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305" r:id="rId6"/>
    <p:sldId id="332" r:id="rId7"/>
    <p:sldId id="333" r:id="rId8"/>
    <p:sldId id="334" r:id="rId9"/>
    <p:sldId id="335" r:id="rId10"/>
    <p:sldId id="336" r:id="rId11"/>
    <p:sldId id="257" r:id="rId12"/>
    <p:sldId id="337" r:id="rId13"/>
    <p:sldId id="340" r:id="rId14"/>
    <p:sldId id="308" r:id="rId15"/>
    <p:sldId id="33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279" r:id="rId29"/>
  </p:sldIdLst>
  <p:sldSz cx="12192000" cy="6858000"/>
  <p:notesSz cx="6735763" cy="9866313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6532" autoAdjust="0"/>
  </p:normalViewPr>
  <p:slideViewPr>
    <p:cSldViewPr snapToGrid="0">
      <p:cViewPr>
        <p:scale>
          <a:sx n="75" d="100"/>
          <a:sy n="75" d="100"/>
        </p:scale>
        <p:origin x="-52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Eduardo Egydio" userId="a52157a0-cc2e-4d45-b37d-467c513074bb" providerId="ADAL" clId="{66F89A2E-3EDE-47A1-B75F-A70509919837}"/>
    <pc:docChg chg="modSld">
      <pc:chgData name="Jones Eduardo Egydio" userId="a52157a0-cc2e-4d45-b37d-467c513074bb" providerId="ADAL" clId="{66F89A2E-3EDE-47A1-B75F-A70509919837}" dt="2023-03-03T20:37:34.239" v="14"/>
      <pc:docMkLst>
        <pc:docMk/>
      </pc:docMkLst>
      <pc:sldChg chg="modSp">
        <pc:chgData name="Jones Eduardo Egydio" userId="a52157a0-cc2e-4d45-b37d-467c513074bb" providerId="ADAL" clId="{66F89A2E-3EDE-47A1-B75F-A70509919837}" dt="2023-03-03T19:59:12.820" v="0" actId="20577"/>
        <pc:sldMkLst>
          <pc:docMk/>
          <pc:sldMk cId="2370338772" sldId="334"/>
        </pc:sldMkLst>
        <pc:spChg chg="mod">
          <ac:chgData name="Jones Eduardo Egydio" userId="a52157a0-cc2e-4d45-b37d-467c513074bb" providerId="ADAL" clId="{66F89A2E-3EDE-47A1-B75F-A70509919837}" dt="2023-03-03T19:59:12.820" v="0" actId="20577"/>
          <ac:spMkLst>
            <pc:docMk/>
            <pc:sldMk cId="2370338772" sldId="334"/>
            <ac:spMk id="7" creationId="{4476936E-2B72-40C5-902E-FC0516386000}"/>
          </ac:spMkLst>
        </pc:spChg>
      </pc:sldChg>
      <pc:sldChg chg="modAnim">
        <pc:chgData name="Jones Eduardo Egydio" userId="a52157a0-cc2e-4d45-b37d-467c513074bb" providerId="ADAL" clId="{66F89A2E-3EDE-47A1-B75F-A70509919837}" dt="2023-03-03T19:59:41.686" v="1"/>
        <pc:sldMkLst>
          <pc:docMk/>
          <pc:sldMk cId="2369895836" sldId="336"/>
        </pc:sldMkLst>
      </pc:sldChg>
      <pc:sldChg chg="modAnim">
        <pc:chgData name="Jones Eduardo Egydio" userId="a52157a0-cc2e-4d45-b37d-467c513074bb" providerId="ADAL" clId="{66F89A2E-3EDE-47A1-B75F-A70509919837}" dt="2023-03-03T20:36:41.526" v="2"/>
        <pc:sldMkLst>
          <pc:docMk/>
          <pc:sldMk cId="642668914" sldId="339"/>
        </pc:sldMkLst>
      </pc:sldChg>
      <pc:sldChg chg="modAnim">
        <pc:chgData name="Jones Eduardo Egydio" userId="a52157a0-cc2e-4d45-b37d-467c513074bb" providerId="ADAL" clId="{66F89A2E-3EDE-47A1-B75F-A70509919837}" dt="2023-03-03T20:36:49.563" v="3"/>
        <pc:sldMkLst>
          <pc:docMk/>
          <pc:sldMk cId="1318721194" sldId="341"/>
        </pc:sldMkLst>
      </pc:sldChg>
      <pc:sldChg chg="modAnim">
        <pc:chgData name="Jones Eduardo Egydio" userId="a52157a0-cc2e-4d45-b37d-467c513074bb" providerId="ADAL" clId="{66F89A2E-3EDE-47A1-B75F-A70509919837}" dt="2023-03-03T20:36:53.763" v="4"/>
        <pc:sldMkLst>
          <pc:docMk/>
          <pc:sldMk cId="2738196248" sldId="342"/>
        </pc:sldMkLst>
      </pc:sldChg>
      <pc:sldChg chg="modAnim">
        <pc:chgData name="Jones Eduardo Egydio" userId="a52157a0-cc2e-4d45-b37d-467c513074bb" providerId="ADAL" clId="{66F89A2E-3EDE-47A1-B75F-A70509919837}" dt="2023-03-03T20:36:57.061" v="5"/>
        <pc:sldMkLst>
          <pc:docMk/>
          <pc:sldMk cId="593835719" sldId="343"/>
        </pc:sldMkLst>
      </pc:sldChg>
      <pc:sldChg chg="modAnim">
        <pc:chgData name="Jones Eduardo Egydio" userId="a52157a0-cc2e-4d45-b37d-467c513074bb" providerId="ADAL" clId="{66F89A2E-3EDE-47A1-B75F-A70509919837}" dt="2023-03-03T20:37:00.546" v="6"/>
        <pc:sldMkLst>
          <pc:docMk/>
          <pc:sldMk cId="3681307370" sldId="344"/>
        </pc:sldMkLst>
      </pc:sldChg>
      <pc:sldChg chg="modAnim">
        <pc:chgData name="Jones Eduardo Egydio" userId="a52157a0-cc2e-4d45-b37d-467c513074bb" providerId="ADAL" clId="{66F89A2E-3EDE-47A1-B75F-A70509919837}" dt="2023-03-03T20:37:05.401" v="7"/>
        <pc:sldMkLst>
          <pc:docMk/>
          <pc:sldMk cId="3538346897" sldId="345"/>
        </pc:sldMkLst>
      </pc:sldChg>
      <pc:sldChg chg="modAnim">
        <pc:chgData name="Jones Eduardo Egydio" userId="a52157a0-cc2e-4d45-b37d-467c513074bb" providerId="ADAL" clId="{66F89A2E-3EDE-47A1-B75F-A70509919837}" dt="2023-03-03T20:37:08.779" v="8"/>
        <pc:sldMkLst>
          <pc:docMk/>
          <pc:sldMk cId="648715413" sldId="346"/>
        </pc:sldMkLst>
      </pc:sldChg>
      <pc:sldChg chg="modAnim">
        <pc:chgData name="Jones Eduardo Egydio" userId="a52157a0-cc2e-4d45-b37d-467c513074bb" providerId="ADAL" clId="{66F89A2E-3EDE-47A1-B75F-A70509919837}" dt="2023-03-03T20:37:12.493" v="9"/>
        <pc:sldMkLst>
          <pc:docMk/>
          <pc:sldMk cId="1228969008" sldId="347"/>
        </pc:sldMkLst>
      </pc:sldChg>
      <pc:sldChg chg="modAnim">
        <pc:chgData name="Jones Eduardo Egydio" userId="a52157a0-cc2e-4d45-b37d-467c513074bb" providerId="ADAL" clId="{66F89A2E-3EDE-47A1-B75F-A70509919837}" dt="2023-03-03T20:37:17.364" v="10"/>
        <pc:sldMkLst>
          <pc:docMk/>
          <pc:sldMk cId="2733144579" sldId="348"/>
        </pc:sldMkLst>
      </pc:sldChg>
      <pc:sldChg chg="modAnim">
        <pc:chgData name="Jones Eduardo Egydio" userId="a52157a0-cc2e-4d45-b37d-467c513074bb" providerId="ADAL" clId="{66F89A2E-3EDE-47A1-B75F-A70509919837}" dt="2023-03-03T20:37:21.003" v="11"/>
        <pc:sldMkLst>
          <pc:docMk/>
          <pc:sldMk cId="2870044663" sldId="349"/>
        </pc:sldMkLst>
      </pc:sldChg>
      <pc:sldChg chg="modAnim">
        <pc:chgData name="Jones Eduardo Egydio" userId="a52157a0-cc2e-4d45-b37d-467c513074bb" providerId="ADAL" clId="{66F89A2E-3EDE-47A1-B75F-A70509919837}" dt="2023-03-03T20:37:24.326" v="12"/>
        <pc:sldMkLst>
          <pc:docMk/>
          <pc:sldMk cId="1494133214" sldId="350"/>
        </pc:sldMkLst>
      </pc:sldChg>
      <pc:sldChg chg="modAnim">
        <pc:chgData name="Jones Eduardo Egydio" userId="a52157a0-cc2e-4d45-b37d-467c513074bb" providerId="ADAL" clId="{66F89A2E-3EDE-47A1-B75F-A70509919837}" dt="2023-03-03T20:37:27.894" v="13"/>
        <pc:sldMkLst>
          <pc:docMk/>
          <pc:sldMk cId="2127827349" sldId="351"/>
        </pc:sldMkLst>
      </pc:sldChg>
      <pc:sldChg chg="modAnim">
        <pc:chgData name="Jones Eduardo Egydio" userId="a52157a0-cc2e-4d45-b37d-467c513074bb" providerId="ADAL" clId="{66F89A2E-3EDE-47A1-B75F-A70509919837}" dt="2023-03-03T20:37:34.239" v="14"/>
        <pc:sldMkLst>
          <pc:docMk/>
          <pc:sldMk cId="766153213" sldId="352"/>
        </pc:sldMkLst>
      </pc:sldChg>
    </pc:docChg>
  </pc:docChgLst>
  <pc:docChgLst>
    <pc:chgData name="Jones Eduardo Egydio" userId="a52157a0-cc2e-4d45-b37d-467c513074bb" providerId="ADAL" clId="{04B19EDF-4D3C-4DF2-A3CF-ED8D9454D615}"/>
    <pc:docChg chg="undo custSel addSld delSld modSld sldOrd">
      <pc:chgData name="Jones Eduardo Egydio" userId="a52157a0-cc2e-4d45-b37d-467c513074bb" providerId="ADAL" clId="{04B19EDF-4D3C-4DF2-A3CF-ED8D9454D615}" dt="2023-03-02T22:04:21.775" v="1781" actId="2696"/>
      <pc:docMkLst>
        <pc:docMk/>
      </pc:docMkLst>
      <pc:sldChg chg="modSp">
        <pc:chgData name="Jones Eduardo Egydio" userId="a52157a0-cc2e-4d45-b37d-467c513074bb" providerId="ADAL" clId="{04B19EDF-4D3C-4DF2-A3CF-ED8D9454D615}" dt="2023-03-01T22:29:45.075" v="5" actId="20577"/>
        <pc:sldMkLst>
          <pc:docMk/>
          <pc:sldMk cId="2823354560" sldId="256"/>
        </pc:sldMkLst>
        <pc:spChg chg="mod">
          <ac:chgData name="Jones Eduardo Egydio" userId="a52157a0-cc2e-4d45-b37d-467c513074bb" providerId="ADAL" clId="{04B19EDF-4D3C-4DF2-A3CF-ED8D9454D615}" dt="2023-03-01T22:29:45.075" v="5" actId="20577"/>
          <ac:spMkLst>
            <pc:docMk/>
            <pc:sldMk cId="2823354560" sldId="256"/>
            <ac:spMk id="2" creationId="{AD8B3B83-7D3C-4231-8D90-9C379CF8A5F9}"/>
          </ac:spMkLst>
        </pc:spChg>
      </pc:sldChg>
      <pc:sldChg chg="addSp delSp modSp delAnim modAnim">
        <pc:chgData name="Jones Eduardo Egydio" userId="a52157a0-cc2e-4d45-b37d-467c513074bb" providerId="ADAL" clId="{04B19EDF-4D3C-4DF2-A3CF-ED8D9454D615}" dt="2023-03-02T14:34:00.791" v="874" actId="12788"/>
        <pc:sldMkLst>
          <pc:docMk/>
          <pc:sldMk cId="4115535046" sldId="257"/>
        </pc:sldMkLst>
        <pc:spChg chg="mod">
          <ac:chgData name="Jones Eduardo Egydio" userId="a52157a0-cc2e-4d45-b37d-467c513074bb" providerId="ADAL" clId="{04B19EDF-4D3C-4DF2-A3CF-ED8D9454D615}" dt="2023-03-01T23:16:44.150" v="352" actId="20577"/>
          <ac:spMkLst>
            <pc:docMk/>
            <pc:sldMk cId="4115535046" sldId="257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04B19EDF-4D3C-4DF2-A3CF-ED8D9454D615}" dt="2023-03-01T23:18:17.070" v="535" actId="113"/>
          <ac:spMkLst>
            <pc:docMk/>
            <pc:sldMk cId="4115535046" sldId="257"/>
            <ac:spMk id="3" creationId="{FC2144A0-6119-4E51-9BB3-C4B45F570FEE}"/>
          </ac:spMkLst>
        </pc:spChg>
        <pc:picChg chg="add mod">
          <ac:chgData name="Jones Eduardo Egydio" userId="a52157a0-cc2e-4d45-b37d-467c513074bb" providerId="ADAL" clId="{04B19EDF-4D3C-4DF2-A3CF-ED8D9454D615}" dt="2023-03-02T14:34:00.791" v="874" actId="12788"/>
          <ac:picMkLst>
            <pc:docMk/>
            <pc:sldMk cId="4115535046" sldId="257"/>
            <ac:picMk id="6" creationId="{E0FB674E-1FE4-42B0-A799-9389B1489814}"/>
          </ac:picMkLst>
        </pc:picChg>
        <pc:picChg chg="del">
          <ac:chgData name="Jones Eduardo Egydio" userId="a52157a0-cc2e-4d45-b37d-467c513074bb" providerId="ADAL" clId="{04B19EDF-4D3C-4DF2-A3CF-ED8D9454D615}" dt="2023-03-01T23:18:03.470" v="532" actId="478"/>
          <ac:picMkLst>
            <pc:docMk/>
            <pc:sldMk cId="4115535046" sldId="257"/>
            <ac:picMk id="8" creationId="{AAB8683F-840B-4E73-AACB-B4E05270E749}"/>
          </ac:picMkLst>
        </pc:picChg>
      </pc:sldChg>
      <pc:sldChg chg="addSp delSp modSp delAnim modAnim">
        <pc:chgData name="Jones Eduardo Egydio" userId="a52157a0-cc2e-4d45-b37d-467c513074bb" providerId="ADAL" clId="{04B19EDF-4D3C-4DF2-A3CF-ED8D9454D615}" dt="2023-03-01T22:35:12.967" v="63" actId="1440"/>
        <pc:sldMkLst>
          <pc:docMk/>
          <pc:sldMk cId="1015752081" sldId="305"/>
        </pc:sldMkLst>
        <pc:spChg chg="mod">
          <ac:chgData name="Jones Eduardo Egydio" userId="a52157a0-cc2e-4d45-b37d-467c513074bb" providerId="ADAL" clId="{04B19EDF-4D3C-4DF2-A3CF-ED8D9454D615}" dt="2023-03-01T22:33:10.537" v="19" actId="20577"/>
          <ac:spMkLst>
            <pc:docMk/>
            <pc:sldMk cId="1015752081" sldId="305"/>
            <ac:spMk id="2" creationId="{BC79021C-FA34-431B-9263-E37956DF55C8}"/>
          </ac:spMkLst>
        </pc:spChg>
        <pc:spChg chg="del">
          <ac:chgData name="Jones Eduardo Egydio" userId="a52157a0-cc2e-4d45-b37d-467c513074bb" providerId="ADAL" clId="{04B19EDF-4D3C-4DF2-A3CF-ED8D9454D615}" dt="2023-03-01T22:33:26.406" v="28" actId="478"/>
          <ac:spMkLst>
            <pc:docMk/>
            <pc:sldMk cId="1015752081" sldId="305"/>
            <ac:spMk id="11" creationId="{674E5062-722F-4AAF-88C4-27DA1143F444}"/>
          </ac:spMkLst>
        </pc:spChg>
        <pc:spChg chg="add del mod">
          <ac:chgData name="Jones Eduardo Egydio" userId="a52157a0-cc2e-4d45-b37d-467c513074bb" providerId="ADAL" clId="{04B19EDF-4D3C-4DF2-A3CF-ED8D9454D615}" dt="2023-03-01T22:33:30.961" v="30" actId="478"/>
          <ac:spMkLst>
            <pc:docMk/>
            <pc:sldMk cId="1015752081" sldId="305"/>
            <ac:spMk id="12" creationId="{C99AF72C-0727-493C-AAC5-6B311C8D3273}"/>
          </ac:spMkLst>
        </pc:spChg>
        <pc:spChg chg="add mod">
          <ac:chgData name="Jones Eduardo Egydio" userId="a52157a0-cc2e-4d45-b37d-467c513074bb" providerId="ADAL" clId="{04B19EDF-4D3C-4DF2-A3CF-ED8D9454D615}" dt="2023-03-01T22:34:27.389" v="56" actId="20577"/>
          <ac:spMkLst>
            <pc:docMk/>
            <pc:sldMk cId="1015752081" sldId="305"/>
            <ac:spMk id="17" creationId="{562B628E-BE44-4735-86E2-3DE97B48F8EB}"/>
          </ac:spMkLst>
        </pc:spChg>
        <pc:grpChg chg="del">
          <ac:chgData name="Jones Eduardo Egydio" userId="a52157a0-cc2e-4d45-b37d-467c513074bb" providerId="ADAL" clId="{04B19EDF-4D3C-4DF2-A3CF-ED8D9454D615}" dt="2023-03-01T22:33:20.236" v="20" actId="478"/>
          <ac:grpSpMkLst>
            <pc:docMk/>
            <pc:sldMk cId="1015752081" sldId="305"/>
            <ac:grpSpMk id="7" creationId="{87A83F4F-E455-42C9-A5AB-EA438B93A093}"/>
          </ac:grpSpMkLst>
        </pc:grpChg>
        <pc:picChg chg="del mod">
          <ac:chgData name="Jones Eduardo Egydio" userId="a52157a0-cc2e-4d45-b37d-467c513074bb" providerId="ADAL" clId="{04B19EDF-4D3C-4DF2-A3CF-ED8D9454D615}" dt="2023-03-01T22:33:22.047" v="25" actId="478"/>
          <ac:picMkLst>
            <pc:docMk/>
            <pc:sldMk cId="1015752081" sldId="305"/>
            <ac:picMk id="9" creationId="{137E0855-0589-4C78-82A0-E0D5D64C368C}"/>
          </ac:picMkLst>
        </pc:picChg>
        <pc:picChg chg="del">
          <ac:chgData name="Jones Eduardo Egydio" userId="a52157a0-cc2e-4d45-b37d-467c513074bb" providerId="ADAL" clId="{04B19EDF-4D3C-4DF2-A3CF-ED8D9454D615}" dt="2023-03-01T22:33:23.339" v="27" actId="478"/>
          <ac:picMkLst>
            <pc:docMk/>
            <pc:sldMk cId="1015752081" sldId="305"/>
            <ac:picMk id="10" creationId="{1D46DC51-352D-48D8-AFA7-03EBA38382B3}"/>
          </ac:picMkLst>
        </pc:picChg>
        <pc:picChg chg="add mod">
          <ac:chgData name="Jones Eduardo Egydio" userId="a52157a0-cc2e-4d45-b37d-467c513074bb" providerId="ADAL" clId="{04B19EDF-4D3C-4DF2-A3CF-ED8D9454D615}" dt="2023-03-01T22:35:12.967" v="63" actId="1440"/>
          <ac:picMkLst>
            <pc:docMk/>
            <pc:sldMk cId="1015752081" sldId="305"/>
            <ac:picMk id="13" creationId="{AD3034FA-C6C2-4BDE-AEEF-A6661EAA6612}"/>
          </ac:picMkLst>
        </pc:picChg>
        <pc:picChg chg="del">
          <ac:chgData name="Jones Eduardo Egydio" userId="a52157a0-cc2e-4d45-b37d-467c513074bb" providerId="ADAL" clId="{04B19EDF-4D3C-4DF2-A3CF-ED8D9454D615}" dt="2023-03-01T22:33:21.530" v="23" actId="478"/>
          <ac:picMkLst>
            <pc:docMk/>
            <pc:sldMk cId="1015752081" sldId="305"/>
            <ac:picMk id="1026" creationId="{5650188B-293D-4510-8E19-C638B565134A}"/>
          </ac:picMkLst>
        </pc:picChg>
        <pc:picChg chg="del">
          <ac:chgData name="Jones Eduardo Egydio" userId="a52157a0-cc2e-4d45-b37d-467c513074bb" providerId="ADAL" clId="{04B19EDF-4D3C-4DF2-A3CF-ED8D9454D615}" dt="2023-03-01T22:33:21.172" v="22" actId="478"/>
          <ac:picMkLst>
            <pc:docMk/>
            <pc:sldMk cId="1015752081" sldId="305"/>
            <ac:picMk id="1028" creationId="{F3F224F2-97A7-465F-B0AE-A8B92C244553}"/>
          </ac:picMkLst>
        </pc:picChg>
        <pc:picChg chg="del">
          <ac:chgData name="Jones Eduardo Egydio" userId="a52157a0-cc2e-4d45-b37d-467c513074bb" providerId="ADAL" clId="{04B19EDF-4D3C-4DF2-A3CF-ED8D9454D615}" dt="2023-03-01T22:33:20.799" v="21" actId="478"/>
          <ac:picMkLst>
            <pc:docMk/>
            <pc:sldMk cId="1015752081" sldId="305"/>
            <ac:picMk id="1030" creationId="{DE2C43CF-A27C-454B-B76F-9F38C1B632FF}"/>
          </ac:picMkLst>
        </pc:picChg>
        <pc:picChg chg="del">
          <ac:chgData name="Jones Eduardo Egydio" userId="a52157a0-cc2e-4d45-b37d-467c513074bb" providerId="ADAL" clId="{04B19EDF-4D3C-4DF2-A3CF-ED8D9454D615}" dt="2023-03-01T22:33:22.618" v="26" actId="478"/>
          <ac:picMkLst>
            <pc:docMk/>
            <pc:sldMk cId="1015752081" sldId="305"/>
            <ac:picMk id="1032" creationId="{9CBA24BF-CA24-4D59-A68A-6CCAB8FCFA7B}"/>
          </ac:picMkLst>
        </pc:picChg>
      </pc:sldChg>
      <pc:sldChg chg="addSp delSp modSp delAnim modAnim">
        <pc:chgData name="Jones Eduardo Egydio" userId="a52157a0-cc2e-4d45-b37d-467c513074bb" providerId="ADAL" clId="{04B19EDF-4D3C-4DF2-A3CF-ED8D9454D615}" dt="2023-03-02T14:44:20.830" v="974" actId="1076"/>
        <pc:sldMkLst>
          <pc:docMk/>
          <pc:sldMk cId="416637341" sldId="308"/>
        </pc:sldMkLst>
        <pc:spChg chg="mod">
          <ac:chgData name="Jones Eduardo Egydio" userId="a52157a0-cc2e-4d45-b37d-467c513074bb" providerId="ADAL" clId="{04B19EDF-4D3C-4DF2-A3CF-ED8D9454D615}" dt="2023-03-02T14:00:34.704" v="672" actId="20577"/>
          <ac:spMkLst>
            <pc:docMk/>
            <pc:sldMk cId="416637341" sldId="308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04B19EDF-4D3C-4DF2-A3CF-ED8D9454D615}" dt="2023-03-02T14:44:02.250" v="973" actId="14100"/>
          <ac:spMkLst>
            <pc:docMk/>
            <pc:sldMk cId="416637341" sldId="308"/>
            <ac:spMk id="3" creationId="{FC2144A0-6119-4E51-9BB3-C4B45F570FEE}"/>
          </ac:spMkLst>
        </pc:spChg>
        <pc:spChg chg="del">
          <ac:chgData name="Jones Eduardo Egydio" userId="a52157a0-cc2e-4d45-b37d-467c513074bb" providerId="ADAL" clId="{04B19EDF-4D3C-4DF2-A3CF-ED8D9454D615}" dt="2023-03-02T14:01:10.476" v="685" actId="478"/>
          <ac:spMkLst>
            <pc:docMk/>
            <pc:sldMk cId="416637341" sldId="308"/>
            <ac:spMk id="17" creationId="{B85397E3-40D5-40EC-8AAA-4DC581D51258}"/>
          </ac:spMkLst>
        </pc:spChg>
        <pc:grpChg chg="del">
          <ac:chgData name="Jones Eduardo Egydio" userId="a52157a0-cc2e-4d45-b37d-467c513074bb" providerId="ADAL" clId="{04B19EDF-4D3C-4DF2-A3CF-ED8D9454D615}" dt="2023-03-02T14:01:08.891" v="684" actId="478"/>
          <ac:grpSpMkLst>
            <pc:docMk/>
            <pc:sldMk cId="416637341" sldId="308"/>
            <ac:grpSpMk id="10" creationId="{67C5CFED-A5F3-4A20-883C-0896FCCA6706}"/>
          </ac:grpSpMkLst>
        </pc:grpChg>
        <pc:grpChg chg="del">
          <ac:chgData name="Jones Eduardo Egydio" userId="a52157a0-cc2e-4d45-b37d-467c513074bb" providerId="ADAL" clId="{04B19EDF-4D3C-4DF2-A3CF-ED8D9454D615}" dt="2023-03-02T14:01:11.605" v="686" actId="478"/>
          <ac:grpSpMkLst>
            <pc:docMk/>
            <pc:sldMk cId="416637341" sldId="308"/>
            <ac:grpSpMk id="18" creationId="{BCF45689-A281-418E-BED4-E31DD1F9B212}"/>
          </ac:grpSpMkLst>
        </pc:grpChg>
        <pc:picChg chg="del">
          <ac:chgData name="Jones Eduardo Egydio" userId="a52157a0-cc2e-4d45-b37d-467c513074bb" providerId="ADAL" clId="{04B19EDF-4D3C-4DF2-A3CF-ED8D9454D615}" dt="2023-03-02T14:01:05.323" v="683" actId="478"/>
          <ac:picMkLst>
            <pc:docMk/>
            <pc:sldMk cId="416637341" sldId="308"/>
            <ac:picMk id="6" creationId="{73E77593-E95D-4B2E-92FC-EAF38D3D53AF}"/>
          </ac:picMkLst>
        </pc:picChg>
        <pc:picChg chg="add mod">
          <ac:chgData name="Jones Eduardo Egydio" userId="a52157a0-cc2e-4d45-b37d-467c513074bb" providerId="ADAL" clId="{04B19EDF-4D3C-4DF2-A3CF-ED8D9454D615}" dt="2023-03-02T14:44:20.830" v="974" actId="1076"/>
          <ac:picMkLst>
            <pc:docMk/>
            <pc:sldMk cId="416637341" sldId="308"/>
            <ac:picMk id="8" creationId="{A405BFBC-EB8B-442A-A315-5CD4B27BC2C4}"/>
          </ac:picMkLst>
        </pc:picChg>
      </pc:sldChg>
      <pc:sldChg chg="del">
        <pc:chgData name="Jones Eduardo Egydio" userId="a52157a0-cc2e-4d45-b37d-467c513074bb" providerId="ADAL" clId="{04B19EDF-4D3C-4DF2-A3CF-ED8D9454D615}" dt="2023-03-02T22:04:21.528" v="1758" actId="2696"/>
        <pc:sldMkLst>
          <pc:docMk/>
          <pc:sldMk cId="2228287857" sldId="309"/>
        </pc:sldMkLst>
      </pc:sldChg>
      <pc:sldChg chg="del">
        <pc:chgData name="Jones Eduardo Egydio" userId="a52157a0-cc2e-4d45-b37d-467c513074bb" providerId="ADAL" clId="{04B19EDF-4D3C-4DF2-A3CF-ED8D9454D615}" dt="2023-03-02T22:04:21.560" v="1760" actId="2696"/>
        <pc:sldMkLst>
          <pc:docMk/>
          <pc:sldMk cId="2563799117" sldId="310"/>
        </pc:sldMkLst>
      </pc:sldChg>
      <pc:sldChg chg="del">
        <pc:chgData name="Jones Eduardo Egydio" userId="a52157a0-cc2e-4d45-b37d-467c513074bb" providerId="ADAL" clId="{04B19EDF-4D3C-4DF2-A3CF-ED8D9454D615}" dt="2023-03-02T22:04:21.573" v="1761" actId="2696"/>
        <pc:sldMkLst>
          <pc:docMk/>
          <pc:sldMk cId="2906060807" sldId="311"/>
        </pc:sldMkLst>
      </pc:sldChg>
      <pc:sldChg chg="del">
        <pc:chgData name="Jones Eduardo Egydio" userId="a52157a0-cc2e-4d45-b37d-467c513074bb" providerId="ADAL" clId="{04B19EDF-4D3C-4DF2-A3CF-ED8D9454D615}" dt="2023-03-02T22:04:21.587" v="1762" actId="2696"/>
        <pc:sldMkLst>
          <pc:docMk/>
          <pc:sldMk cId="1311110541" sldId="312"/>
        </pc:sldMkLst>
      </pc:sldChg>
      <pc:sldChg chg="del">
        <pc:chgData name="Jones Eduardo Egydio" userId="a52157a0-cc2e-4d45-b37d-467c513074bb" providerId="ADAL" clId="{04B19EDF-4D3C-4DF2-A3CF-ED8D9454D615}" dt="2023-03-02T22:04:21.598" v="1763" actId="2696"/>
        <pc:sldMkLst>
          <pc:docMk/>
          <pc:sldMk cId="270264930" sldId="313"/>
        </pc:sldMkLst>
      </pc:sldChg>
      <pc:sldChg chg="del">
        <pc:chgData name="Jones Eduardo Egydio" userId="a52157a0-cc2e-4d45-b37d-467c513074bb" providerId="ADAL" clId="{04B19EDF-4D3C-4DF2-A3CF-ED8D9454D615}" dt="2023-03-02T22:04:21.610" v="1764" actId="2696"/>
        <pc:sldMkLst>
          <pc:docMk/>
          <pc:sldMk cId="2300258082" sldId="314"/>
        </pc:sldMkLst>
      </pc:sldChg>
      <pc:sldChg chg="del">
        <pc:chgData name="Jones Eduardo Egydio" userId="a52157a0-cc2e-4d45-b37d-467c513074bb" providerId="ADAL" clId="{04B19EDF-4D3C-4DF2-A3CF-ED8D9454D615}" dt="2023-03-02T22:04:21.624" v="1765" actId="2696"/>
        <pc:sldMkLst>
          <pc:docMk/>
          <pc:sldMk cId="250541231" sldId="315"/>
        </pc:sldMkLst>
      </pc:sldChg>
      <pc:sldChg chg="del">
        <pc:chgData name="Jones Eduardo Egydio" userId="a52157a0-cc2e-4d45-b37d-467c513074bb" providerId="ADAL" clId="{04B19EDF-4D3C-4DF2-A3CF-ED8D9454D615}" dt="2023-03-02T22:04:21.638" v="1766" actId="2696"/>
        <pc:sldMkLst>
          <pc:docMk/>
          <pc:sldMk cId="1924994463" sldId="316"/>
        </pc:sldMkLst>
      </pc:sldChg>
      <pc:sldChg chg="del">
        <pc:chgData name="Jones Eduardo Egydio" userId="a52157a0-cc2e-4d45-b37d-467c513074bb" providerId="ADAL" clId="{04B19EDF-4D3C-4DF2-A3CF-ED8D9454D615}" dt="2023-03-02T22:04:21.647" v="1767" actId="2696"/>
        <pc:sldMkLst>
          <pc:docMk/>
          <pc:sldMk cId="1621112012" sldId="317"/>
        </pc:sldMkLst>
      </pc:sldChg>
      <pc:sldChg chg="del">
        <pc:chgData name="Jones Eduardo Egydio" userId="a52157a0-cc2e-4d45-b37d-467c513074bb" providerId="ADAL" clId="{04B19EDF-4D3C-4DF2-A3CF-ED8D9454D615}" dt="2023-03-02T22:04:21.655" v="1768" actId="2696"/>
        <pc:sldMkLst>
          <pc:docMk/>
          <pc:sldMk cId="2636153897" sldId="318"/>
        </pc:sldMkLst>
      </pc:sldChg>
      <pc:sldChg chg="del">
        <pc:chgData name="Jones Eduardo Egydio" userId="a52157a0-cc2e-4d45-b37d-467c513074bb" providerId="ADAL" clId="{04B19EDF-4D3C-4DF2-A3CF-ED8D9454D615}" dt="2023-03-02T22:04:21.668" v="1769" actId="2696"/>
        <pc:sldMkLst>
          <pc:docMk/>
          <pc:sldMk cId="3049428901" sldId="319"/>
        </pc:sldMkLst>
      </pc:sldChg>
      <pc:sldChg chg="del">
        <pc:chgData name="Jones Eduardo Egydio" userId="a52157a0-cc2e-4d45-b37d-467c513074bb" providerId="ADAL" clId="{04B19EDF-4D3C-4DF2-A3CF-ED8D9454D615}" dt="2023-03-02T22:04:21.678" v="1770" actId="2696"/>
        <pc:sldMkLst>
          <pc:docMk/>
          <pc:sldMk cId="3283508360" sldId="320"/>
        </pc:sldMkLst>
      </pc:sldChg>
      <pc:sldChg chg="del">
        <pc:chgData name="Jones Eduardo Egydio" userId="a52157a0-cc2e-4d45-b37d-467c513074bb" providerId="ADAL" clId="{04B19EDF-4D3C-4DF2-A3CF-ED8D9454D615}" dt="2023-03-02T22:04:21.688" v="1771" actId="2696"/>
        <pc:sldMkLst>
          <pc:docMk/>
          <pc:sldMk cId="2973537822" sldId="321"/>
        </pc:sldMkLst>
      </pc:sldChg>
      <pc:sldChg chg="del">
        <pc:chgData name="Jones Eduardo Egydio" userId="a52157a0-cc2e-4d45-b37d-467c513074bb" providerId="ADAL" clId="{04B19EDF-4D3C-4DF2-A3CF-ED8D9454D615}" dt="2023-03-02T22:04:21.697" v="1772" actId="2696"/>
        <pc:sldMkLst>
          <pc:docMk/>
          <pc:sldMk cId="2907445818" sldId="322"/>
        </pc:sldMkLst>
      </pc:sldChg>
      <pc:sldChg chg="del">
        <pc:chgData name="Jones Eduardo Egydio" userId="a52157a0-cc2e-4d45-b37d-467c513074bb" providerId="ADAL" clId="{04B19EDF-4D3C-4DF2-A3CF-ED8D9454D615}" dt="2023-03-02T22:04:21.708" v="1773" actId="2696"/>
        <pc:sldMkLst>
          <pc:docMk/>
          <pc:sldMk cId="223456736" sldId="323"/>
        </pc:sldMkLst>
      </pc:sldChg>
      <pc:sldChg chg="del">
        <pc:chgData name="Jones Eduardo Egydio" userId="a52157a0-cc2e-4d45-b37d-467c513074bb" providerId="ADAL" clId="{04B19EDF-4D3C-4DF2-A3CF-ED8D9454D615}" dt="2023-03-02T22:04:21.716" v="1774" actId="2696"/>
        <pc:sldMkLst>
          <pc:docMk/>
          <pc:sldMk cId="3770665110" sldId="324"/>
        </pc:sldMkLst>
      </pc:sldChg>
      <pc:sldChg chg="del">
        <pc:chgData name="Jones Eduardo Egydio" userId="a52157a0-cc2e-4d45-b37d-467c513074bb" providerId="ADAL" clId="{04B19EDF-4D3C-4DF2-A3CF-ED8D9454D615}" dt="2023-03-02T22:04:21.725" v="1775" actId="2696"/>
        <pc:sldMkLst>
          <pc:docMk/>
          <pc:sldMk cId="1917684343" sldId="325"/>
        </pc:sldMkLst>
      </pc:sldChg>
      <pc:sldChg chg="del">
        <pc:chgData name="Jones Eduardo Egydio" userId="a52157a0-cc2e-4d45-b37d-467c513074bb" providerId="ADAL" clId="{04B19EDF-4D3C-4DF2-A3CF-ED8D9454D615}" dt="2023-03-02T22:04:21.733" v="1776" actId="2696"/>
        <pc:sldMkLst>
          <pc:docMk/>
          <pc:sldMk cId="1098956842" sldId="326"/>
        </pc:sldMkLst>
      </pc:sldChg>
      <pc:sldChg chg="del">
        <pc:chgData name="Jones Eduardo Egydio" userId="a52157a0-cc2e-4d45-b37d-467c513074bb" providerId="ADAL" clId="{04B19EDF-4D3C-4DF2-A3CF-ED8D9454D615}" dt="2023-03-02T22:04:21.743" v="1777" actId="2696"/>
        <pc:sldMkLst>
          <pc:docMk/>
          <pc:sldMk cId="962305943" sldId="327"/>
        </pc:sldMkLst>
      </pc:sldChg>
      <pc:sldChg chg="del">
        <pc:chgData name="Jones Eduardo Egydio" userId="a52157a0-cc2e-4d45-b37d-467c513074bb" providerId="ADAL" clId="{04B19EDF-4D3C-4DF2-A3CF-ED8D9454D615}" dt="2023-03-02T22:04:21.751" v="1778" actId="2696"/>
        <pc:sldMkLst>
          <pc:docMk/>
          <pc:sldMk cId="3512895944" sldId="328"/>
        </pc:sldMkLst>
      </pc:sldChg>
      <pc:sldChg chg="del">
        <pc:chgData name="Jones Eduardo Egydio" userId="a52157a0-cc2e-4d45-b37d-467c513074bb" providerId="ADAL" clId="{04B19EDF-4D3C-4DF2-A3CF-ED8D9454D615}" dt="2023-03-02T22:04:21.760" v="1779" actId="2696"/>
        <pc:sldMkLst>
          <pc:docMk/>
          <pc:sldMk cId="482240192" sldId="329"/>
        </pc:sldMkLst>
      </pc:sldChg>
      <pc:sldChg chg="del">
        <pc:chgData name="Jones Eduardo Egydio" userId="a52157a0-cc2e-4d45-b37d-467c513074bb" providerId="ADAL" clId="{04B19EDF-4D3C-4DF2-A3CF-ED8D9454D615}" dt="2023-03-02T22:04:21.769" v="1780" actId="2696"/>
        <pc:sldMkLst>
          <pc:docMk/>
          <pc:sldMk cId="2228922881" sldId="330"/>
        </pc:sldMkLst>
      </pc:sldChg>
      <pc:sldChg chg="del">
        <pc:chgData name="Jones Eduardo Egydio" userId="a52157a0-cc2e-4d45-b37d-467c513074bb" providerId="ADAL" clId="{04B19EDF-4D3C-4DF2-A3CF-ED8D9454D615}" dt="2023-03-02T22:04:21.775" v="1781" actId="2696"/>
        <pc:sldMkLst>
          <pc:docMk/>
          <pc:sldMk cId="731604493" sldId="331"/>
        </pc:sldMkLst>
      </pc:sldChg>
      <pc:sldChg chg="addSp delSp modSp add delAnim modAnim">
        <pc:chgData name="Jones Eduardo Egydio" userId="a52157a0-cc2e-4d45-b37d-467c513074bb" providerId="ADAL" clId="{04B19EDF-4D3C-4DF2-A3CF-ED8D9454D615}" dt="2023-03-01T22:38:59.843" v="153" actId="20577"/>
        <pc:sldMkLst>
          <pc:docMk/>
          <pc:sldMk cId="3394398757" sldId="332"/>
        </pc:sldMkLst>
        <pc:spChg chg="add mod">
          <ac:chgData name="Jones Eduardo Egydio" userId="a52157a0-cc2e-4d45-b37d-467c513074bb" providerId="ADAL" clId="{04B19EDF-4D3C-4DF2-A3CF-ED8D9454D615}" dt="2023-03-01T22:38:59.843" v="153" actId="20577"/>
          <ac:spMkLst>
            <pc:docMk/>
            <pc:sldMk cId="3394398757" sldId="332"/>
            <ac:spMk id="7" creationId="{4476936E-2B72-40C5-902E-FC0516386000}"/>
          </ac:spMkLst>
        </pc:spChg>
        <pc:spChg chg="mod">
          <ac:chgData name="Jones Eduardo Egydio" userId="a52157a0-cc2e-4d45-b37d-467c513074bb" providerId="ADAL" clId="{04B19EDF-4D3C-4DF2-A3CF-ED8D9454D615}" dt="2023-03-01T22:36:36.743" v="121" actId="113"/>
          <ac:spMkLst>
            <pc:docMk/>
            <pc:sldMk cId="3394398757" sldId="332"/>
            <ac:spMk id="17" creationId="{562B628E-BE44-4735-86E2-3DE97B48F8EB}"/>
          </ac:spMkLst>
        </pc:spChg>
        <pc:picChg chg="add mod">
          <ac:chgData name="Jones Eduardo Egydio" userId="a52157a0-cc2e-4d45-b37d-467c513074bb" providerId="ADAL" clId="{04B19EDF-4D3C-4DF2-A3CF-ED8D9454D615}" dt="2023-03-01T22:38:14.645" v="148"/>
          <ac:picMkLst>
            <pc:docMk/>
            <pc:sldMk cId="3394398757" sldId="332"/>
            <ac:picMk id="3" creationId="{EFE3A7D0-3608-4D7F-9EA2-6EC27F2618C2}"/>
          </ac:picMkLst>
        </pc:picChg>
        <pc:picChg chg="add mod">
          <ac:chgData name="Jones Eduardo Egydio" userId="a52157a0-cc2e-4d45-b37d-467c513074bb" providerId="ADAL" clId="{04B19EDF-4D3C-4DF2-A3CF-ED8D9454D615}" dt="2023-03-01T22:37:51.965" v="146"/>
          <ac:picMkLst>
            <pc:docMk/>
            <pc:sldMk cId="3394398757" sldId="332"/>
            <ac:picMk id="6" creationId="{0A62E84F-C7C5-415B-9CDA-793D5CD246CE}"/>
          </ac:picMkLst>
        </pc:picChg>
        <pc:picChg chg="del mod">
          <ac:chgData name="Jones Eduardo Egydio" userId="a52157a0-cc2e-4d45-b37d-467c513074bb" providerId="ADAL" clId="{04B19EDF-4D3C-4DF2-A3CF-ED8D9454D615}" dt="2023-03-01T22:37:18.861" v="139" actId="478"/>
          <ac:picMkLst>
            <pc:docMk/>
            <pc:sldMk cId="3394398757" sldId="332"/>
            <ac:picMk id="13" creationId="{AD3034FA-C6C2-4BDE-AEEF-A6661EAA6612}"/>
          </ac:picMkLst>
        </pc:picChg>
      </pc:sldChg>
      <pc:sldChg chg="addSp delSp modSp add delAnim modAnim">
        <pc:chgData name="Jones Eduardo Egydio" userId="a52157a0-cc2e-4d45-b37d-467c513074bb" providerId="ADAL" clId="{04B19EDF-4D3C-4DF2-A3CF-ED8D9454D615}" dt="2023-03-01T22:40:01.217" v="193" actId="1076"/>
        <pc:sldMkLst>
          <pc:docMk/>
          <pc:sldMk cId="1243593990" sldId="333"/>
        </pc:sldMkLst>
        <pc:spChg chg="del">
          <ac:chgData name="Jones Eduardo Egydio" userId="a52157a0-cc2e-4d45-b37d-467c513074bb" providerId="ADAL" clId="{04B19EDF-4D3C-4DF2-A3CF-ED8D9454D615}" dt="2023-03-01T22:39:24.215" v="184" actId="478"/>
          <ac:spMkLst>
            <pc:docMk/>
            <pc:sldMk cId="1243593990" sldId="333"/>
            <ac:spMk id="7" creationId="{4476936E-2B72-40C5-902E-FC0516386000}"/>
          </ac:spMkLst>
        </pc:spChg>
        <pc:spChg chg="mod">
          <ac:chgData name="Jones Eduardo Egydio" userId="a52157a0-cc2e-4d45-b37d-467c513074bb" providerId="ADAL" clId="{04B19EDF-4D3C-4DF2-A3CF-ED8D9454D615}" dt="2023-03-01T22:39:18.944" v="183" actId="20577"/>
          <ac:spMkLst>
            <pc:docMk/>
            <pc:sldMk cId="1243593990" sldId="333"/>
            <ac:spMk id="17" creationId="{562B628E-BE44-4735-86E2-3DE97B48F8EB}"/>
          </ac:spMkLst>
        </pc:spChg>
        <pc:picChg chg="del">
          <ac:chgData name="Jones Eduardo Egydio" userId="a52157a0-cc2e-4d45-b37d-467c513074bb" providerId="ADAL" clId="{04B19EDF-4D3C-4DF2-A3CF-ED8D9454D615}" dt="2023-03-01T22:39:25.102" v="186" actId="478"/>
          <ac:picMkLst>
            <pc:docMk/>
            <pc:sldMk cId="1243593990" sldId="333"/>
            <ac:picMk id="3" creationId="{EFE3A7D0-3608-4D7F-9EA2-6EC27F2618C2}"/>
          </ac:picMkLst>
        </pc:picChg>
        <pc:picChg chg="del">
          <ac:chgData name="Jones Eduardo Egydio" userId="a52157a0-cc2e-4d45-b37d-467c513074bb" providerId="ADAL" clId="{04B19EDF-4D3C-4DF2-A3CF-ED8D9454D615}" dt="2023-03-01T22:39:24.588" v="185" actId="478"/>
          <ac:picMkLst>
            <pc:docMk/>
            <pc:sldMk cId="1243593990" sldId="333"/>
            <ac:picMk id="6" creationId="{0A62E84F-C7C5-415B-9CDA-793D5CD246CE}"/>
          </ac:picMkLst>
        </pc:picChg>
        <pc:picChg chg="add mod">
          <ac:chgData name="Jones Eduardo Egydio" userId="a52157a0-cc2e-4d45-b37d-467c513074bb" providerId="ADAL" clId="{04B19EDF-4D3C-4DF2-A3CF-ED8D9454D615}" dt="2023-03-01T22:40:01.217" v="193" actId="1076"/>
          <ac:picMkLst>
            <pc:docMk/>
            <pc:sldMk cId="1243593990" sldId="333"/>
            <ac:picMk id="8" creationId="{062584F7-3305-48E2-B76F-388564B9927B}"/>
          </ac:picMkLst>
        </pc:picChg>
      </pc:sldChg>
      <pc:sldChg chg="addSp delSp modSp add ord delAnim modAnim">
        <pc:chgData name="Jones Eduardo Egydio" userId="a52157a0-cc2e-4d45-b37d-467c513074bb" providerId="ADAL" clId="{04B19EDF-4D3C-4DF2-A3CF-ED8D9454D615}" dt="2023-03-01T22:41:59.764" v="252"/>
        <pc:sldMkLst>
          <pc:docMk/>
          <pc:sldMk cId="2370338772" sldId="334"/>
        </pc:sldMkLst>
        <pc:spChg chg="mod ord">
          <ac:chgData name="Jones Eduardo Egydio" userId="a52157a0-cc2e-4d45-b37d-467c513074bb" providerId="ADAL" clId="{04B19EDF-4D3C-4DF2-A3CF-ED8D9454D615}" dt="2023-03-01T22:40:49.639" v="235" actId="20577"/>
          <ac:spMkLst>
            <pc:docMk/>
            <pc:sldMk cId="2370338772" sldId="334"/>
            <ac:spMk id="7" creationId="{4476936E-2B72-40C5-902E-FC0516386000}"/>
          </ac:spMkLst>
        </pc:spChg>
        <pc:spChg chg="mod">
          <ac:chgData name="Jones Eduardo Egydio" userId="a52157a0-cc2e-4d45-b37d-467c513074bb" providerId="ADAL" clId="{04B19EDF-4D3C-4DF2-A3CF-ED8D9454D615}" dt="2023-03-01T22:40:26.796" v="217" actId="20577"/>
          <ac:spMkLst>
            <pc:docMk/>
            <pc:sldMk cId="2370338772" sldId="334"/>
            <ac:spMk id="17" creationId="{562B628E-BE44-4735-86E2-3DE97B48F8EB}"/>
          </ac:spMkLst>
        </pc:spChg>
        <pc:picChg chg="del">
          <ac:chgData name="Jones Eduardo Egydio" userId="a52157a0-cc2e-4d45-b37d-467c513074bb" providerId="ADAL" clId="{04B19EDF-4D3C-4DF2-A3CF-ED8D9454D615}" dt="2023-03-01T22:40:54.610" v="236" actId="478"/>
          <ac:picMkLst>
            <pc:docMk/>
            <pc:sldMk cId="2370338772" sldId="334"/>
            <ac:picMk id="3" creationId="{EFE3A7D0-3608-4D7F-9EA2-6EC27F2618C2}"/>
          </ac:picMkLst>
        </pc:picChg>
        <pc:picChg chg="del">
          <ac:chgData name="Jones Eduardo Egydio" userId="a52157a0-cc2e-4d45-b37d-467c513074bb" providerId="ADAL" clId="{04B19EDF-4D3C-4DF2-A3CF-ED8D9454D615}" dt="2023-03-01T22:41:25.303" v="243" actId="478"/>
          <ac:picMkLst>
            <pc:docMk/>
            <pc:sldMk cId="2370338772" sldId="334"/>
            <ac:picMk id="6" creationId="{0A62E84F-C7C5-415B-9CDA-793D5CD246CE}"/>
          </ac:picMkLst>
        </pc:picChg>
        <pc:picChg chg="add mod">
          <ac:chgData name="Jones Eduardo Egydio" userId="a52157a0-cc2e-4d45-b37d-467c513074bb" providerId="ADAL" clId="{04B19EDF-4D3C-4DF2-A3CF-ED8D9454D615}" dt="2023-03-01T22:41:23.641" v="242" actId="108"/>
          <ac:picMkLst>
            <pc:docMk/>
            <pc:sldMk cId="2370338772" sldId="334"/>
            <ac:picMk id="8" creationId="{D0C4D1F1-8531-4F71-B8D2-0720DA528BB6}"/>
          </ac:picMkLst>
        </pc:picChg>
        <pc:picChg chg="add mod">
          <ac:chgData name="Jones Eduardo Egydio" userId="a52157a0-cc2e-4d45-b37d-467c513074bb" providerId="ADAL" clId="{04B19EDF-4D3C-4DF2-A3CF-ED8D9454D615}" dt="2023-03-01T22:41:51.427" v="249" actId="108"/>
          <ac:picMkLst>
            <pc:docMk/>
            <pc:sldMk cId="2370338772" sldId="334"/>
            <ac:picMk id="9" creationId="{2882C930-0A40-4B36-8A7F-5F9C312EDA87}"/>
          </ac:picMkLst>
        </pc:picChg>
      </pc:sldChg>
      <pc:sldChg chg="addSp delSp modSp add ord delAnim modAnim">
        <pc:chgData name="Jones Eduardo Egydio" userId="a52157a0-cc2e-4d45-b37d-467c513074bb" providerId="ADAL" clId="{04B19EDF-4D3C-4DF2-A3CF-ED8D9454D615}" dt="2023-03-02T14:33:51.046" v="872" actId="12788"/>
        <pc:sldMkLst>
          <pc:docMk/>
          <pc:sldMk cId="2023590192" sldId="335"/>
        </pc:sldMkLst>
        <pc:spChg chg="mod">
          <ac:chgData name="Jones Eduardo Egydio" userId="a52157a0-cc2e-4d45-b37d-467c513074bb" providerId="ADAL" clId="{04B19EDF-4D3C-4DF2-A3CF-ED8D9454D615}" dt="2023-03-01T22:42:44.885" v="265" actId="20577"/>
          <ac:spMkLst>
            <pc:docMk/>
            <pc:sldMk cId="2023590192" sldId="335"/>
            <ac:spMk id="17" creationId="{562B628E-BE44-4735-86E2-3DE97B48F8EB}"/>
          </ac:spMkLst>
        </pc:spChg>
        <pc:picChg chg="add mod">
          <ac:chgData name="Jones Eduardo Egydio" userId="a52157a0-cc2e-4d45-b37d-467c513074bb" providerId="ADAL" clId="{04B19EDF-4D3C-4DF2-A3CF-ED8D9454D615}" dt="2023-03-02T14:33:51.046" v="872" actId="12788"/>
          <ac:picMkLst>
            <pc:docMk/>
            <pc:sldMk cId="2023590192" sldId="335"/>
            <ac:picMk id="3" creationId="{F79A6A9C-3694-4A23-948D-541E682D876D}"/>
          </ac:picMkLst>
        </pc:picChg>
        <pc:picChg chg="del">
          <ac:chgData name="Jones Eduardo Egydio" userId="a52157a0-cc2e-4d45-b37d-467c513074bb" providerId="ADAL" clId="{04B19EDF-4D3C-4DF2-A3CF-ED8D9454D615}" dt="2023-03-01T22:43:23.744" v="273" actId="478"/>
          <ac:picMkLst>
            <pc:docMk/>
            <pc:sldMk cId="2023590192" sldId="335"/>
            <ac:picMk id="8" creationId="{062584F7-3305-48E2-B76F-388564B9927B}"/>
          </ac:picMkLst>
        </pc:picChg>
      </pc:sldChg>
      <pc:sldChg chg="addSp delSp modSp add delAnim">
        <pc:chgData name="Jones Eduardo Egydio" userId="a52157a0-cc2e-4d45-b37d-467c513074bb" providerId="ADAL" clId="{04B19EDF-4D3C-4DF2-A3CF-ED8D9454D615}" dt="2023-03-02T14:33:54.762" v="873" actId="12788"/>
        <pc:sldMkLst>
          <pc:docMk/>
          <pc:sldMk cId="2369895836" sldId="336"/>
        </pc:sldMkLst>
        <pc:spChg chg="mod">
          <ac:chgData name="Jones Eduardo Egydio" userId="a52157a0-cc2e-4d45-b37d-467c513074bb" providerId="ADAL" clId="{04B19EDF-4D3C-4DF2-A3CF-ED8D9454D615}" dt="2023-03-01T22:44:09.090" v="294" actId="20577"/>
          <ac:spMkLst>
            <pc:docMk/>
            <pc:sldMk cId="2369895836" sldId="336"/>
            <ac:spMk id="17" creationId="{562B628E-BE44-4735-86E2-3DE97B48F8EB}"/>
          </ac:spMkLst>
        </pc:spChg>
        <pc:picChg chg="del">
          <ac:chgData name="Jones Eduardo Egydio" userId="a52157a0-cc2e-4d45-b37d-467c513074bb" providerId="ADAL" clId="{04B19EDF-4D3C-4DF2-A3CF-ED8D9454D615}" dt="2023-03-01T22:44:36.768" v="299" actId="478"/>
          <ac:picMkLst>
            <pc:docMk/>
            <pc:sldMk cId="2369895836" sldId="336"/>
            <ac:picMk id="3" creationId="{F79A6A9C-3694-4A23-948D-541E682D876D}"/>
          </ac:picMkLst>
        </pc:picChg>
        <pc:picChg chg="add mod">
          <ac:chgData name="Jones Eduardo Egydio" userId="a52157a0-cc2e-4d45-b37d-467c513074bb" providerId="ADAL" clId="{04B19EDF-4D3C-4DF2-A3CF-ED8D9454D615}" dt="2023-03-02T14:33:54.762" v="873" actId="12788"/>
          <ac:picMkLst>
            <pc:docMk/>
            <pc:sldMk cId="2369895836" sldId="336"/>
            <ac:picMk id="6" creationId="{3FE6E39F-031A-4963-B74C-C2FF87935C5A}"/>
          </ac:picMkLst>
        </pc:picChg>
      </pc:sldChg>
      <pc:sldChg chg="addSp delSp modSp add delAnim modAnim">
        <pc:chgData name="Jones Eduardo Egydio" userId="a52157a0-cc2e-4d45-b37d-467c513074bb" providerId="ADAL" clId="{04B19EDF-4D3C-4DF2-A3CF-ED8D9454D615}" dt="2023-03-02T14:34:11.068" v="875" actId="12788"/>
        <pc:sldMkLst>
          <pc:docMk/>
          <pc:sldMk cId="3757161410" sldId="337"/>
        </pc:sldMkLst>
        <pc:spChg chg="mod">
          <ac:chgData name="Jones Eduardo Egydio" userId="a52157a0-cc2e-4d45-b37d-467c513074bb" providerId="ADAL" clId="{04B19EDF-4D3C-4DF2-A3CF-ED8D9454D615}" dt="2023-03-01T23:21:13.757" v="638" actId="14100"/>
          <ac:spMkLst>
            <pc:docMk/>
            <pc:sldMk cId="3757161410" sldId="337"/>
            <ac:spMk id="3" creationId="{FC2144A0-6119-4E51-9BB3-C4B45F570FEE}"/>
          </ac:spMkLst>
        </pc:spChg>
        <pc:grpChg chg="add mod">
          <ac:chgData name="Jones Eduardo Egydio" userId="a52157a0-cc2e-4d45-b37d-467c513074bb" providerId="ADAL" clId="{04B19EDF-4D3C-4DF2-A3CF-ED8D9454D615}" dt="2023-03-02T14:34:11.068" v="875" actId="12788"/>
          <ac:grpSpMkLst>
            <pc:docMk/>
            <pc:sldMk cId="3757161410" sldId="337"/>
            <ac:grpSpMk id="14" creationId="{9DD094B7-54DF-47C4-A94E-26760AAEEA9F}"/>
          </ac:grpSpMkLst>
        </pc:grpChg>
        <pc:picChg chg="del">
          <ac:chgData name="Jones Eduardo Egydio" userId="a52157a0-cc2e-4d45-b37d-467c513074bb" providerId="ADAL" clId="{04B19EDF-4D3C-4DF2-A3CF-ED8D9454D615}" dt="2023-03-01T23:20:52.729" v="637" actId="478"/>
          <ac:picMkLst>
            <pc:docMk/>
            <pc:sldMk cId="3757161410" sldId="337"/>
            <ac:picMk id="6" creationId="{E0FB674E-1FE4-42B0-A799-9389B1489814}"/>
          </ac:picMkLst>
        </pc:picChg>
        <pc:picChg chg="add mod">
          <ac:chgData name="Jones Eduardo Egydio" userId="a52157a0-cc2e-4d45-b37d-467c513074bb" providerId="ADAL" clId="{04B19EDF-4D3C-4DF2-A3CF-ED8D9454D615}" dt="2023-03-01T23:22:54.619" v="653" actId="1440"/>
          <ac:picMkLst>
            <pc:docMk/>
            <pc:sldMk cId="3757161410" sldId="337"/>
            <ac:picMk id="7" creationId="{7334593E-8841-463F-AF02-A92B7CE81C7C}"/>
          </ac:picMkLst>
        </pc:picChg>
        <pc:picChg chg="add mod modCrop">
          <ac:chgData name="Jones Eduardo Egydio" userId="a52157a0-cc2e-4d45-b37d-467c513074bb" providerId="ADAL" clId="{04B19EDF-4D3C-4DF2-A3CF-ED8D9454D615}" dt="2023-03-01T23:22:33.177" v="650" actId="164"/>
          <ac:picMkLst>
            <pc:docMk/>
            <pc:sldMk cId="3757161410" sldId="337"/>
            <ac:picMk id="8" creationId="{CCBA4032-8E61-42A7-9635-42AACC69A612}"/>
          </ac:picMkLst>
        </pc:picChg>
        <pc:cxnChg chg="add mod">
          <ac:chgData name="Jones Eduardo Egydio" userId="a52157a0-cc2e-4d45-b37d-467c513074bb" providerId="ADAL" clId="{04B19EDF-4D3C-4DF2-A3CF-ED8D9454D615}" dt="2023-03-01T23:22:33.177" v="650" actId="164"/>
          <ac:cxnSpMkLst>
            <pc:docMk/>
            <pc:sldMk cId="3757161410" sldId="337"/>
            <ac:cxnSpMk id="10" creationId="{80D36963-DB92-4ADF-8641-7FDB5EDAB67C}"/>
          </ac:cxnSpMkLst>
        </pc:cxnChg>
        <pc:cxnChg chg="add mod">
          <ac:chgData name="Jones Eduardo Egydio" userId="a52157a0-cc2e-4d45-b37d-467c513074bb" providerId="ADAL" clId="{04B19EDF-4D3C-4DF2-A3CF-ED8D9454D615}" dt="2023-03-01T23:22:33.177" v="650" actId="164"/>
          <ac:cxnSpMkLst>
            <pc:docMk/>
            <pc:sldMk cId="3757161410" sldId="337"/>
            <ac:cxnSpMk id="11" creationId="{FAAEEDC5-E62F-4BB7-A68C-FE0C4AFEDE2D}"/>
          </ac:cxnSpMkLst>
        </pc:cxnChg>
      </pc:sldChg>
      <pc:sldChg chg="add del">
        <pc:chgData name="Jones Eduardo Egydio" userId="a52157a0-cc2e-4d45-b37d-467c513074bb" providerId="ADAL" clId="{04B19EDF-4D3C-4DF2-A3CF-ED8D9454D615}" dt="2023-03-02T22:04:21.540" v="1759" actId="2696"/>
        <pc:sldMkLst>
          <pc:docMk/>
          <pc:sldMk cId="1818493140" sldId="338"/>
        </pc:sldMkLst>
      </pc:sldChg>
      <pc:sldChg chg="addSp delSp add delAnim modAnim">
        <pc:chgData name="Jones Eduardo Egydio" userId="a52157a0-cc2e-4d45-b37d-467c513074bb" providerId="ADAL" clId="{04B19EDF-4D3C-4DF2-A3CF-ED8D9454D615}" dt="2023-03-02T14:46:24.232" v="976"/>
        <pc:sldMkLst>
          <pc:docMk/>
          <pc:sldMk cId="642668914" sldId="339"/>
        </pc:sldMkLst>
        <pc:picChg chg="add">
          <ac:chgData name="Jones Eduardo Egydio" userId="a52157a0-cc2e-4d45-b37d-467c513074bb" providerId="ADAL" clId="{04B19EDF-4D3C-4DF2-A3CF-ED8D9454D615}" dt="2023-03-02T14:46:24.232" v="976"/>
          <ac:picMkLst>
            <pc:docMk/>
            <pc:sldMk cId="642668914" sldId="339"/>
            <ac:picMk id="7" creationId="{D807E22D-649C-4055-975B-34E7E1F01327}"/>
          </ac:picMkLst>
        </pc:picChg>
        <pc:picChg chg="del">
          <ac:chgData name="Jones Eduardo Egydio" userId="a52157a0-cc2e-4d45-b37d-467c513074bb" providerId="ADAL" clId="{04B19EDF-4D3C-4DF2-A3CF-ED8D9454D615}" dt="2023-03-02T14:46:19.307" v="975" actId="478"/>
          <ac:picMkLst>
            <pc:docMk/>
            <pc:sldMk cId="642668914" sldId="339"/>
            <ac:picMk id="8" creationId="{A405BFBC-EB8B-442A-A315-5CD4B27BC2C4}"/>
          </ac:picMkLst>
        </pc:picChg>
      </pc:sldChg>
      <pc:sldChg chg="addSp delSp modSp add delAnim modAnim">
        <pc:chgData name="Jones Eduardo Egydio" userId="a52157a0-cc2e-4d45-b37d-467c513074bb" providerId="ADAL" clId="{04B19EDF-4D3C-4DF2-A3CF-ED8D9454D615}" dt="2023-03-02T14:59:46.751" v="1318"/>
        <pc:sldMkLst>
          <pc:docMk/>
          <pc:sldMk cId="1925022271" sldId="340"/>
        </pc:sldMkLst>
        <pc:spChg chg="mod">
          <ac:chgData name="Jones Eduardo Egydio" userId="a52157a0-cc2e-4d45-b37d-467c513074bb" providerId="ADAL" clId="{04B19EDF-4D3C-4DF2-A3CF-ED8D9454D615}" dt="2023-03-02T14:47:37.284" v="996" actId="20577"/>
          <ac:spMkLst>
            <pc:docMk/>
            <pc:sldMk cId="1925022271" sldId="340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04B19EDF-4D3C-4DF2-A3CF-ED8D9454D615}" dt="2023-03-02T14:54:47.105" v="1291" actId="14100"/>
          <ac:spMkLst>
            <pc:docMk/>
            <pc:sldMk cId="1925022271" sldId="340"/>
            <ac:spMk id="3" creationId="{FC2144A0-6119-4E51-9BB3-C4B45F570FEE}"/>
          </ac:spMkLst>
        </pc:spChg>
        <pc:grpChg chg="del">
          <ac:chgData name="Jones Eduardo Egydio" userId="a52157a0-cc2e-4d45-b37d-467c513074bb" providerId="ADAL" clId="{04B19EDF-4D3C-4DF2-A3CF-ED8D9454D615}" dt="2023-03-02T14:48:35.133" v="1077" actId="478"/>
          <ac:grpSpMkLst>
            <pc:docMk/>
            <pc:sldMk cId="1925022271" sldId="340"/>
            <ac:grpSpMk id="14" creationId="{9DD094B7-54DF-47C4-A94E-26760AAEEA9F}"/>
          </ac:grpSpMkLst>
        </pc:grpChg>
        <pc:picChg chg="add mod">
          <ac:chgData name="Jones Eduardo Egydio" userId="a52157a0-cc2e-4d45-b37d-467c513074bb" providerId="ADAL" clId="{04B19EDF-4D3C-4DF2-A3CF-ED8D9454D615}" dt="2023-03-02T14:54:59.906" v="1296" actId="1076"/>
          <ac:picMkLst>
            <pc:docMk/>
            <pc:sldMk cId="1925022271" sldId="340"/>
            <ac:picMk id="6" creationId="{E83EBC87-4AD9-40AB-959E-5C10D3136522}"/>
          </ac:picMkLst>
        </pc:picChg>
        <pc:picChg chg="add mod">
          <ac:chgData name="Jones Eduardo Egydio" userId="a52157a0-cc2e-4d45-b37d-467c513074bb" providerId="ADAL" clId="{04B19EDF-4D3C-4DF2-A3CF-ED8D9454D615}" dt="2023-03-02T14:57:15.217" v="1309" actId="1076"/>
          <ac:picMkLst>
            <pc:docMk/>
            <pc:sldMk cId="1925022271" sldId="340"/>
            <ac:picMk id="9" creationId="{256EC7AB-6DE4-4B9E-9DB9-B88729163ACD}"/>
          </ac:picMkLst>
        </pc:picChg>
        <pc:picChg chg="add mod">
          <ac:chgData name="Jones Eduardo Egydio" userId="a52157a0-cc2e-4d45-b37d-467c513074bb" providerId="ADAL" clId="{04B19EDF-4D3C-4DF2-A3CF-ED8D9454D615}" dt="2023-03-02T14:57:19.105" v="1310" actId="1076"/>
          <ac:picMkLst>
            <pc:docMk/>
            <pc:sldMk cId="1925022271" sldId="340"/>
            <ac:picMk id="12" creationId="{4C4092F2-FC7B-4339-8CE9-58D31A3607A1}"/>
          </ac:picMkLst>
        </pc:picChg>
        <pc:picChg chg="add mod">
          <ac:chgData name="Jones Eduardo Egydio" userId="a52157a0-cc2e-4d45-b37d-467c513074bb" providerId="ADAL" clId="{04B19EDF-4D3C-4DF2-A3CF-ED8D9454D615}" dt="2023-03-02T14:59:28.786" v="1314"/>
          <ac:picMkLst>
            <pc:docMk/>
            <pc:sldMk cId="1925022271" sldId="340"/>
            <ac:picMk id="13" creationId="{1C8B293C-9151-4ADF-B0BB-828756330855}"/>
          </ac:picMkLst>
        </pc:picChg>
        <pc:picChg chg="add mod">
          <ac:chgData name="Jones Eduardo Egydio" userId="a52157a0-cc2e-4d45-b37d-467c513074bb" providerId="ADAL" clId="{04B19EDF-4D3C-4DF2-A3CF-ED8D9454D615}" dt="2023-03-02T14:55:02.808" v="1297" actId="1076"/>
          <ac:picMkLst>
            <pc:docMk/>
            <pc:sldMk cId="1925022271" sldId="340"/>
            <ac:picMk id="1026" creationId="{F2661F5B-AB8D-4D9E-9A96-784AD84EBD28}"/>
          </ac:picMkLst>
        </pc:picChg>
      </pc:sldChg>
      <pc:sldChg chg="addSp delSp modSp add delAnim modAnim">
        <pc:chgData name="Jones Eduardo Egydio" userId="a52157a0-cc2e-4d45-b37d-467c513074bb" providerId="ADAL" clId="{04B19EDF-4D3C-4DF2-A3CF-ED8D9454D615}" dt="2023-03-02T15:02:18.726" v="1353"/>
        <pc:sldMkLst>
          <pc:docMk/>
          <pc:sldMk cId="1318721194" sldId="341"/>
        </pc:sldMkLst>
        <pc:spChg chg="mod">
          <ac:chgData name="Jones Eduardo Egydio" userId="a52157a0-cc2e-4d45-b37d-467c513074bb" providerId="ADAL" clId="{04B19EDF-4D3C-4DF2-A3CF-ED8D9454D615}" dt="2023-03-02T15:01:06.042" v="1341" actId="20577"/>
          <ac:spMkLst>
            <pc:docMk/>
            <pc:sldMk cId="1318721194" sldId="341"/>
            <ac:spMk id="2" creationId="{BC79021C-FA34-431B-9263-E37956DF55C8}"/>
          </ac:spMkLst>
        </pc:spChg>
        <pc:spChg chg="del">
          <ac:chgData name="Jones Eduardo Egydio" userId="a52157a0-cc2e-4d45-b37d-467c513074bb" providerId="ADAL" clId="{04B19EDF-4D3C-4DF2-A3CF-ED8D9454D615}" dt="2023-03-02T15:01:13.520" v="1342" actId="478"/>
          <ac:spMkLst>
            <pc:docMk/>
            <pc:sldMk cId="1318721194" sldId="341"/>
            <ac:spMk id="3" creationId="{FC2144A0-6119-4E51-9BB3-C4B45F570FEE}"/>
          </ac:spMkLst>
        </pc:spChg>
        <pc:spChg chg="add del mod">
          <ac:chgData name="Jones Eduardo Egydio" userId="a52157a0-cc2e-4d45-b37d-467c513074bb" providerId="ADAL" clId="{04B19EDF-4D3C-4DF2-A3CF-ED8D9454D615}" dt="2023-03-02T15:01:28.437" v="1343" actId="478"/>
          <ac:spMkLst>
            <pc:docMk/>
            <pc:sldMk cId="1318721194" sldId="341"/>
            <ac:spMk id="8" creationId="{C7935853-D15B-477E-93EC-8381506261E7}"/>
          </ac:spMkLst>
        </pc:spChg>
        <pc:picChg chg="add mod">
          <ac:chgData name="Jones Eduardo Egydio" userId="a52157a0-cc2e-4d45-b37d-467c513074bb" providerId="ADAL" clId="{04B19EDF-4D3C-4DF2-A3CF-ED8D9454D615}" dt="2023-03-02T15:02:18.726" v="1353"/>
          <ac:picMkLst>
            <pc:docMk/>
            <pc:sldMk cId="1318721194" sldId="341"/>
            <ac:picMk id="9" creationId="{33EB5FAB-0251-4C8B-BF25-73DCDE2CAD45}"/>
          </ac:picMkLst>
        </pc:picChg>
      </pc:sldChg>
      <pc:sldChg chg="addSp delSp modSp add addAnim delAnim">
        <pc:chgData name="Jones Eduardo Egydio" userId="a52157a0-cc2e-4d45-b37d-467c513074bb" providerId="ADAL" clId="{04B19EDF-4D3C-4DF2-A3CF-ED8D9454D615}" dt="2023-03-02T15:05:35.008" v="1403" actId="12788"/>
        <pc:sldMkLst>
          <pc:docMk/>
          <pc:sldMk cId="2738196248" sldId="342"/>
        </pc:sldMkLst>
        <pc:spChg chg="mod">
          <ac:chgData name="Jones Eduardo Egydio" userId="a52157a0-cc2e-4d45-b37d-467c513074bb" providerId="ADAL" clId="{04B19EDF-4D3C-4DF2-A3CF-ED8D9454D615}" dt="2023-03-02T15:02:25.285" v="1356" actId="20577"/>
          <ac:spMkLst>
            <pc:docMk/>
            <pc:sldMk cId="2738196248" sldId="342"/>
            <ac:spMk id="2" creationId="{BC79021C-FA34-431B-9263-E37956DF55C8}"/>
          </ac:spMkLst>
        </pc:spChg>
        <pc:picChg chg="add del">
          <ac:chgData name="Jones Eduardo Egydio" userId="a52157a0-cc2e-4d45-b37d-467c513074bb" providerId="ADAL" clId="{04B19EDF-4D3C-4DF2-A3CF-ED8D9454D615}" dt="2023-03-02T15:02:40.018" v="1359"/>
          <ac:picMkLst>
            <pc:docMk/>
            <pc:sldMk cId="2738196248" sldId="342"/>
            <ac:picMk id="3" creationId="{129CB18F-543E-47AD-8967-53A127904005}"/>
          </ac:picMkLst>
        </pc:picChg>
        <pc:picChg chg="add mod ord">
          <ac:chgData name="Jones Eduardo Egydio" userId="a52157a0-cc2e-4d45-b37d-467c513074bb" providerId="ADAL" clId="{04B19EDF-4D3C-4DF2-A3CF-ED8D9454D615}" dt="2023-03-02T15:05:35.008" v="1403" actId="12788"/>
          <ac:picMkLst>
            <pc:docMk/>
            <pc:sldMk cId="2738196248" sldId="342"/>
            <ac:picMk id="6" creationId="{242963A1-4BB8-4523-9CB0-17E3897C767F}"/>
          </ac:picMkLst>
        </pc:picChg>
        <pc:picChg chg="add del">
          <ac:chgData name="Jones Eduardo Egydio" userId="a52157a0-cc2e-4d45-b37d-467c513074bb" providerId="ADAL" clId="{04B19EDF-4D3C-4DF2-A3CF-ED8D9454D615}" dt="2023-03-02T15:03:08.465" v="1369" actId="478"/>
          <ac:picMkLst>
            <pc:docMk/>
            <pc:sldMk cId="2738196248" sldId="342"/>
            <ac:picMk id="9" creationId="{33EB5FAB-0251-4C8B-BF25-73DCDE2CAD45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15:05:31.441" v="1402" actId="12788"/>
        <pc:sldMkLst>
          <pc:docMk/>
          <pc:sldMk cId="593835719" sldId="343"/>
        </pc:sldMkLst>
        <pc:spChg chg="mod">
          <ac:chgData name="Jones Eduardo Egydio" userId="a52157a0-cc2e-4d45-b37d-467c513074bb" providerId="ADAL" clId="{04B19EDF-4D3C-4DF2-A3CF-ED8D9454D615}" dt="2023-03-02T15:03:56.606" v="1387" actId="6549"/>
          <ac:spMkLst>
            <pc:docMk/>
            <pc:sldMk cId="593835719" sldId="343"/>
            <ac:spMk id="2" creationId="{BC79021C-FA34-431B-9263-E37956DF55C8}"/>
          </ac:spMkLst>
        </pc:spChg>
        <pc:picChg chg="add mod ord">
          <ac:chgData name="Jones Eduardo Egydio" userId="a52157a0-cc2e-4d45-b37d-467c513074bb" providerId="ADAL" clId="{04B19EDF-4D3C-4DF2-A3CF-ED8D9454D615}" dt="2023-03-02T15:05:31.441" v="1402" actId="12788"/>
          <ac:picMkLst>
            <pc:docMk/>
            <pc:sldMk cId="593835719" sldId="343"/>
            <ac:picMk id="3" creationId="{7D977934-03D7-4522-87A4-92CCD3057F83}"/>
          </ac:picMkLst>
        </pc:picChg>
        <pc:picChg chg="del">
          <ac:chgData name="Jones Eduardo Egydio" userId="a52157a0-cc2e-4d45-b37d-467c513074bb" providerId="ADAL" clId="{04B19EDF-4D3C-4DF2-A3CF-ED8D9454D615}" dt="2023-03-02T15:04:28.753" v="1393" actId="478"/>
          <ac:picMkLst>
            <pc:docMk/>
            <pc:sldMk cId="593835719" sldId="343"/>
            <ac:picMk id="6" creationId="{242963A1-4BB8-4523-9CB0-17E3897C767F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15:05:27.959" v="1401" actId="12788"/>
        <pc:sldMkLst>
          <pc:docMk/>
          <pc:sldMk cId="3681307370" sldId="344"/>
        </pc:sldMkLst>
        <pc:picChg chg="del">
          <ac:chgData name="Jones Eduardo Egydio" userId="a52157a0-cc2e-4d45-b37d-467c513074bb" providerId="ADAL" clId="{04B19EDF-4D3C-4DF2-A3CF-ED8D9454D615}" dt="2023-03-02T15:05:23.923" v="1400" actId="478"/>
          <ac:picMkLst>
            <pc:docMk/>
            <pc:sldMk cId="3681307370" sldId="344"/>
            <ac:picMk id="3" creationId="{7D977934-03D7-4522-87A4-92CCD3057F83}"/>
          </ac:picMkLst>
        </pc:picChg>
        <pc:picChg chg="add mod ord">
          <ac:chgData name="Jones Eduardo Egydio" userId="a52157a0-cc2e-4d45-b37d-467c513074bb" providerId="ADAL" clId="{04B19EDF-4D3C-4DF2-A3CF-ED8D9454D615}" dt="2023-03-02T15:05:27.959" v="1401" actId="12788"/>
          <ac:picMkLst>
            <pc:docMk/>
            <pc:sldMk cId="3681307370" sldId="344"/>
            <ac:picMk id="6" creationId="{B90740E6-E9C7-4183-9866-307F760D47F8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15:06:25.561" v="1411" actId="478"/>
        <pc:sldMkLst>
          <pc:docMk/>
          <pc:sldMk cId="3538346897" sldId="345"/>
        </pc:sldMkLst>
        <pc:picChg chg="add mod ord">
          <ac:chgData name="Jones Eduardo Egydio" userId="a52157a0-cc2e-4d45-b37d-467c513074bb" providerId="ADAL" clId="{04B19EDF-4D3C-4DF2-A3CF-ED8D9454D615}" dt="2023-03-02T15:06:24.185" v="1410" actId="167"/>
          <ac:picMkLst>
            <pc:docMk/>
            <pc:sldMk cId="3538346897" sldId="345"/>
            <ac:picMk id="3" creationId="{DF216995-3D1B-446E-B905-136FEE3B3807}"/>
          </ac:picMkLst>
        </pc:picChg>
        <pc:picChg chg="del">
          <ac:chgData name="Jones Eduardo Egydio" userId="a52157a0-cc2e-4d45-b37d-467c513074bb" providerId="ADAL" clId="{04B19EDF-4D3C-4DF2-A3CF-ED8D9454D615}" dt="2023-03-02T15:06:25.561" v="1411" actId="478"/>
          <ac:picMkLst>
            <pc:docMk/>
            <pc:sldMk cId="3538346897" sldId="345"/>
            <ac:picMk id="6" creationId="{B90740E6-E9C7-4183-9866-307F760D47F8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1:52:51.400" v="1464" actId="12788"/>
        <pc:sldMkLst>
          <pc:docMk/>
          <pc:sldMk cId="648715413" sldId="346"/>
        </pc:sldMkLst>
        <pc:spChg chg="mod">
          <ac:chgData name="Jones Eduardo Egydio" userId="a52157a0-cc2e-4d45-b37d-467c513074bb" providerId="ADAL" clId="{04B19EDF-4D3C-4DF2-A3CF-ED8D9454D615}" dt="2023-03-02T21:51:42.673" v="1451" actId="20577"/>
          <ac:spMkLst>
            <pc:docMk/>
            <pc:sldMk cId="648715413" sldId="346"/>
            <ac:spMk id="2" creationId="{BC79021C-FA34-431B-9263-E37956DF55C8}"/>
          </ac:spMkLst>
        </pc:spChg>
        <pc:picChg chg="del mod ord">
          <ac:chgData name="Jones Eduardo Egydio" userId="a52157a0-cc2e-4d45-b37d-467c513074bb" providerId="ADAL" clId="{04B19EDF-4D3C-4DF2-A3CF-ED8D9454D615}" dt="2023-03-02T21:52:48.323" v="1463" actId="478"/>
          <ac:picMkLst>
            <pc:docMk/>
            <pc:sldMk cId="648715413" sldId="346"/>
            <ac:picMk id="3" creationId="{DF216995-3D1B-446E-B905-136FEE3B3807}"/>
          </ac:picMkLst>
        </pc:picChg>
        <pc:picChg chg="add mod ord">
          <ac:chgData name="Jones Eduardo Egydio" userId="a52157a0-cc2e-4d45-b37d-467c513074bb" providerId="ADAL" clId="{04B19EDF-4D3C-4DF2-A3CF-ED8D9454D615}" dt="2023-03-02T21:52:51.400" v="1464" actId="12788"/>
          <ac:picMkLst>
            <pc:docMk/>
            <pc:sldMk cId="648715413" sldId="346"/>
            <ac:picMk id="6" creationId="{590FE24D-6253-4A4B-8C89-141FF467FAEA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1:56:41.925" v="1553" actId="478"/>
        <pc:sldMkLst>
          <pc:docMk/>
          <pc:sldMk cId="1228969008" sldId="347"/>
        </pc:sldMkLst>
        <pc:spChg chg="mod">
          <ac:chgData name="Jones Eduardo Egydio" userId="a52157a0-cc2e-4d45-b37d-467c513074bb" providerId="ADAL" clId="{04B19EDF-4D3C-4DF2-A3CF-ED8D9454D615}" dt="2023-03-02T21:56:03.452" v="1546" actId="20577"/>
          <ac:spMkLst>
            <pc:docMk/>
            <pc:sldMk cId="1228969008" sldId="347"/>
            <ac:spMk id="2" creationId="{BC79021C-FA34-431B-9263-E37956DF55C8}"/>
          </ac:spMkLst>
        </pc:spChg>
        <pc:picChg chg="add del mod ord">
          <ac:chgData name="Jones Eduardo Egydio" userId="a52157a0-cc2e-4d45-b37d-467c513074bb" providerId="ADAL" clId="{04B19EDF-4D3C-4DF2-A3CF-ED8D9454D615}" dt="2023-03-02T21:55:34.284" v="1527" actId="478"/>
          <ac:picMkLst>
            <pc:docMk/>
            <pc:sldMk cId="1228969008" sldId="347"/>
            <ac:picMk id="3" creationId="{5643FADB-0C5C-45E5-873C-EDBC6CF6D609}"/>
          </ac:picMkLst>
        </pc:picChg>
        <pc:picChg chg="del">
          <ac:chgData name="Jones Eduardo Egydio" userId="a52157a0-cc2e-4d45-b37d-467c513074bb" providerId="ADAL" clId="{04B19EDF-4D3C-4DF2-A3CF-ED8D9454D615}" dt="2023-03-02T21:54:05.679" v="1487" actId="478"/>
          <ac:picMkLst>
            <pc:docMk/>
            <pc:sldMk cId="1228969008" sldId="347"/>
            <ac:picMk id="6" creationId="{590FE24D-6253-4A4B-8C89-141FF467FAEA}"/>
          </ac:picMkLst>
        </pc:picChg>
        <pc:picChg chg="add del mod ord">
          <ac:chgData name="Jones Eduardo Egydio" userId="a52157a0-cc2e-4d45-b37d-467c513074bb" providerId="ADAL" clId="{04B19EDF-4D3C-4DF2-A3CF-ED8D9454D615}" dt="2023-03-02T21:56:41.925" v="1553" actId="478"/>
          <ac:picMkLst>
            <pc:docMk/>
            <pc:sldMk cId="1228969008" sldId="347"/>
            <ac:picMk id="8" creationId="{4DD31CD4-726F-4AC1-AB42-0AE83F61F52E}"/>
          </ac:picMkLst>
        </pc:picChg>
        <pc:picChg chg="add mod ord">
          <ac:chgData name="Jones Eduardo Egydio" userId="a52157a0-cc2e-4d45-b37d-467c513074bb" providerId="ADAL" clId="{04B19EDF-4D3C-4DF2-A3CF-ED8D9454D615}" dt="2023-03-02T21:56:40.587" v="1552" actId="167"/>
          <ac:picMkLst>
            <pc:docMk/>
            <pc:sldMk cId="1228969008" sldId="347"/>
            <ac:picMk id="9" creationId="{3D952C1B-FD51-45C5-9832-A578E97145C5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1:59:26.405" v="1599" actId="478"/>
        <pc:sldMkLst>
          <pc:docMk/>
          <pc:sldMk cId="2733144579" sldId="348"/>
        </pc:sldMkLst>
        <pc:spChg chg="mod">
          <ac:chgData name="Jones Eduardo Egydio" userId="a52157a0-cc2e-4d45-b37d-467c513074bb" providerId="ADAL" clId="{04B19EDF-4D3C-4DF2-A3CF-ED8D9454D615}" dt="2023-03-02T21:58:50.028" v="1592" actId="20577"/>
          <ac:spMkLst>
            <pc:docMk/>
            <pc:sldMk cId="2733144579" sldId="348"/>
            <ac:spMk id="2" creationId="{BC79021C-FA34-431B-9263-E37956DF55C8}"/>
          </ac:spMkLst>
        </pc:spChg>
        <pc:picChg chg="add mod ord">
          <ac:chgData name="Jones Eduardo Egydio" userId="a52157a0-cc2e-4d45-b37d-467c513074bb" providerId="ADAL" clId="{04B19EDF-4D3C-4DF2-A3CF-ED8D9454D615}" dt="2023-03-02T21:59:25.036" v="1598" actId="167"/>
          <ac:picMkLst>
            <pc:docMk/>
            <pc:sldMk cId="2733144579" sldId="348"/>
            <ac:picMk id="3" creationId="{B56FE60E-47FA-40D4-9320-B3525B57AD6C}"/>
          </ac:picMkLst>
        </pc:picChg>
        <pc:picChg chg="del">
          <ac:chgData name="Jones Eduardo Egydio" userId="a52157a0-cc2e-4d45-b37d-467c513074bb" providerId="ADAL" clId="{04B19EDF-4D3C-4DF2-A3CF-ED8D9454D615}" dt="2023-03-02T21:59:26.405" v="1599" actId="478"/>
          <ac:picMkLst>
            <pc:docMk/>
            <pc:sldMk cId="2733144579" sldId="348"/>
            <ac:picMk id="9" creationId="{3D952C1B-FD51-45C5-9832-A578E97145C5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2:00:40.965" v="1629" actId="12788"/>
        <pc:sldMkLst>
          <pc:docMk/>
          <pc:sldMk cId="2870044663" sldId="349"/>
        </pc:sldMkLst>
        <pc:spChg chg="mod">
          <ac:chgData name="Jones Eduardo Egydio" userId="a52157a0-cc2e-4d45-b37d-467c513074bb" providerId="ADAL" clId="{04B19EDF-4D3C-4DF2-A3CF-ED8D9454D615}" dt="2023-03-02T21:59:50.305" v="1622" actId="20577"/>
          <ac:spMkLst>
            <pc:docMk/>
            <pc:sldMk cId="2870044663" sldId="349"/>
            <ac:spMk id="2" creationId="{BC79021C-FA34-431B-9263-E37956DF55C8}"/>
          </ac:spMkLst>
        </pc:spChg>
        <pc:picChg chg="del">
          <ac:chgData name="Jones Eduardo Egydio" userId="a52157a0-cc2e-4d45-b37d-467c513074bb" providerId="ADAL" clId="{04B19EDF-4D3C-4DF2-A3CF-ED8D9454D615}" dt="2023-03-02T22:00:35.909" v="1628" actId="478"/>
          <ac:picMkLst>
            <pc:docMk/>
            <pc:sldMk cId="2870044663" sldId="349"/>
            <ac:picMk id="3" creationId="{B56FE60E-47FA-40D4-9320-B3525B57AD6C}"/>
          </ac:picMkLst>
        </pc:picChg>
        <pc:picChg chg="add mod ord">
          <ac:chgData name="Jones Eduardo Egydio" userId="a52157a0-cc2e-4d45-b37d-467c513074bb" providerId="ADAL" clId="{04B19EDF-4D3C-4DF2-A3CF-ED8D9454D615}" dt="2023-03-02T22:00:40.965" v="1629" actId="12788"/>
          <ac:picMkLst>
            <pc:docMk/>
            <pc:sldMk cId="2870044663" sldId="349"/>
            <ac:picMk id="6" creationId="{F63EB96E-B16A-47F5-B775-E8AE9A7BC73C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2:01:56.263" v="1684" actId="20577"/>
        <pc:sldMkLst>
          <pc:docMk/>
          <pc:sldMk cId="1494133214" sldId="350"/>
        </pc:sldMkLst>
        <pc:spChg chg="mod">
          <ac:chgData name="Jones Eduardo Egydio" userId="a52157a0-cc2e-4d45-b37d-467c513074bb" providerId="ADAL" clId="{04B19EDF-4D3C-4DF2-A3CF-ED8D9454D615}" dt="2023-03-02T22:01:56.263" v="1684" actId="20577"/>
          <ac:spMkLst>
            <pc:docMk/>
            <pc:sldMk cId="1494133214" sldId="350"/>
            <ac:spMk id="2" creationId="{BC79021C-FA34-431B-9263-E37956DF55C8}"/>
          </ac:spMkLst>
        </pc:spChg>
        <pc:picChg chg="add mod ord">
          <ac:chgData name="Jones Eduardo Egydio" userId="a52157a0-cc2e-4d45-b37d-467c513074bb" providerId="ADAL" clId="{04B19EDF-4D3C-4DF2-A3CF-ED8D9454D615}" dt="2023-03-02T22:01:36.504" v="1660" actId="12788"/>
          <ac:picMkLst>
            <pc:docMk/>
            <pc:sldMk cId="1494133214" sldId="350"/>
            <ac:picMk id="3" creationId="{51A3B466-B270-4D15-BC4D-56EEFAB04C8B}"/>
          </ac:picMkLst>
        </pc:picChg>
        <pc:picChg chg="del">
          <ac:chgData name="Jones Eduardo Egydio" userId="a52157a0-cc2e-4d45-b37d-467c513074bb" providerId="ADAL" clId="{04B19EDF-4D3C-4DF2-A3CF-ED8D9454D615}" dt="2023-03-02T22:01:33.191" v="1659" actId="478"/>
          <ac:picMkLst>
            <pc:docMk/>
            <pc:sldMk cId="1494133214" sldId="350"/>
            <ac:picMk id="6" creationId="{F63EB96E-B16A-47F5-B775-E8AE9A7BC73C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2:02:55.606" v="1709" actId="12788"/>
        <pc:sldMkLst>
          <pc:docMk/>
          <pc:sldMk cId="2127827349" sldId="351"/>
        </pc:sldMkLst>
        <pc:spChg chg="mod">
          <ac:chgData name="Jones Eduardo Egydio" userId="a52157a0-cc2e-4d45-b37d-467c513074bb" providerId="ADAL" clId="{04B19EDF-4D3C-4DF2-A3CF-ED8D9454D615}" dt="2023-03-02T22:02:13.269" v="1702" actId="20577"/>
          <ac:spMkLst>
            <pc:docMk/>
            <pc:sldMk cId="2127827349" sldId="351"/>
            <ac:spMk id="2" creationId="{BC79021C-FA34-431B-9263-E37956DF55C8}"/>
          </ac:spMkLst>
        </pc:spChg>
        <pc:picChg chg="del">
          <ac:chgData name="Jones Eduardo Egydio" userId="a52157a0-cc2e-4d45-b37d-467c513074bb" providerId="ADAL" clId="{04B19EDF-4D3C-4DF2-A3CF-ED8D9454D615}" dt="2023-03-02T22:02:51.618" v="1708" actId="478"/>
          <ac:picMkLst>
            <pc:docMk/>
            <pc:sldMk cId="2127827349" sldId="351"/>
            <ac:picMk id="3" creationId="{51A3B466-B270-4D15-BC4D-56EEFAB04C8B}"/>
          </ac:picMkLst>
        </pc:picChg>
        <pc:picChg chg="add mod ord">
          <ac:chgData name="Jones Eduardo Egydio" userId="a52157a0-cc2e-4d45-b37d-467c513074bb" providerId="ADAL" clId="{04B19EDF-4D3C-4DF2-A3CF-ED8D9454D615}" dt="2023-03-02T22:02:55.606" v="1709" actId="12788"/>
          <ac:picMkLst>
            <pc:docMk/>
            <pc:sldMk cId="2127827349" sldId="351"/>
            <ac:picMk id="6" creationId="{11271AD6-84B1-4936-92BC-8F917B47A316}"/>
          </ac:picMkLst>
        </pc:picChg>
      </pc:sldChg>
      <pc:sldChg chg="addSp delSp modSp add">
        <pc:chgData name="Jones Eduardo Egydio" userId="a52157a0-cc2e-4d45-b37d-467c513074bb" providerId="ADAL" clId="{04B19EDF-4D3C-4DF2-A3CF-ED8D9454D615}" dt="2023-03-02T22:04:02.562" v="1757" actId="12788"/>
        <pc:sldMkLst>
          <pc:docMk/>
          <pc:sldMk cId="766153213" sldId="352"/>
        </pc:sldMkLst>
        <pc:spChg chg="mod">
          <ac:chgData name="Jones Eduardo Egydio" userId="a52157a0-cc2e-4d45-b37d-467c513074bb" providerId="ADAL" clId="{04B19EDF-4D3C-4DF2-A3CF-ED8D9454D615}" dt="2023-03-02T22:03:25.649" v="1750" actId="20577"/>
          <ac:spMkLst>
            <pc:docMk/>
            <pc:sldMk cId="766153213" sldId="352"/>
            <ac:spMk id="2" creationId="{BC79021C-FA34-431B-9263-E37956DF55C8}"/>
          </ac:spMkLst>
        </pc:spChg>
        <pc:picChg chg="add mod ord">
          <ac:chgData name="Jones Eduardo Egydio" userId="a52157a0-cc2e-4d45-b37d-467c513074bb" providerId="ADAL" clId="{04B19EDF-4D3C-4DF2-A3CF-ED8D9454D615}" dt="2023-03-02T22:04:02.562" v="1757" actId="12788"/>
          <ac:picMkLst>
            <pc:docMk/>
            <pc:sldMk cId="766153213" sldId="352"/>
            <ac:picMk id="3" creationId="{B92867A5-F17D-4E34-8858-FFBB86566C3F}"/>
          </ac:picMkLst>
        </pc:picChg>
        <pc:picChg chg="del">
          <ac:chgData name="Jones Eduardo Egydio" userId="a52157a0-cc2e-4d45-b37d-467c513074bb" providerId="ADAL" clId="{04B19EDF-4D3C-4DF2-A3CF-ED8D9454D615}" dt="2023-03-02T22:03:58.410" v="1756" actId="478"/>
          <ac:picMkLst>
            <pc:docMk/>
            <pc:sldMk cId="766153213" sldId="352"/>
            <ac:picMk id="6" creationId="{11271AD6-84B1-4936-92BC-8F917B47A3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5D4470F-C30E-4679-B30B-A2E01842F2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3FBC6B-BDCD-479D-A695-EB9F31EFE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99B4E-3A8F-4E57-AF58-A7C181BF309F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38653-93BB-4872-BF58-FF8386B99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86DB9D-DF3C-4E4A-A425-F8D195A288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82DDB-A604-4AD4-AB0C-74A5632101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639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315F0-16E5-4858-A616-ABB67EB8447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416E-62BD-44D8-9770-73FA6490F5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54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0A4E-9478-4F99-9441-12676BE2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0A79D7-F345-4E7B-9075-97FD2ED0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D94D0-6600-442E-8019-8C686339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5F58-95D6-4E80-920F-9304F98CAA75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7E662-8015-4520-93F8-3F61B09C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z="1000" dirty="0"/>
              <a:t>Prof. Jones Egydio</a:t>
            </a:r>
          </a:p>
          <a:p>
            <a:r>
              <a:rPr lang="pt-BR" sz="800" dirty="0"/>
              <a:t>Jones.Egydio@maua.br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148D8-F372-4CE2-9BC1-BDD39234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2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10E6-1B88-47CA-8EB7-9DDFE0A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09447-277F-4633-8DCC-89EE3068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11BB8-818B-45BF-8DFB-6164B8CA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1AB-DBD2-4A41-BBC9-B96A451BDCB2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10319-75D4-4AFD-8D57-8D023E2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8FEEA-2E38-401B-8761-B8BCBA4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8418E-55F9-46B8-92DC-096CDBBB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0503D-91DB-4B7A-A51F-1E740875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CFF66-7B94-437F-85C9-C61FC617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A6D-0347-4B7E-A23A-A4BB69AF7116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FEFCA-8758-4171-B32E-770E63E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494F6-F9F8-408D-9673-7E06F9E2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6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155B-2423-4164-B68B-CD64CAEC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CABF6-B598-4127-9D21-F4F47245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F6538-1E6E-47E3-8E95-CA02EA11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35-0859-4884-AA16-212EA731F977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B6FF0-0AEA-4E3C-AD15-8B8EBF3D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DE822-64B4-4CE9-BC85-932F9EB2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8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82E1A-3F9D-4D2D-A4D4-4DAD454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D8667F-A861-456F-A1FC-FEDA5989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ACEFC1-657E-4276-B8E8-2D0B8A9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CF24-506D-4586-8BEB-262A8538FA72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80ADA-F392-410D-B6CA-1367513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B20CF-6438-4B16-9679-200B54E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9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42280-DC37-422A-9C05-97745D13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23349-7666-49E9-B8AD-CAEA8876E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0E82E-D8CF-4937-BA0B-9EADBD36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D8604-BD54-4492-AC36-62B97B6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43B-8A94-4810-A66C-9610439C9AA2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0BAA6-60D0-48B6-A98D-810A160D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1651D-C31F-4F50-8A6C-EAD814C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6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F30BF-9499-4318-B3CC-B6E9145C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BB1FD-6C68-43CD-ACCF-B60BFE32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8F1E49-5C8E-46F9-8BE0-FEFE068D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73B0B-CD80-48C3-AF2B-8C7D40E4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706B3D-E47D-4AF1-A593-02B966A7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91753A-A4BF-41C1-AA72-7C2E2D5F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E33-127D-487B-B155-1BAC4343AB9A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22B8B5-4E34-400F-A097-24CCDFC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20421B-7F7D-4F67-825E-4AAAE0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7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5AA40-A726-48AD-BF79-D6989B3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098CB0-988A-4E91-8DFA-5636CBBC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570-2685-4A89-8BB5-A38410E78AF7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B1ABC-069F-4A03-8705-0AC67A1F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6F3D7E-6610-426F-B980-2B729AD3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3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B55866-E628-400D-A288-E1566E6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E952-962A-4C6C-AE8C-C53E2072BFDC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655CF7-AB0C-4778-A910-FE5FA7B1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5FE73E-E61B-4E63-BD5C-A234C6C2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7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D258-5C47-4ED6-BD7B-E1922BC7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05D36-350F-498D-AF99-83405CD7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ED8D98-D709-4EAC-88F9-3EE97AEC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5B7795-AF2E-467A-82A2-952E342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E844-CEAD-4DEF-9CC9-C272659B8AD6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06C81-8406-43E1-B701-27FF5BA2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2576F-A2DC-46E7-ADBB-8F43247B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6663-7E0D-4063-AD7A-D25D91C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819AB3-98F7-4C18-A1AB-9CA3F77D5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3086EC-3966-4D11-8CC5-3AF201F8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D82E7-7A6A-4BA1-930C-BA9D5CF4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1AA-A518-4867-A45E-D2859FE9468A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6A718C-D6C5-461A-AB9F-DD8A915C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958B1-6AE1-42E6-958B-739DE370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4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92000">
              <a:schemeClr val="tx2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8D0260-35E9-4ED1-B654-514E13F1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BC094-3924-4D1A-BAFC-F9BA1A03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F62B7-371B-4019-B41E-153F905A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27CC-1921-4FC9-B4B3-F0144CB50A33}" type="datetime1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2FEB5-A229-4377-8A15-CE3626040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CDF72-BEE5-42F5-9FE3-617C24AD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9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class-constructor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onstructors-in-python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s://stackoverflow.com/questions/37435369/matplotlib-how-to-draw-a-rectangle-on-image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numpy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numpy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numpy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B3B83-7D3C-4231-8D90-9C379CF8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Python para Ciência de Dados e Inteligência Artificial</a:t>
            </a:r>
            <a:br>
              <a:rPr lang="pt-BR" sz="4800" dirty="0"/>
            </a:br>
            <a:br>
              <a:rPr lang="pt-BR" sz="4800" dirty="0"/>
            </a:br>
            <a:r>
              <a:rPr lang="pt-BR" sz="4400" dirty="0"/>
              <a:t>Aula 03: Função Lambda, MAP, </a:t>
            </a:r>
            <a:r>
              <a:rPr lang="pt-BR" sz="4400" dirty="0" err="1"/>
              <a:t>Filter</a:t>
            </a:r>
            <a:r>
              <a:rPr lang="pt-BR" sz="4400" dirty="0"/>
              <a:t> e </a:t>
            </a:r>
            <a:r>
              <a:rPr lang="pt-BR" sz="4400" dirty="0" err="1"/>
              <a:t>Reduce</a:t>
            </a:r>
            <a:r>
              <a:rPr lang="pt-BR" sz="4400" dirty="0"/>
              <a:t>.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B1491-92DD-4479-8E7F-AF720973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1220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IMT – Instituto Mauá de Tecnologia</a:t>
            </a:r>
          </a:p>
          <a:p>
            <a:r>
              <a:rPr lang="pt-BR" sz="1800" dirty="0"/>
              <a:t>Fevereiro/2023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D92579A-6D41-4E5F-9B13-43CF4B59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42" y="132586"/>
            <a:ext cx="2169641" cy="640044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210C1C3-481C-4D13-8E2C-BAB249BB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>
                <a:solidFill>
                  <a:schemeClr val="tx1"/>
                </a:solidFill>
              </a:rPr>
              <a:t>Prof. Jones Egydio</a:t>
            </a:r>
          </a:p>
          <a:p>
            <a:r>
              <a:rPr lang="pt-BR" sz="800" dirty="0">
                <a:solidFill>
                  <a:schemeClr val="tx1"/>
                </a:solidFill>
              </a:rPr>
              <a:t>jones.egydio@maua.br</a:t>
            </a:r>
          </a:p>
        </p:txBody>
      </p:sp>
    </p:spTree>
    <p:extLst>
      <p:ext uri="{BB962C8B-B14F-4D97-AF65-F5344CB8AC3E}">
        <p14:creationId xmlns:p14="http://schemas.microsoft.com/office/powerpoint/2010/main" val="282335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+mj-lt"/>
              </a:rPr>
              <a:t>Crie uma Classe chamada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400" dirty="0">
                <a:latin typeface="+mj-lt"/>
              </a:rPr>
              <a:t>com os seguintes atributos: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>
                <a:latin typeface="+mj-lt"/>
              </a:rPr>
              <a:t>Cor;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>
                <a:latin typeface="+mj-lt"/>
              </a:rPr>
              <a:t>Base;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>
                <a:latin typeface="+mj-lt"/>
              </a:rPr>
              <a:t>Altura;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+mj-lt"/>
              </a:rPr>
              <a:t>E os seguintes métodos: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>
                <a:latin typeface="+mj-lt"/>
              </a:rPr>
              <a:t>Método construtor;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 err="1">
                <a:latin typeface="+mj-lt"/>
              </a:rPr>
              <a:t>incrementaBase</a:t>
            </a:r>
            <a:r>
              <a:rPr lang="pt-BR" sz="2000" dirty="0">
                <a:latin typeface="+mj-lt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 err="1">
                <a:latin typeface="+mj-lt"/>
              </a:rPr>
              <a:t>incrementaAltura</a:t>
            </a:r>
            <a:r>
              <a:rPr lang="pt-BR" sz="2000" dirty="0">
                <a:latin typeface="+mj-lt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 err="1">
                <a:latin typeface="+mj-lt"/>
              </a:rPr>
              <a:t>desejaRetangulo</a:t>
            </a:r>
            <a:r>
              <a:rPr lang="pt-BR" sz="2000" dirty="0">
                <a:latin typeface="+mj-lt"/>
              </a:rPr>
              <a:t>;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3EBC87-4AD9-40AB-959E-5C10D313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57" y="2895600"/>
            <a:ext cx="2295525" cy="268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icas que todo Instrutor do Método merece ter! - Blog Pilates - O maior  blog de Pilates do Brasil">
            <a:extLst>
              <a:ext uri="{FF2B5EF4-FFF2-40B4-BE49-F238E27FC236}">
                <a16:creationId xmlns:a16="http://schemas.microsoft.com/office/drawing/2014/main" id="{F2661F5B-AB8D-4D9E-9A96-784AD84EB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95" y="2895600"/>
            <a:ext cx="1332610" cy="83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hlinkClick r:id="rId6"/>
            <a:extLst>
              <a:ext uri="{FF2B5EF4-FFF2-40B4-BE49-F238E27FC236}">
                <a16:creationId xmlns:a16="http://schemas.microsoft.com/office/drawing/2014/main" id="{256EC7AB-6DE4-4B9E-9DB9-B88729163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5476" y="3753009"/>
            <a:ext cx="1055851" cy="531267"/>
          </a:xfrm>
          <a:prstGeom prst="rect">
            <a:avLst/>
          </a:prstGeom>
        </p:spPr>
      </p:pic>
      <p:pic>
        <p:nvPicPr>
          <p:cNvPr id="12" name="Imagem 11">
            <a:hlinkClick r:id="rId8"/>
            <a:extLst>
              <a:ext uri="{FF2B5EF4-FFF2-40B4-BE49-F238E27FC236}">
                <a16:creationId xmlns:a16="http://schemas.microsoft.com/office/drawing/2014/main" id="{4C4092F2-FC7B-4339-8CE9-58D31A360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5476" y="4393771"/>
            <a:ext cx="1055851" cy="757671"/>
          </a:xfrm>
          <a:prstGeom prst="rect">
            <a:avLst/>
          </a:prstGeom>
        </p:spPr>
      </p:pic>
      <p:pic>
        <p:nvPicPr>
          <p:cNvPr id="13" name="Imagem 12">
            <a:hlinkClick r:id="rId10"/>
            <a:extLst>
              <a:ext uri="{FF2B5EF4-FFF2-40B4-BE49-F238E27FC236}">
                <a16:creationId xmlns:a16="http://schemas.microsoft.com/office/drawing/2014/main" id="{1C8B293C-9151-4ADF-B0BB-8287563308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5437" y="5260937"/>
            <a:ext cx="1533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Numpy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400" dirty="0">
                <a:latin typeface="+mj-lt"/>
              </a:rPr>
              <a:t>O </a:t>
            </a:r>
            <a:r>
              <a:rPr lang="pt-BR" sz="2400" b="1" dirty="0" err="1">
                <a:latin typeface="+mj-lt"/>
              </a:rPr>
              <a:t>NumPy</a:t>
            </a:r>
            <a:r>
              <a:rPr lang="pt-BR" sz="2400" dirty="0">
                <a:latin typeface="+mj-lt"/>
              </a:rPr>
              <a:t> é uma biblioteca de Python que é utilizada para computação científica e análise de dados. Suas principais características incluem: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 err="1">
                <a:latin typeface="+mj-lt"/>
              </a:rPr>
              <a:t>Array</a:t>
            </a:r>
            <a:r>
              <a:rPr lang="pt-BR" sz="1600" b="1" dirty="0">
                <a:latin typeface="+mj-lt"/>
              </a:rPr>
              <a:t> multidimensional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baseado em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 multidimensionais, que permitem representar dados em diferentes dimensões;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Funções matemáticas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inclui um grande número de funções matemáticas, como funções trigonométricas, exponenciais, logarítmicas e estatísticas, que permitem realizar operações matemáticas complexas em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Indexação avançada</a:t>
            </a:r>
            <a:r>
              <a:rPr lang="pt-BR" sz="1600" dirty="0">
                <a:latin typeface="+mj-lt"/>
              </a:rPr>
              <a:t>: Permite acessar elementos específicos de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ou selecionar subconjuntos de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com base em determinadas condições.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Broadcasting</a:t>
            </a:r>
            <a:r>
              <a:rPr lang="pt-BR" sz="1600" dirty="0">
                <a:latin typeface="+mj-lt"/>
              </a:rPr>
              <a:t>: Usa o conceito de broadcasting, que permite realizar operações em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 com formas diferentes, tornando o código mais legível e eficiente.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Integração com outras bibliotecas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integrado com outras bibliotecas de análise de dados, como Pandas e </a:t>
            </a:r>
            <a:r>
              <a:rPr lang="pt-BR" sz="1600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, para tornar a análise de dados mais eficiente.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Alta performance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construído em C, o que significa que ele é muito rápido e eficiente em termos de uso de recursos do sistema.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11</a:t>
            </a:fld>
            <a:endParaRPr lang="pt-BR" dirty="0"/>
          </a:p>
        </p:txBody>
      </p:sp>
      <p:pic>
        <p:nvPicPr>
          <p:cNvPr id="8" name="Imagem 7">
            <a:hlinkClick r:id="rId4"/>
            <a:extLst>
              <a:ext uri="{FF2B5EF4-FFF2-40B4-BE49-F238E27FC236}">
                <a16:creationId xmlns:a16="http://schemas.microsoft.com/office/drawing/2014/main" id="{A405BFBC-EB8B-442A-A315-5CD4B27B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6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Numpy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09: </a:t>
            </a:r>
            <a:r>
              <a:rPr lang="pt-BR" dirty="0">
                <a:latin typeface="+mj-lt"/>
              </a:rPr>
              <a:t>Considere a lista: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 = [1, 2, 3, 4, 5, 6, 7]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+mj-lt"/>
              </a:rPr>
              <a:t>Deseja-se multiplicar cada item da lista por 7, escreva o código em Python para realizar tal tarefa.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12</a:t>
            </a:fld>
            <a:endParaRPr lang="pt-BR" dirty="0"/>
          </a:p>
        </p:txBody>
      </p:sp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6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r>
              <a:rPr lang="pt-BR" b="1" dirty="0"/>
              <a:t> (1D)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EB5FAB-0251-4C8B-BF25-73DCDE2CA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379" y="1827540"/>
            <a:ext cx="10545241" cy="3871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8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2963A1-4BB8-4523-9CB0-17E3897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799435"/>
            <a:ext cx="10545241" cy="3927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r>
              <a:rPr lang="pt-BR" b="1" dirty="0"/>
              <a:t> (2D)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819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77934-03D7-4522-87A4-92CCD305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799435"/>
            <a:ext cx="10545241" cy="3901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br>
              <a:rPr lang="pt-BR" b="1" dirty="0"/>
            </a:br>
            <a:r>
              <a:rPr lang="pt-BR" b="1" dirty="0"/>
              <a:t>pré-definidos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3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90740E6-E9C7-4183-9866-307F760D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799436"/>
            <a:ext cx="10545241" cy="388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br>
              <a:rPr lang="pt-BR" b="1" dirty="0"/>
            </a:br>
            <a:r>
              <a:rPr lang="pt-BR" b="1" dirty="0"/>
              <a:t>pré-definidos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16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130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216995-3D1B-446E-B905-136FEE3B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436"/>
            <a:ext cx="10545241" cy="2864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br>
              <a:rPr lang="pt-BR" b="1" dirty="0"/>
            </a:br>
            <a:r>
              <a:rPr lang="pt-BR" b="1" dirty="0"/>
              <a:t>pré-definidos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17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834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90FE24D-6253-4A4B-8C89-141FF467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082" y="1826059"/>
            <a:ext cx="10549837" cy="4155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acesso a elementos </a:t>
            </a:r>
            <a:br>
              <a:rPr lang="pt-BR" b="1" dirty="0"/>
            </a:br>
            <a:r>
              <a:rPr lang="pt-BR" b="1" dirty="0"/>
              <a:t>em um </a:t>
            </a:r>
            <a:r>
              <a:rPr lang="pt-BR" b="1" dirty="0" err="1"/>
              <a:t>Array</a:t>
            </a:r>
            <a:endParaRPr lang="pt-BR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18</a:t>
            </a:fld>
            <a:endParaRPr lang="pt-BR" dirty="0"/>
          </a:p>
        </p:txBody>
      </p:sp>
      <p:pic>
        <p:nvPicPr>
          <p:cNvPr id="7" name="Imagem 6">
            <a:hlinkClick r:id="rId6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871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D952C1B-FD51-45C5-9832-A578E971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7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Funções é Métodos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19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89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Funções Lambda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D5AB2-5402-48F7-B766-8FD28DB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</a:t>
            </a:fld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62B628E-BE44-4735-86E2-3DE97B48F8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28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Lambda</a:t>
            </a:r>
            <a:r>
              <a:rPr lang="pt-BR" dirty="0">
                <a:latin typeface="+mj-lt"/>
              </a:rPr>
              <a:t>: Funções anônimas, normalmente são simples e definidas em uma única linha. As funções lambda são  usualmente utilizadas em conjunto com os métodos </a:t>
            </a:r>
            <a:r>
              <a:rPr lang="pt-BR" dirty="0" err="1">
                <a:latin typeface="+mj-lt"/>
              </a:rPr>
              <a:t>filter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reduce</a:t>
            </a:r>
            <a:r>
              <a:rPr lang="pt-BR" dirty="0">
                <a:latin typeface="+mj-lt"/>
              </a:rPr>
              <a:t> e map</a:t>
            </a:r>
            <a:r>
              <a:rPr lang="pt-BR" b="1" dirty="0">
                <a:latin typeface="+mj-lt"/>
              </a:rPr>
              <a:t>.</a:t>
            </a:r>
            <a:r>
              <a:rPr lang="pt-BR" dirty="0">
                <a:latin typeface="+mj-lt"/>
              </a:rPr>
              <a:t>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D3034FA-C6C2-4BDE-AEEF-A6661EAA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376919"/>
            <a:ext cx="10515601" cy="572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57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6FE60E-47FA-40D4-9320-B3525B57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88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operações básicas</a:t>
            </a:r>
            <a:br>
              <a:rPr lang="pt-BR" b="1" dirty="0"/>
            </a:br>
            <a:r>
              <a:rPr lang="pt-BR" b="1" dirty="0"/>
              <a:t>Broadcasting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20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314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3EB96E-B16A-47F5-B775-E8AE9A7B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2694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operações básicas</a:t>
            </a:r>
            <a:br>
              <a:rPr lang="pt-BR" b="1" dirty="0"/>
            </a:br>
            <a:r>
              <a:rPr lang="pt-BR" b="1" dirty="0"/>
              <a:t>Produtos de matrizes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21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004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A3B466-B270-4D15-BC4D-56EEFAB0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407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indexação e fatiamento</a:t>
            </a:r>
            <a:br>
              <a:rPr lang="pt-BR" b="1" dirty="0"/>
            </a:br>
            <a:r>
              <a:rPr lang="pt-BR" b="1" dirty="0" err="1"/>
              <a:t>Arrays</a:t>
            </a:r>
            <a:r>
              <a:rPr lang="pt-BR" b="1" dirty="0"/>
              <a:t> com uma dimensão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22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413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1271AD6-84B1-4936-92BC-8F917B47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547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indexação e fatiamento</a:t>
            </a:r>
            <a:br>
              <a:rPr lang="pt-BR" b="1" dirty="0"/>
            </a:br>
            <a:r>
              <a:rPr lang="pt-BR" b="1" dirty="0" err="1"/>
              <a:t>Arrays</a:t>
            </a:r>
            <a:r>
              <a:rPr lang="pt-BR" b="1" dirty="0"/>
              <a:t> com </a:t>
            </a:r>
            <a:r>
              <a:rPr lang="pt-BR" b="1" dirty="0" err="1"/>
              <a:t>multidimensão</a:t>
            </a:r>
            <a:endParaRPr lang="pt-BR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23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782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2867A5-F17D-4E34-8858-FFBB8656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65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estatística</a:t>
            </a:r>
            <a:br>
              <a:rPr lang="pt-BR" b="1" dirty="0"/>
            </a:br>
            <a:r>
              <a:rPr lang="pt-BR" b="1" dirty="0"/>
              <a:t>Análise exploratória simples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24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6153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1DD653-D0C4-47D1-B4B9-2BE76C870DE1}"/>
              </a:ext>
            </a:extLst>
          </p:cNvPr>
          <p:cNvSpPr/>
          <p:nvPr/>
        </p:nvSpPr>
        <p:spPr>
          <a:xfrm>
            <a:off x="720754" y="1598412"/>
            <a:ext cx="109800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dirty="0">
                <a:cs typeface="Calibri" pitchFamily="34" charset="0"/>
              </a:rPr>
              <a:t>MENEZES, N. N. C., Introdução à programação com Python, 3ª Edição. São Paulo: Editora </a:t>
            </a:r>
            <a:r>
              <a:rPr lang="pt-BR" sz="2000" dirty="0" err="1">
                <a:cs typeface="Calibri" pitchFamily="34" charset="0"/>
              </a:rPr>
              <a:t>Novatec</a:t>
            </a:r>
            <a:r>
              <a:rPr lang="pt-BR" sz="2000" dirty="0">
                <a:cs typeface="Calibri" pitchFamily="34" charset="0"/>
              </a:rPr>
              <a:t>, 2019.</a:t>
            </a:r>
            <a:endParaRPr lang="pt-BR" dirty="0">
              <a:cs typeface="Calibri" pitchFamily="34" charset="0"/>
            </a:endParaRPr>
          </a:p>
          <a:p>
            <a:pPr lvl="1"/>
            <a:endParaRPr lang="pt-BR" sz="2000" dirty="0">
              <a:cs typeface="Calibri" pitchFamily="34" charset="0"/>
            </a:endParaRPr>
          </a:p>
          <a:p>
            <a:pPr lvl="1"/>
            <a:r>
              <a:rPr lang="pt-BR" sz="2000" dirty="0">
                <a:cs typeface="Calibri" pitchFamily="34" charset="0"/>
              </a:rPr>
              <a:t>Notas de aula: Prof. Anderson Harayashini Moreira, pós-graduação em CD e IA, IMT, 2022.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BBE413C-C484-4274-B99A-E21DB40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9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Funções Lambda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D5AB2-5402-48F7-B766-8FD28DB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3</a:t>
            </a:fld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62B628E-BE44-4735-86E2-3DE97B48F8E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01</a:t>
            </a:r>
            <a:r>
              <a:rPr lang="pt-BR" dirty="0">
                <a:latin typeface="+mj-lt"/>
              </a:rPr>
              <a:t>: Contagem: </a:t>
            </a:r>
            <a:r>
              <a:rPr lang="pt-BR" b="1" dirty="0">
                <a:latin typeface="+mj-lt"/>
              </a:rPr>
              <a:t>x + 1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76936E-2B72-40C5-902E-FC0516386000}"/>
              </a:ext>
            </a:extLst>
          </p:cNvPr>
          <p:cNvSpPr txBox="1">
            <a:spLocks/>
          </p:cNvSpPr>
          <p:nvPr/>
        </p:nvSpPr>
        <p:spPr>
          <a:xfrm>
            <a:off x="838198" y="4104181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02</a:t>
            </a:r>
            <a:r>
              <a:rPr lang="pt-BR" dirty="0">
                <a:latin typeface="+mj-lt"/>
              </a:rPr>
              <a:t>: Somador: </a:t>
            </a:r>
            <a:r>
              <a:rPr lang="pt-BR" b="1" dirty="0">
                <a:latin typeface="+mj-lt"/>
              </a:rPr>
              <a:t>x + 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E3A7D0-3608-4D7F-9EA2-6EC27F2618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4722" y="2550872"/>
            <a:ext cx="8702552" cy="1492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62E84F-C7C5-415B-9CDA-793D5CD24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4722" y="4930480"/>
            <a:ext cx="8702552" cy="1482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43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Funções Lambda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D5AB2-5402-48F7-B766-8FD28DB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4</a:t>
            </a:fld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62B628E-BE44-4735-86E2-3DE97B48F8E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03</a:t>
            </a:r>
            <a:r>
              <a:rPr lang="pt-BR" dirty="0">
                <a:latin typeface="+mj-lt"/>
              </a:rPr>
              <a:t>: Exemplo aplicado ao curso</a:t>
            </a:r>
            <a:endParaRPr lang="pt-BR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2584F7-3305-48E2-B76F-388564B99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5737" y="2777490"/>
            <a:ext cx="9460523" cy="2955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35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Funções Lambda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D5AB2-5402-48F7-B766-8FD28DB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5</a:t>
            </a:fld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62B628E-BE44-4735-86E2-3DE97B48F8E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04</a:t>
            </a:r>
            <a:r>
              <a:rPr lang="pt-BR" dirty="0">
                <a:latin typeface="+mj-lt"/>
              </a:rPr>
              <a:t>: Criando uma parábola</a:t>
            </a:r>
            <a:endParaRPr lang="pt-BR" b="1" dirty="0">
              <a:latin typeface="+mj-lt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76936E-2B72-40C5-902E-FC0516386000}"/>
              </a:ext>
            </a:extLst>
          </p:cNvPr>
          <p:cNvSpPr txBox="1">
            <a:spLocks/>
          </p:cNvSpPr>
          <p:nvPr/>
        </p:nvSpPr>
        <p:spPr>
          <a:xfrm>
            <a:off x="838198" y="4104181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05</a:t>
            </a:r>
            <a:r>
              <a:rPr lang="pt-BR" dirty="0">
                <a:latin typeface="+mj-lt"/>
              </a:rPr>
              <a:t>: Criando um filtro</a:t>
            </a:r>
            <a:endParaRPr lang="pt-BR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C4D1F1-8531-4F71-B8D2-0720DA52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334" y="2671030"/>
            <a:ext cx="8865332" cy="1124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82C930-0A40-4B36-8A7F-5F9C312ED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335" y="4896406"/>
            <a:ext cx="8865332" cy="1437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03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Funções Lambda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D5AB2-5402-48F7-B766-8FD28DB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6</a:t>
            </a:fld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62B628E-BE44-4735-86E2-3DE97B48F8E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06.</a:t>
            </a:r>
            <a:r>
              <a:rPr lang="pt-BR" dirty="0">
                <a:latin typeface="+mj-lt"/>
              </a:rPr>
              <a:t>: Fatorial</a:t>
            </a:r>
            <a:endParaRPr lang="pt-BR" b="1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9A6A9C-3694-4A23-948D-541E682D8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32" y="2737460"/>
            <a:ext cx="9464336" cy="2197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35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Funções Lambda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D5AB2-5402-48F7-B766-8FD28DB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7</a:t>
            </a:fld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62B628E-BE44-4735-86E2-3DE97B48F8E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07.</a:t>
            </a:r>
            <a:r>
              <a:rPr lang="pt-BR" dirty="0">
                <a:latin typeface="+mj-lt"/>
              </a:rPr>
              <a:t>: Como será usado?</a:t>
            </a:r>
            <a:endParaRPr lang="pt-BR" b="1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E6E39F-031A-4963-B74C-C2FF8793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3832" y="2737460"/>
            <a:ext cx="9464337" cy="2811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98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Classes: Introdução a 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22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600" b="1" dirty="0">
                <a:latin typeface="+mj-lt"/>
              </a:rPr>
              <a:t>Criando uma classe</a:t>
            </a:r>
            <a:r>
              <a:rPr lang="pt-BR" sz="3600" dirty="0">
                <a:latin typeface="+mj-lt"/>
              </a:rPr>
              <a:t>: Atributos e Método Construtor</a:t>
            </a:r>
          </a:p>
          <a:p>
            <a:pPr lvl="1" algn="just">
              <a:lnSpc>
                <a:spcPct val="150000"/>
              </a:lnSpc>
            </a:pPr>
            <a:r>
              <a:rPr lang="pt-BR" sz="2800" b="1" dirty="0">
                <a:latin typeface="+mj-lt"/>
              </a:rPr>
              <a:t>Atributos: </a:t>
            </a:r>
            <a:r>
              <a:rPr lang="pt-BR" sz="2800" dirty="0">
                <a:latin typeface="+mj-lt"/>
              </a:rPr>
              <a:t>Todas as características que determinam uma classe</a:t>
            </a:r>
          </a:p>
          <a:p>
            <a:pPr lvl="1" algn="just">
              <a:lnSpc>
                <a:spcPct val="150000"/>
              </a:lnSpc>
            </a:pPr>
            <a:r>
              <a:rPr lang="pt-BR" sz="2800" b="1" dirty="0">
                <a:latin typeface="+mj-lt"/>
              </a:rPr>
              <a:t>Método construtor: </a:t>
            </a:r>
            <a:r>
              <a:rPr lang="pt-BR" sz="2800" dirty="0">
                <a:latin typeface="+mj-lt"/>
              </a:rPr>
              <a:t>Responsável por inicializar uma classe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FB674E-1FE4-42B0-A799-9389B148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8846" y="4377719"/>
            <a:ext cx="9554308" cy="1595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553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Classes: Introdução a 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600" b="1" dirty="0">
                <a:latin typeface="+mj-lt"/>
              </a:rPr>
              <a:t>Exemplo 08</a:t>
            </a:r>
            <a:r>
              <a:rPr lang="pt-BR" sz="3600" dirty="0">
                <a:latin typeface="+mj-lt"/>
              </a:rPr>
              <a:t>: Criando um classe chama </a:t>
            </a:r>
            <a:r>
              <a:rPr lang="pt-BR" sz="3600" b="1" dirty="0">
                <a:latin typeface="+mj-lt"/>
              </a:rPr>
              <a:t>Circulo(</a:t>
            </a:r>
            <a:r>
              <a:rPr lang="pt-BR" sz="3600" b="1" dirty="0" err="1">
                <a:latin typeface="+mj-lt"/>
              </a:rPr>
              <a:t>object</a:t>
            </a:r>
            <a:r>
              <a:rPr lang="pt-BR" sz="3600" b="1" dirty="0">
                <a:latin typeface="+mj-lt"/>
              </a:rPr>
              <a:t>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9</a:t>
            </a:fld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DD094B7-54DF-47C4-A94E-26760AAEEA9F}"/>
              </a:ext>
            </a:extLst>
          </p:cNvPr>
          <p:cNvGrpSpPr/>
          <p:nvPr/>
        </p:nvGrpSpPr>
        <p:grpSpPr>
          <a:xfrm>
            <a:off x="1323792" y="2834059"/>
            <a:ext cx="9544416" cy="3314700"/>
            <a:chOff x="1260230" y="2834059"/>
            <a:chExt cx="9544416" cy="33147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334593E-8841-463F-AF02-A92B7CE8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2121" y="2834059"/>
              <a:ext cx="4962525" cy="33147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CBA4032-8E61-42A7-9635-42AACC69A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rcRect r="64969"/>
            <a:stretch/>
          </p:blipFill>
          <p:spPr>
            <a:xfrm>
              <a:off x="1260230" y="2895600"/>
              <a:ext cx="3346939" cy="159580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0D36963-DB92-4ADF-8641-7FDB5EDAB67C}"/>
                </a:ext>
              </a:extLst>
            </p:cNvPr>
            <p:cNvCxnSpPr/>
            <p:nvPr/>
          </p:nvCxnSpPr>
          <p:spPr>
            <a:xfrm>
              <a:off x="3950677" y="3188677"/>
              <a:ext cx="2391508" cy="50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AAEEDC5-E62F-4BB7-A68C-FE0C4AFED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677" y="3986581"/>
              <a:ext cx="2579077" cy="16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16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176a72-eb7d-4e86-9478-1ab7cf7a54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39EB468A29D14B9AEEAD30C746D82C" ma:contentTypeVersion="15" ma:contentTypeDescription="Crie um novo documento." ma:contentTypeScope="" ma:versionID="399c817a2720919fe93e3f61ff56e5ef">
  <xsd:schema xmlns:xsd="http://www.w3.org/2001/XMLSchema" xmlns:xs="http://www.w3.org/2001/XMLSchema" xmlns:p="http://schemas.microsoft.com/office/2006/metadata/properties" xmlns:ns3="d0176a72-eb7d-4e86-9478-1ab7cf7a5428" xmlns:ns4="5c79302c-76ef-4636-85c1-4525c0121ebe" targetNamespace="http://schemas.microsoft.com/office/2006/metadata/properties" ma:root="true" ma:fieldsID="e0d586dbfc52db8a5fe71649e1e52061" ns3:_="" ns4:_="">
    <xsd:import namespace="d0176a72-eb7d-4e86-9478-1ab7cf7a5428"/>
    <xsd:import namespace="5c79302c-76ef-4636-85c1-4525c0121e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76a72-eb7d-4e86-9478-1ab7cf7a5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9302c-76ef-4636-85c1-4525c0121e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A2EC7-E150-4CB4-80EC-2819441269F5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5c79302c-76ef-4636-85c1-4525c0121ebe"/>
    <ds:schemaRef ds:uri="d0176a72-eb7d-4e86-9478-1ab7cf7a542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1F160C-B1EF-4C1F-9255-7B93DAFDB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304080-B1D4-4D0D-B411-617764978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176a72-eb7d-4e86-9478-1ab7cf7a5428"/>
    <ds:schemaRef ds:uri="5c79302c-76ef-4636-85c1-4525c0121e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7408</TotalTime>
  <Words>604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Calibri Light</vt:lpstr>
      <vt:lpstr>Courier New</vt:lpstr>
      <vt:lpstr>Calibri</vt:lpstr>
      <vt:lpstr>Arial</vt:lpstr>
      <vt:lpstr>Tema do Office</vt:lpstr>
      <vt:lpstr>Python para Ciência de Dados e Inteligência Artificial  Aula 03: Função Lambda, MAP, Filter e Reduce.</vt:lpstr>
      <vt:lpstr>Funções Lambda</vt:lpstr>
      <vt:lpstr>Funções Lambda</vt:lpstr>
      <vt:lpstr>Funções Lambda</vt:lpstr>
      <vt:lpstr>Funções Lambda</vt:lpstr>
      <vt:lpstr>Funções Lambda</vt:lpstr>
      <vt:lpstr>Funções Lambda</vt:lpstr>
      <vt:lpstr>Classes: Introdução a Orientação a Objetos</vt:lpstr>
      <vt:lpstr>Classes: Introdução a Orientação a Objetos</vt:lpstr>
      <vt:lpstr>Desafio</vt:lpstr>
      <vt:lpstr>Introdução ao Numpy</vt:lpstr>
      <vt:lpstr>Introdução ao Numpy</vt:lpstr>
      <vt:lpstr>Numpy: criando Arrays (1D)</vt:lpstr>
      <vt:lpstr>Numpy: criando Arrays (2D)</vt:lpstr>
      <vt:lpstr>Numpy: criando Arrays pré-definidos</vt:lpstr>
      <vt:lpstr>Numpy: criando Arrays pré-definidos</vt:lpstr>
      <vt:lpstr>Numpy: criando Arrays pré-definidos</vt:lpstr>
      <vt:lpstr>Numpy: acesso a elementos  em um Array</vt:lpstr>
      <vt:lpstr>Numpy: Funções é Métodos</vt:lpstr>
      <vt:lpstr>Numpy: operações básicas Broadcasting</vt:lpstr>
      <vt:lpstr>Numpy: operações básicas Produtos de matrizes</vt:lpstr>
      <vt:lpstr>Numpy: indexação e fatiamento Arrays com uma dimensão</vt:lpstr>
      <vt:lpstr>Numpy: indexação e fatiamento Arrays com multidimensão</vt:lpstr>
      <vt:lpstr>Numpy: estatística Análise exploratória simples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Ciência de Dados e Inteligência Artificial</dc:title>
  <dc:creator>Jones Eduardo Egydio</dc:creator>
  <cp:lastModifiedBy>Jones Egydio</cp:lastModifiedBy>
  <cp:revision>55</cp:revision>
  <cp:lastPrinted>2022-12-06T16:48:55Z</cp:lastPrinted>
  <dcterms:created xsi:type="dcterms:W3CDTF">2022-11-17T11:08:07Z</dcterms:created>
  <dcterms:modified xsi:type="dcterms:W3CDTF">2023-03-03T20:37:41Z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0x010100AC39EB468A29D14B9AEEAD30C746D82C</vt:lpwstr>
  </property>
</Properties>
</file>