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308" r:id="rId6"/>
    <p:sldId id="353" r:id="rId7"/>
    <p:sldId id="339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279" r:id="rId21"/>
  </p:sldIdLst>
  <p:sldSz cx="12192000" cy="6858000"/>
  <p:notesSz cx="6735763" cy="9866313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6532" autoAdjust="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0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es Eduardo Egydio" userId="a52157a0-cc2e-4d45-b37d-467c513074bb" providerId="ADAL" clId="{54A6A6D3-04F8-47EA-AF93-1ADB8FB6A306}"/>
    <pc:docChg chg="modSld">
      <pc:chgData name="Jones Eduardo Egydio" userId="a52157a0-cc2e-4d45-b37d-467c513074bb" providerId="ADAL" clId="{54A6A6D3-04F8-47EA-AF93-1ADB8FB6A306}" dt="2023-03-11T14:23:10.780" v="18" actId="20577"/>
      <pc:docMkLst>
        <pc:docMk/>
      </pc:docMkLst>
      <pc:sldChg chg="modSp">
        <pc:chgData name="Jones Eduardo Egydio" userId="a52157a0-cc2e-4d45-b37d-467c513074bb" providerId="ADAL" clId="{54A6A6D3-04F8-47EA-AF93-1ADB8FB6A306}" dt="2023-03-11T14:21:24.332" v="1" actId="20577"/>
        <pc:sldMkLst>
          <pc:docMk/>
          <pc:sldMk cId="2823354560" sldId="256"/>
        </pc:sldMkLst>
        <pc:spChg chg="mod">
          <ac:chgData name="Jones Eduardo Egydio" userId="a52157a0-cc2e-4d45-b37d-467c513074bb" providerId="ADAL" clId="{54A6A6D3-04F8-47EA-AF93-1ADB8FB6A306}" dt="2023-03-11T14:21:24.332" v="1" actId="20577"/>
          <ac:spMkLst>
            <pc:docMk/>
            <pc:sldMk cId="2823354560" sldId="256"/>
            <ac:spMk id="2" creationId="{AD8B3B83-7D3C-4231-8D90-9C379CF8A5F9}"/>
          </ac:spMkLst>
        </pc:spChg>
      </pc:sldChg>
      <pc:sldChg chg="modSp">
        <pc:chgData name="Jones Eduardo Egydio" userId="a52157a0-cc2e-4d45-b37d-467c513074bb" providerId="ADAL" clId="{54A6A6D3-04F8-47EA-AF93-1ADB8FB6A306}" dt="2023-03-11T14:22:02.251" v="4" actId="20577"/>
        <pc:sldMkLst>
          <pc:docMk/>
          <pc:sldMk cId="416637341" sldId="308"/>
        </pc:sldMkLst>
        <pc:spChg chg="mod">
          <ac:chgData name="Jones Eduardo Egydio" userId="a52157a0-cc2e-4d45-b37d-467c513074bb" providerId="ADAL" clId="{54A6A6D3-04F8-47EA-AF93-1ADB8FB6A306}" dt="2023-03-11T14:22:02.251" v="4" actId="20577"/>
          <ac:spMkLst>
            <pc:docMk/>
            <pc:sldMk cId="416637341" sldId="308"/>
            <ac:spMk id="2" creationId="{BC79021C-FA34-431B-9263-E37956DF55C8}"/>
          </ac:spMkLst>
        </pc:spChg>
        <pc:spChg chg="mod">
          <ac:chgData name="Jones Eduardo Egydio" userId="a52157a0-cc2e-4d45-b37d-467c513074bb" providerId="ADAL" clId="{54A6A6D3-04F8-47EA-AF93-1ADB8FB6A306}" dt="2023-03-11T14:21:52.947" v="3" actId="120"/>
          <ac:spMkLst>
            <pc:docMk/>
            <pc:sldMk cId="416637341" sldId="308"/>
            <ac:spMk id="3" creationId="{FC2144A0-6119-4E51-9BB3-C4B45F570FEE}"/>
          </ac:spMkLst>
        </pc:spChg>
      </pc:sldChg>
      <pc:sldChg chg="modSp">
        <pc:chgData name="Jones Eduardo Egydio" userId="a52157a0-cc2e-4d45-b37d-467c513074bb" providerId="ADAL" clId="{54A6A6D3-04F8-47EA-AF93-1ADB8FB6A306}" dt="2023-03-11T14:22:11.875" v="6" actId="20577"/>
        <pc:sldMkLst>
          <pc:docMk/>
          <pc:sldMk cId="642668914" sldId="339"/>
        </pc:sldMkLst>
        <pc:spChg chg="mod">
          <ac:chgData name="Jones Eduardo Egydio" userId="a52157a0-cc2e-4d45-b37d-467c513074bb" providerId="ADAL" clId="{54A6A6D3-04F8-47EA-AF93-1ADB8FB6A306}" dt="2023-03-11T14:22:11.875" v="6" actId="20577"/>
          <ac:spMkLst>
            <pc:docMk/>
            <pc:sldMk cId="642668914" sldId="339"/>
            <ac:spMk id="2" creationId="{BC79021C-FA34-431B-9263-E37956DF55C8}"/>
          </ac:spMkLst>
        </pc:spChg>
      </pc:sldChg>
      <pc:sldChg chg="modSp">
        <pc:chgData name="Jones Eduardo Egydio" userId="a52157a0-cc2e-4d45-b37d-467c513074bb" providerId="ADAL" clId="{54A6A6D3-04F8-47EA-AF93-1ADB8FB6A306}" dt="2023-03-11T14:22:17.939" v="7" actId="20577"/>
        <pc:sldMkLst>
          <pc:docMk/>
          <pc:sldMk cId="1318721194" sldId="341"/>
        </pc:sldMkLst>
        <pc:spChg chg="mod">
          <ac:chgData name="Jones Eduardo Egydio" userId="a52157a0-cc2e-4d45-b37d-467c513074bb" providerId="ADAL" clId="{54A6A6D3-04F8-47EA-AF93-1ADB8FB6A306}" dt="2023-03-11T14:22:17.939" v="7" actId="20577"/>
          <ac:spMkLst>
            <pc:docMk/>
            <pc:sldMk cId="1318721194" sldId="341"/>
            <ac:spMk id="2" creationId="{BC79021C-FA34-431B-9263-E37956DF55C8}"/>
          </ac:spMkLst>
        </pc:spChg>
      </pc:sldChg>
      <pc:sldChg chg="modSp">
        <pc:chgData name="Jones Eduardo Egydio" userId="a52157a0-cc2e-4d45-b37d-467c513074bb" providerId="ADAL" clId="{54A6A6D3-04F8-47EA-AF93-1ADB8FB6A306}" dt="2023-03-11T14:22:22.131" v="8" actId="20577"/>
        <pc:sldMkLst>
          <pc:docMk/>
          <pc:sldMk cId="2738196248" sldId="342"/>
        </pc:sldMkLst>
        <pc:spChg chg="mod">
          <ac:chgData name="Jones Eduardo Egydio" userId="a52157a0-cc2e-4d45-b37d-467c513074bb" providerId="ADAL" clId="{54A6A6D3-04F8-47EA-AF93-1ADB8FB6A306}" dt="2023-03-11T14:22:22.131" v="8" actId="20577"/>
          <ac:spMkLst>
            <pc:docMk/>
            <pc:sldMk cId="2738196248" sldId="342"/>
            <ac:spMk id="2" creationId="{BC79021C-FA34-431B-9263-E37956DF55C8}"/>
          </ac:spMkLst>
        </pc:spChg>
      </pc:sldChg>
      <pc:sldChg chg="modSp">
        <pc:chgData name="Jones Eduardo Egydio" userId="a52157a0-cc2e-4d45-b37d-467c513074bb" providerId="ADAL" clId="{54A6A6D3-04F8-47EA-AF93-1ADB8FB6A306}" dt="2023-03-11T14:22:27.019" v="9" actId="20577"/>
        <pc:sldMkLst>
          <pc:docMk/>
          <pc:sldMk cId="593835719" sldId="343"/>
        </pc:sldMkLst>
        <pc:spChg chg="mod">
          <ac:chgData name="Jones Eduardo Egydio" userId="a52157a0-cc2e-4d45-b37d-467c513074bb" providerId="ADAL" clId="{54A6A6D3-04F8-47EA-AF93-1ADB8FB6A306}" dt="2023-03-11T14:22:27.019" v="9" actId="20577"/>
          <ac:spMkLst>
            <pc:docMk/>
            <pc:sldMk cId="593835719" sldId="343"/>
            <ac:spMk id="2" creationId="{BC79021C-FA34-431B-9263-E37956DF55C8}"/>
          </ac:spMkLst>
        </pc:spChg>
      </pc:sldChg>
      <pc:sldChg chg="modSp">
        <pc:chgData name="Jones Eduardo Egydio" userId="a52157a0-cc2e-4d45-b37d-467c513074bb" providerId="ADAL" clId="{54A6A6D3-04F8-47EA-AF93-1ADB8FB6A306}" dt="2023-03-11T14:22:32.235" v="10" actId="20577"/>
        <pc:sldMkLst>
          <pc:docMk/>
          <pc:sldMk cId="3681307370" sldId="344"/>
        </pc:sldMkLst>
        <pc:spChg chg="mod">
          <ac:chgData name="Jones Eduardo Egydio" userId="a52157a0-cc2e-4d45-b37d-467c513074bb" providerId="ADAL" clId="{54A6A6D3-04F8-47EA-AF93-1ADB8FB6A306}" dt="2023-03-11T14:22:32.235" v="10" actId="20577"/>
          <ac:spMkLst>
            <pc:docMk/>
            <pc:sldMk cId="3681307370" sldId="344"/>
            <ac:spMk id="2" creationId="{BC79021C-FA34-431B-9263-E37956DF55C8}"/>
          </ac:spMkLst>
        </pc:spChg>
      </pc:sldChg>
      <pc:sldChg chg="modSp">
        <pc:chgData name="Jones Eduardo Egydio" userId="a52157a0-cc2e-4d45-b37d-467c513074bb" providerId="ADAL" clId="{54A6A6D3-04F8-47EA-AF93-1ADB8FB6A306}" dt="2023-03-11T14:22:36.796" v="11" actId="20577"/>
        <pc:sldMkLst>
          <pc:docMk/>
          <pc:sldMk cId="3538346897" sldId="345"/>
        </pc:sldMkLst>
        <pc:spChg chg="mod">
          <ac:chgData name="Jones Eduardo Egydio" userId="a52157a0-cc2e-4d45-b37d-467c513074bb" providerId="ADAL" clId="{54A6A6D3-04F8-47EA-AF93-1ADB8FB6A306}" dt="2023-03-11T14:22:36.796" v="11" actId="20577"/>
          <ac:spMkLst>
            <pc:docMk/>
            <pc:sldMk cId="3538346897" sldId="345"/>
            <ac:spMk id="2" creationId="{BC79021C-FA34-431B-9263-E37956DF55C8}"/>
          </ac:spMkLst>
        </pc:spChg>
      </pc:sldChg>
      <pc:sldChg chg="modSp">
        <pc:chgData name="Jones Eduardo Egydio" userId="a52157a0-cc2e-4d45-b37d-467c513074bb" providerId="ADAL" clId="{54A6A6D3-04F8-47EA-AF93-1ADB8FB6A306}" dt="2023-03-11T14:22:41.515" v="12" actId="20577"/>
        <pc:sldMkLst>
          <pc:docMk/>
          <pc:sldMk cId="648715413" sldId="346"/>
        </pc:sldMkLst>
        <pc:spChg chg="mod">
          <ac:chgData name="Jones Eduardo Egydio" userId="a52157a0-cc2e-4d45-b37d-467c513074bb" providerId="ADAL" clId="{54A6A6D3-04F8-47EA-AF93-1ADB8FB6A306}" dt="2023-03-11T14:22:41.515" v="12" actId="20577"/>
          <ac:spMkLst>
            <pc:docMk/>
            <pc:sldMk cId="648715413" sldId="346"/>
            <ac:spMk id="2" creationId="{BC79021C-FA34-431B-9263-E37956DF55C8}"/>
          </ac:spMkLst>
        </pc:spChg>
      </pc:sldChg>
      <pc:sldChg chg="modSp">
        <pc:chgData name="Jones Eduardo Egydio" userId="a52157a0-cc2e-4d45-b37d-467c513074bb" providerId="ADAL" clId="{54A6A6D3-04F8-47EA-AF93-1ADB8FB6A306}" dt="2023-03-11T14:22:46.099" v="13" actId="20577"/>
        <pc:sldMkLst>
          <pc:docMk/>
          <pc:sldMk cId="1228969008" sldId="347"/>
        </pc:sldMkLst>
        <pc:spChg chg="mod">
          <ac:chgData name="Jones Eduardo Egydio" userId="a52157a0-cc2e-4d45-b37d-467c513074bb" providerId="ADAL" clId="{54A6A6D3-04F8-47EA-AF93-1ADB8FB6A306}" dt="2023-03-11T14:22:46.099" v="13" actId="20577"/>
          <ac:spMkLst>
            <pc:docMk/>
            <pc:sldMk cId="1228969008" sldId="347"/>
            <ac:spMk id="2" creationId="{BC79021C-FA34-431B-9263-E37956DF55C8}"/>
          </ac:spMkLst>
        </pc:spChg>
      </pc:sldChg>
      <pc:sldChg chg="modSp">
        <pc:chgData name="Jones Eduardo Egydio" userId="a52157a0-cc2e-4d45-b37d-467c513074bb" providerId="ADAL" clId="{54A6A6D3-04F8-47EA-AF93-1ADB8FB6A306}" dt="2023-03-11T14:22:51.083" v="14" actId="20577"/>
        <pc:sldMkLst>
          <pc:docMk/>
          <pc:sldMk cId="2733144579" sldId="348"/>
        </pc:sldMkLst>
        <pc:spChg chg="mod">
          <ac:chgData name="Jones Eduardo Egydio" userId="a52157a0-cc2e-4d45-b37d-467c513074bb" providerId="ADAL" clId="{54A6A6D3-04F8-47EA-AF93-1ADB8FB6A306}" dt="2023-03-11T14:22:51.083" v="14" actId="20577"/>
          <ac:spMkLst>
            <pc:docMk/>
            <pc:sldMk cId="2733144579" sldId="348"/>
            <ac:spMk id="2" creationId="{BC79021C-FA34-431B-9263-E37956DF55C8}"/>
          </ac:spMkLst>
        </pc:spChg>
      </pc:sldChg>
      <pc:sldChg chg="modSp">
        <pc:chgData name="Jones Eduardo Egydio" userId="a52157a0-cc2e-4d45-b37d-467c513074bb" providerId="ADAL" clId="{54A6A6D3-04F8-47EA-AF93-1ADB8FB6A306}" dt="2023-03-11T14:22:56.699" v="15" actId="20577"/>
        <pc:sldMkLst>
          <pc:docMk/>
          <pc:sldMk cId="2870044663" sldId="349"/>
        </pc:sldMkLst>
        <pc:spChg chg="mod">
          <ac:chgData name="Jones Eduardo Egydio" userId="a52157a0-cc2e-4d45-b37d-467c513074bb" providerId="ADAL" clId="{54A6A6D3-04F8-47EA-AF93-1ADB8FB6A306}" dt="2023-03-11T14:22:56.699" v="15" actId="20577"/>
          <ac:spMkLst>
            <pc:docMk/>
            <pc:sldMk cId="2870044663" sldId="349"/>
            <ac:spMk id="2" creationId="{BC79021C-FA34-431B-9263-E37956DF55C8}"/>
          </ac:spMkLst>
        </pc:spChg>
      </pc:sldChg>
      <pc:sldChg chg="modSp">
        <pc:chgData name="Jones Eduardo Egydio" userId="a52157a0-cc2e-4d45-b37d-467c513074bb" providerId="ADAL" clId="{54A6A6D3-04F8-47EA-AF93-1ADB8FB6A306}" dt="2023-03-11T14:23:01.547" v="16" actId="20577"/>
        <pc:sldMkLst>
          <pc:docMk/>
          <pc:sldMk cId="1494133214" sldId="350"/>
        </pc:sldMkLst>
        <pc:spChg chg="mod">
          <ac:chgData name="Jones Eduardo Egydio" userId="a52157a0-cc2e-4d45-b37d-467c513074bb" providerId="ADAL" clId="{54A6A6D3-04F8-47EA-AF93-1ADB8FB6A306}" dt="2023-03-11T14:23:01.547" v="16" actId="20577"/>
          <ac:spMkLst>
            <pc:docMk/>
            <pc:sldMk cId="1494133214" sldId="350"/>
            <ac:spMk id="2" creationId="{BC79021C-FA34-431B-9263-E37956DF55C8}"/>
          </ac:spMkLst>
        </pc:spChg>
      </pc:sldChg>
      <pc:sldChg chg="modSp">
        <pc:chgData name="Jones Eduardo Egydio" userId="a52157a0-cc2e-4d45-b37d-467c513074bb" providerId="ADAL" clId="{54A6A6D3-04F8-47EA-AF93-1ADB8FB6A306}" dt="2023-03-11T14:23:07.212" v="17" actId="20577"/>
        <pc:sldMkLst>
          <pc:docMk/>
          <pc:sldMk cId="2127827349" sldId="351"/>
        </pc:sldMkLst>
        <pc:spChg chg="mod">
          <ac:chgData name="Jones Eduardo Egydio" userId="a52157a0-cc2e-4d45-b37d-467c513074bb" providerId="ADAL" clId="{54A6A6D3-04F8-47EA-AF93-1ADB8FB6A306}" dt="2023-03-11T14:23:07.212" v="17" actId="20577"/>
          <ac:spMkLst>
            <pc:docMk/>
            <pc:sldMk cId="2127827349" sldId="351"/>
            <ac:spMk id="2" creationId="{BC79021C-FA34-431B-9263-E37956DF55C8}"/>
          </ac:spMkLst>
        </pc:spChg>
      </pc:sldChg>
      <pc:sldChg chg="modSp">
        <pc:chgData name="Jones Eduardo Egydio" userId="a52157a0-cc2e-4d45-b37d-467c513074bb" providerId="ADAL" clId="{54A6A6D3-04F8-47EA-AF93-1ADB8FB6A306}" dt="2023-03-11T14:23:10.780" v="18" actId="20577"/>
        <pc:sldMkLst>
          <pc:docMk/>
          <pc:sldMk cId="766153213" sldId="352"/>
        </pc:sldMkLst>
        <pc:spChg chg="mod">
          <ac:chgData name="Jones Eduardo Egydio" userId="a52157a0-cc2e-4d45-b37d-467c513074bb" providerId="ADAL" clId="{54A6A6D3-04F8-47EA-AF93-1ADB8FB6A306}" dt="2023-03-11T14:23:10.780" v="18" actId="20577"/>
          <ac:spMkLst>
            <pc:docMk/>
            <pc:sldMk cId="766153213" sldId="352"/>
            <ac:spMk id="2" creationId="{BC79021C-FA34-431B-9263-E37956DF55C8}"/>
          </ac:spMkLst>
        </pc:spChg>
      </pc:sldChg>
      <pc:sldChg chg="modSp">
        <pc:chgData name="Jones Eduardo Egydio" userId="a52157a0-cc2e-4d45-b37d-467c513074bb" providerId="ADAL" clId="{54A6A6D3-04F8-47EA-AF93-1ADB8FB6A306}" dt="2023-03-11T14:22:07.322" v="5" actId="20577"/>
        <pc:sldMkLst>
          <pc:docMk/>
          <pc:sldMk cId="1250750332" sldId="353"/>
        </pc:sldMkLst>
        <pc:spChg chg="mod">
          <ac:chgData name="Jones Eduardo Egydio" userId="a52157a0-cc2e-4d45-b37d-467c513074bb" providerId="ADAL" clId="{54A6A6D3-04F8-47EA-AF93-1ADB8FB6A306}" dt="2023-03-11T14:22:07.322" v="5" actId="20577"/>
          <ac:spMkLst>
            <pc:docMk/>
            <pc:sldMk cId="1250750332" sldId="353"/>
            <ac:spMk id="2" creationId="{BC79021C-FA34-431B-9263-E37956DF55C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5D4470F-C30E-4679-B30B-A2E01842F2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C3FBC6B-BDCD-479D-A695-EB9F31EFEA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99B4E-3A8F-4E57-AF58-A7C181BF309F}" type="datetimeFigureOut">
              <a:rPr lang="pt-BR" smtClean="0"/>
              <a:t>11/03/2023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F38653-93BB-4872-BF58-FF8386B99A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86DB9D-DF3C-4E4A-A425-F8D195A288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82DDB-A604-4AD4-AB0C-74A5632101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1639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315F0-16E5-4858-A616-ABB67EB84479}" type="datetimeFigureOut">
              <a:rPr lang="pt-BR" smtClean="0"/>
              <a:t>11/03/2023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2416E-62BD-44D8-9770-73FA6490F55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054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B0A4E-9478-4F99-9441-12676BE27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0A79D7-F345-4E7B-9075-97FD2ED09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ED94D0-6600-442E-8019-8C686339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5F58-95D6-4E80-920F-9304F98CAA75}" type="datetime1">
              <a:rPr lang="pt-BR" smtClean="0"/>
              <a:t>11/03/2023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07E662-8015-4520-93F8-3F61B09C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sz="1000" dirty="0"/>
              <a:t>Prof. Jones Egydio</a:t>
            </a:r>
          </a:p>
          <a:p>
            <a:r>
              <a:rPr lang="pt-BR" sz="800" dirty="0"/>
              <a:t>Jones.Egydio@maua.br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D148D8-F372-4CE2-9BC1-BDD39234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926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B10E6-1B88-47CA-8EB7-9DDFE0AF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09447-277F-4633-8DCC-89EE30684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D11BB8-818B-45BF-8DFB-6164B8CA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81AB-DBD2-4A41-BBC9-B96A451BDCB2}" type="datetime1">
              <a:rPr lang="pt-BR" smtClean="0"/>
              <a:t>11/03/2023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210319-75D4-4AFD-8D57-8D023E26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F8FEEA-2E38-401B-8761-B8BCBA47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653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88418E-55F9-46B8-92DC-096CDBBB2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40503D-91DB-4B7A-A51F-1E740875C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6CFF66-7B94-437F-85C9-C61FC617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A6D-0347-4B7E-A23A-A4BB69AF7116}" type="datetime1">
              <a:rPr lang="pt-BR" smtClean="0"/>
              <a:t>11/03/2023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BFEFCA-8758-4171-B32E-770E63E7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6494F6-F9F8-408D-9673-7E06F9E2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69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9155B-2423-4164-B68B-CD64CAEC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7CABF6-B598-4127-9D21-F4F472454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9F6538-1E6E-47E3-8E95-CA02EA11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6B35-0859-4884-AA16-212EA731F977}" type="datetime1">
              <a:rPr lang="pt-BR" smtClean="0"/>
              <a:t>11/03/2023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7B6FF0-0AEA-4E3C-AD15-8B8EBF3D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8DE822-64B4-4CE9-BC85-932F9EB2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18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82E1A-3F9D-4D2D-A4D4-4DAD4543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D8667F-A861-456F-A1FC-FEDA5989D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ACEFC1-657E-4276-B8E8-2D0B8A97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CF24-506D-4586-8BEB-262A8538FA72}" type="datetime1">
              <a:rPr lang="pt-BR" smtClean="0"/>
              <a:t>11/03/2023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380ADA-F392-410D-B6CA-1367513B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FB20CF-6438-4B16-9679-200B54E9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199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42280-DC37-422A-9C05-97745D13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23349-7666-49E9-B8AD-CAEA8876E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00E82E-D8CF-4937-BA0B-9EADBD368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CD8604-BD54-4492-AC36-62B97B60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B43B-8A94-4810-A66C-9610439C9AA2}" type="datetime1">
              <a:rPr lang="pt-BR" smtClean="0"/>
              <a:t>11/03/2023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A0BAA6-60D0-48B6-A98D-810A160D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11651D-C31F-4F50-8A6C-EAD814C8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6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F30BF-9499-4318-B3CC-B6E9145C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3BB1FD-6C68-43CD-ACCF-B60BFE329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8F1E49-5C8E-46F9-8BE0-FEFE068D2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B73B0B-CD80-48C3-AF2B-8C7D40E46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706B3D-E47D-4AF1-A593-02B966A72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91753A-A4BF-41C1-AA72-7C2E2D5F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BE33-127D-487B-B155-1BAC4343AB9A}" type="datetime1">
              <a:rPr lang="pt-BR" smtClean="0"/>
              <a:t>11/03/2023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522B8B5-4E34-400F-A097-24CCDFCF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20421B-7F7D-4F67-825E-4AAAE0FA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078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5AA40-A726-48AD-BF79-D6989B3C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098CB0-988A-4E91-8DFA-5636CBBC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8570-2685-4A89-8BB5-A38410E78AF7}" type="datetime1">
              <a:rPr lang="pt-BR" smtClean="0"/>
              <a:t>11/03/2023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7B1ABC-069F-4A03-8705-0AC67A1F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6F3D7E-6610-426F-B980-2B729AD3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331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B55866-E628-400D-A288-E1566E6A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E952-962A-4C6C-AE8C-C53E2072BFDC}" type="datetime1">
              <a:rPr lang="pt-BR" smtClean="0"/>
              <a:t>11/03/2023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B655CF7-AB0C-4778-A910-FE5FA7B1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5FE73E-E61B-4E63-BD5C-A234C6C2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73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FD258-5C47-4ED6-BD7B-E1922BC7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305D36-350F-498D-AF99-83405CD70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ED8D98-D709-4EAC-88F9-3EE97AEC5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5B7795-AF2E-467A-82A2-952E3420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E844-CEAD-4DEF-9CC9-C272659B8AD6}" type="datetime1">
              <a:rPr lang="pt-BR" smtClean="0"/>
              <a:t>11/03/2023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106C81-8406-43E1-B701-27FF5BA2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92576F-A2DC-46E7-ADBB-8F43247B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057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16663-7E0D-4063-AD7A-D25D91CF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6819AB3-98F7-4C18-A1AB-9CA3F77D5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3086EC-3966-4D11-8CC5-3AF201F8B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0D82E7-7A6A-4BA1-930C-BA9D5CF4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51AA-A518-4867-A45E-D2859FE9468A}" type="datetime1">
              <a:rPr lang="pt-BR" smtClean="0"/>
              <a:t>11/03/2023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6A718C-D6C5-461A-AB9F-DD8A915C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2958B1-6AE1-42E6-958B-739DE370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448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9000">
              <a:schemeClr val="accent1">
                <a:lumMod val="45000"/>
                <a:lumOff val="55000"/>
              </a:schemeClr>
            </a:gs>
            <a:gs pos="92000">
              <a:schemeClr val="tx2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8D0260-35E9-4ED1-B654-514E13F1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2BC094-3924-4D1A-BAFC-F9BA1A036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3F62B7-371B-4019-B41E-153F905A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127CC-1921-4FC9-B4B3-F0144CB50A33}" type="datetime1">
              <a:rPr lang="pt-BR" smtClean="0"/>
              <a:t>11/03/2023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42FEB5-A229-4377-8A15-CE3626040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CCDF72-BEE5-42F5-9FE3-617C24AD9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699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umpy.org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numpy.org/" TargetMode="Externa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numpy.org/" TargetMode="Externa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numpy.org/" TargetMode="Externa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numpy.org/" TargetMode="Externa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numpy.org/" TargetMode="Externa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numpy.org/" TargetMode="Externa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numpy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numpy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numpy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numpy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numpy.org/" TargetMode="Externa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numpy.org/" TargetMode="Externa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numpy.org/" TargetMode="Externa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numpy.org/" TargetMode="Externa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B3B83-7D3C-4231-8D90-9C379CF8A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801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4800" b="1" dirty="0"/>
              <a:t>Python para Ciência de Dados e Inteligência Artificial</a:t>
            </a:r>
            <a:br>
              <a:rPr lang="pt-BR" sz="4800" dirty="0"/>
            </a:br>
            <a:br>
              <a:rPr lang="pt-BR" sz="4800" dirty="0"/>
            </a:br>
            <a:r>
              <a:rPr lang="pt-BR" sz="4400" dirty="0"/>
              <a:t>Aula 04: Introdução ao </a:t>
            </a:r>
            <a:r>
              <a:rPr lang="pt-BR" sz="4400" dirty="0" err="1"/>
              <a:t>NumPy</a:t>
            </a:r>
            <a:r>
              <a:rPr lang="pt-BR" sz="4400" dirty="0"/>
              <a:t>.</a:t>
            </a:r>
            <a:endParaRPr lang="pt-BR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6B1491-92DD-4479-8E7F-AF7209733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1220"/>
            <a:ext cx="9144000" cy="1655762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IMT – Instituto Mauá de Tecnologia</a:t>
            </a:r>
          </a:p>
          <a:p>
            <a:r>
              <a:rPr lang="pt-BR" sz="1800" dirty="0"/>
              <a:t>Março/2023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DD92579A-6D41-4E5F-9B13-43CF4B594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142" y="132586"/>
            <a:ext cx="2169641" cy="640044"/>
          </a:xfrm>
          <a:prstGeom prst="rect">
            <a:avLst/>
          </a:prstGeom>
        </p:spPr>
      </p:pic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D210C1C3-481C-4D13-8E2C-BAB249BB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b="1"/>
            </a:lvl1pPr>
          </a:lstStyle>
          <a:p>
            <a:r>
              <a:rPr lang="pt-BR" dirty="0">
                <a:solidFill>
                  <a:schemeClr val="tx1"/>
                </a:solidFill>
              </a:rPr>
              <a:t>Prof. Jones Egydio</a:t>
            </a:r>
          </a:p>
          <a:p>
            <a:r>
              <a:rPr lang="pt-BR" sz="800" dirty="0">
                <a:solidFill>
                  <a:schemeClr val="tx1"/>
                </a:solidFill>
              </a:rPr>
              <a:t>jones.egydio@maua.br</a:t>
            </a:r>
          </a:p>
        </p:txBody>
      </p:sp>
    </p:spTree>
    <p:extLst>
      <p:ext uri="{BB962C8B-B14F-4D97-AF65-F5344CB8AC3E}">
        <p14:creationId xmlns:p14="http://schemas.microsoft.com/office/powerpoint/2010/main" val="282335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90FE24D-6253-4A4B-8C89-141FF467F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1082" y="1826059"/>
            <a:ext cx="10549837" cy="4155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NumPy</a:t>
            </a:r>
            <a:r>
              <a:rPr lang="pt-BR" b="1" dirty="0"/>
              <a:t>: acesso a elementos </a:t>
            </a:r>
            <a:br>
              <a:rPr lang="pt-BR" b="1" dirty="0"/>
            </a:br>
            <a:r>
              <a:rPr lang="pt-BR" b="1" dirty="0"/>
              <a:t>em um </a:t>
            </a:r>
            <a:r>
              <a:rPr lang="pt-BR" b="1" dirty="0" err="1"/>
              <a:t>Array</a:t>
            </a:r>
            <a:endParaRPr lang="pt-BR" b="1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10</a:t>
            </a:fld>
            <a:endParaRPr lang="pt-BR" dirty="0"/>
          </a:p>
        </p:txBody>
      </p:sp>
      <p:pic>
        <p:nvPicPr>
          <p:cNvPr id="7" name="Imagem 6">
            <a:hlinkClick r:id="rId6"/>
            <a:extLst>
              <a:ext uri="{FF2B5EF4-FFF2-40B4-BE49-F238E27FC236}">
                <a16:creationId xmlns:a16="http://schemas.microsoft.com/office/drawing/2014/main" id="{D807E22D-649C-4055-975B-34E7E1F013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0600" y="195925"/>
            <a:ext cx="2413920" cy="804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4871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D952C1B-FD51-45C5-9832-A578E9714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00" y="1859892"/>
            <a:ext cx="10551600" cy="3790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NumPy</a:t>
            </a:r>
            <a:r>
              <a:rPr lang="pt-BR" b="1" dirty="0"/>
              <a:t>: Funções é Métodos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11</a:t>
            </a:fld>
            <a:endParaRPr lang="pt-BR" dirty="0"/>
          </a:p>
        </p:txBody>
      </p:sp>
      <p:pic>
        <p:nvPicPr>
          <p:cNvPr id="7" name="Imagem 6">
            <a:hlinkClick r:id="rId5"/>
            <a:extLst>
              <a:ext uri="{FF2B5EF4-FFF2-40B4-BE49-F238E27FC236}">
                <a16:creationId xmlns:a16="http://schemas.microsoft.com/office/drawing/2014/main" id="{D807E22D-649C-4055-975B-34E7E1F01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195925"/>
            <a:ext cx="2413920" cy="804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2896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56FE60E-47FA-40D4-9320-B3525B57A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00" y="1859892"/>
            <a:ext cx="10551600" cy="3881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NumPy</a:t>
            </a:r>
            <a:r>
              <a:rPr lang="pt-BR" b="1" dirty="0"/>
              <a:t>: operações básicas</a:t>
            </a:r>
            <a:br>
              <a:rPr lang="pt-BR" b="1" dirty="0"/>
            </a:br>
            <a:r>
              <a:rPr lang="pt-BR" b="1" dirty="0"/>
              <a:t>Broadcasting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12</a:t>
            </a:fld>
            <a:endParaRPr lang="pt-BR" dirty="0"/>
          </a:p>
        </p:txBody>
      </p:sp>
      <p:pic>
        <p:nvPicPr>
          <p:cNvPr id="7" name="Imagem 6">
            <a:hlinkClick r:id="rId5"/>
            <a:extLst>
              <a:ext uri="{FF2B5EF4-FFF2-40B4-BE49-F238E27FC236}">
                <a16:creationId xmlns:a16="http://schemas.microsoft.com/office/drawing/2014/main" id="{D807E22D-649C-4055-975B-34E7E1F01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195925"/>
            <a:ext cx="2413920" cy="804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3314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63EB96E-B16A-47F5-B775-E8AE9A7BC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00" y="1859892"/>
            <a:ext cx="10551600" cy="26948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NumPy</a:t>
            </a:r>
            <a:r>
              <a:rPr lang="pt-BR" b="1" dirty="0"/>
              <a:t>: operações básicas</a:t>
            </a:r>
            <a:br>
              <a:rPr lang="pt-BR" b="1" dirty="0"/>
            </a:br>
            <a:r>
              <a:rPr lang="pt-BR" b="1" dirty="0"/>
              <a:t>Produtos de matrizes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13</a:t>
            </a:fld>
            <a:endParaRPr lang="pt-BR" dirty="0"/>
          </a:p>
        </p:txBody>
      </p:sp>
      <p:pic>
        <p:nvPicPr>
          <p:cNvPr id="7" name="Imagem 6">
            <a:hlinkClick r:id="rId5"/>
            <a:extLst>
              <a:ext uri="{FF2B5EF4-FFF2-40B4-BE49-F238E27FC236}">
                <a16:creationId xmlns:a16="http://schemas.microsoft.com/office/drawing/2014/main" id="{D807E22D-649C-4055-975B-34E7E1F01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195925"/>
            <a:ext cx="2413920" cy="804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70044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1A3B466-B270-4D15-BC4D-56EEFAB04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00" y="1859892"/>
            <a:ext cx="10551600" cy="4073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NumPy</a:t>
            </a:r>
            <a:r>
              <a:rPr lang="pt-BR" b="1" dirty="0"/>
              <a:t>: indexação e fatiamento</a:t>
            </a:r>
            <a:br>
              <a:rPr lang="pt-BR" b="1" dirty="0"/>
            </a:br>
            <a:r>
              <a:rPr lang="pt-BR" b="1" dirty="0" err="1"/>
              <a:t>Arrays</a:t>
            </a:r>
            <a:r>
              <a:rPr lang="pt-BR" b="1" dirty="0"/>
              <a:t> com uma dimensão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14</a:t>
            </a:fld>
            <a:endParaRPr lang="pt-BR" dirty="0"/>
          </a:p>
        </p:txBody>
      </p:sp>
      <p:pic>
        <p:nvPicPr>
          <p:cNvPr id="7" name="Imagem 6">
            <a:hlinkClick r:id="rId5"/>
            <a:extLst>
              <a:ext uri="{FF2B5EF4-FFF2-40B4-BE49-F238E27FC236}">
                <a16:creationId xmlns:a16="http://schemas.microsoft.com/office/drawing/2014/main" id="{D807E22D-649C-4055-975B-34E7E1F01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195925"/>
            <a:ext cx="2413920" cy="804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94133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1271AD6-84B1-4936-92BC-8F917B47A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00" y="1859892"/>
            <a:ext cx="10551600" cy="3547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NumPy</a:t>
            </a:r>
            <a:r>
              <a:rPr lang="pt-BR" b="1" dirty="0"/>
              <a:t>: indexação e fatiamento</a:t>
            </a:r>
            <a:br>
              <a:rPr lang="pt-BR" b="1" dirty="0"/>
            </a:br>
            <a:r>
              <a:rPr lang="pt-BR" b="1" dirty="0" err="1"/>
              <a:t>Arrays</a:t>
            </a:r>
            <a:r>
              <a:rPr lang="pt-BR" b="1" dirty="0"/>
              <a:t> com </a:t>
            </a:r>
            <a:r>
              <a:rPr lang="pt-BR" b="1" dirty="0" err="1"/>
              <a:t>multidimensão</a:t>
            </a:r>
            <a:endParaRPr lang="pt-BR" b="1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15</a:t>
            </a:fld>
            <a:endParaRPr lang="pt-BR" dirty="0"/>
          </a:p>
        </p:txBody>
      </p:sp>
      <p:pic>
        <p:nvPicPr>
          <p:cNvPr id="7" name="Imagem 6">
            <a:hlinkClick r:id="rId5"/>
            <a:extLst>
              <a:ext uri="{FF2B5EF4-FFF2-40B4-BE49-F238E27FC236}">
                <a16:creationId xmlns:a16="http://schemas.microsoft.com/office/drawing/2014/main" id="{D807E22D-649C-4055-975B-34E7E1F01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195925"/>
            <a:ext cx="2413920" cy="804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7827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92867A5-F17D-4E34-8858-FFBB86566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00" y="1859892"/>
            <a:ext cx="10551600" cy="3658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NumPy</a:t>
            </a:r>
            <a:r>
              <a:rPr lang="pt-BR" b="1" dirty="0"/>
              <a:t>: estatística</a:t>
            </a:r>
            <a:br>
              <a:rPr lang="pt-BR" b="1" dirty="0"/>
            </a:br>
            <a:r>
              <a:rPr lang="pt-BR" b="1" dirty="0"/>
              <a:t>Análise exploratória simples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16</a:t>
            </a:fld>
            <a:endParaRPr lang="pt-BR" dirty="0"/>
          </a:p>
        </p:txBody>
      </p:sp>
      <p:pic>
        <p:nvPicPr>
          <p:cNvPr id="7" name="Imagem 6">
            <a:hlinkClick r:id="rId5"/>
            <a:extLst>
              <a:ext uri="{FF2B5EF4-FFF2-40B4-BE49-F238E27FC236}">
                <a16:creationId xmlns:a16="http://schemas.microsoft.com/office/drawing/2014/main" id="{D807E22D-649C-4055-975B-34E7E1F01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195925"/>
            <a:ext cx="2413920" cy="804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66153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Referências bibliográficas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2D09A65-98ED-4204-9737-8F05A9109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E1DD653-D0C4-47D1-B4B9-2BE76C870DE1}"/>
              </a:ext>
            </a:extLst>
          </p:cNvPr>
          <p:cNvSpPr/>
          <p:nvPr/>
        </p:nvSpPr>
        <p:spPr>
          <a:xfrm>
            <a:off x="720754" y="1598412"/>
            <a:ext cx="109800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000" dirty="0">
                <a:cs typeface="Calibri" pitchFamily="34" charset="0"/>
              </a:rPr>
              <a:t>MENEZES, N. N. C., Introdução à programação com Python, 3ª Edição. São Paulo: Editora </a:t>
            </a:r>
            <a:r>
              <a:rPr lang="pt-BR" sz="2000" dirty="0" err="1">
                <a:cs typeface="Calibri" pitchFamily="34" charset="0"/>
              </a:rPr>
              <a:t>Novatec</a:t>
            </a:r>
            <a:r>
              <a:rPr lang="pt-BR" sz="2000" dirty="0">
                <a:cs typeface="Calibri" pitchFamily="34" charset="0"/>
              </a:rPr>
              <a:t>, 2019.</a:t>
            </a:r>
            <a:endParaRPr lang="pt-BR" dirty="0">
              <a:cs typeface="Calibri" pitchFamily="34" charset="0"/>
            </a:endParaRPr>
          </a:p>
          <a:p>
            <a:pPr lvl="1"/>
            <a:endParaRPr lang="pt-BR" sz="2000" dirty="0">
              <a:cs typeface="Calibri" pitchFamily="34" charset="0"/>
            </a:endParaRPr>
          </a:p>
          <a:p>
            <a:pPr lvl="1"/>
            <a:r>
              <a:rPr lang="pt-BR" sz="2000" dirty="0">
                <a:cs typeface="Calibri" pitchFamily="34" charset="0"/>
              </a:rPr>
              <a:t>Notas de aula: Prof. Anderson Harayashini Moreira, pós-graduação em CD e IA, IMT, 2022.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BBE413C-C484-4274-B99A-E21DB40C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294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</a:t>
            </a:r>
            <a:r>
              <a:rPr lang="pt-BR" b="1" dirty="0" err="1"/>
              <a:t>NumPy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144A0-6119-4E51-9BB3-C4B45F57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pt-BR" sz="2400" dirty="0">
                <a:latin typeface="+mj-lt"/>
              </a:rPr>
              <a:t>O </a:t>
            </a:r>
            <a:r>
              <a:rPr lang="pt-BR" sz="2400" b="1" dirty="0" err="1">
                <a:latin typeface="+mj-lt"/>
              </a:rPr>
              <a:t>NumPy</a:t>
            </a:r>
            <a:r>
              <a:rPr lang="pt-BR" sz="2400" dirty="0">
                <a:latin typeface="+mj-lt"/>
              </a:rPr>
              <a:t> é uma biblioteca de Python que é utilizada para computação científica e análise de dados. Suas principais características incluem:</a:t>
            </a:r>
          </a:p>
          <a:p>
            <a:pPr lvl="1" algn="just">
              <a:lnSpc>
                <a:spcPct val="120000"/>
              </a:lnSpc>
            </a:pPr>
            <a:r>
              <a:rPr lang="pt-BR" sz="1600" b="1" dirty="0" err="1">
                <a:latin typeface="+mj-lt"/>
              </a:rPr>
              <a:t>Array</a:t>
            </a:r>
            <a:r>
              <a:rPr lang="pt-BR" sz="1600" b="1" dirty="0">
                <a:latin typeface="+mj-lt"/>
              </a:rPr>
              <a:t> multidimensional</a:t>
            </a:r>
            <a:r>
              <a:rPr lang="pt-BR" sz="1600" dirty="0">
                <a:latin typeface="+mj-lt"/>
              </a:rPr>
              <a:t>: O </a:t>
            </a:r>
            <a:r>
              <a:rPr lang="pt-BR" sz="1600" dirty="0" err="1">
                <a:latin typeface="+mj-lt"/>
              </a:rPr>
              <a:t>NumPy</a:t>
            </a:r>
            <a:r>
              <a:rPr lang="pt-BR" sz="1600" dirty="0">
                <a:latin typeface="+mj-lt"/>
              </a:rPr>
              <a:t> é baseado em </a:t>
            </a:r>
            <a:r>
              <a:rPr lang="pt-BR" sz="1600" dirty="0" err="1">
                <a:latin typeface="+mj-lt"/>
              </a:rPr>
              <a:t>arrays</a:t>
            </a:r>
            <a:r>
              <a:rPr lang="pt-BR" sz="1600" dirty="0">
                <a:latin typeface="+mj-lt"/>
              </a:rPr>
              <a:t> multidimensionais, que permitem representar dados em diferentes dimensões – operações vetorizadas;</a:t>
            </a:r>
          </a:p>
          <a:p>
            <a:pPr lvl="1" algn="just">
              <a:lnSpc>
                <a:spcPct val="120000"/>
              </a:lnSpc>
            </a:pPr>
            <a:r>
              <a:rPr lang="pt-BR" sz="1600" b="1" dirty="0">
                <a:latin typeface="+mj-lt"/>
              </a:rPr>
              <a:t>Funções matemáticas</a:t>
            </a:r>
            <a:r>
              <a:rPr lang="pt-BR" sz="1600" dirty="0">
                <a:latin typeface="+mj-lt"/>
              </a:rPr>
              <a:t>: O </a:t>
            </a:r>
            <a:r>
              <a:rPr lang="pt-BR" sz="1600" dirty="0" err="1">
                <a:latin typeface="+mj-lt"/>
              </a:rPr>
              <a:t>NumPy</a:t>
            </a:r>
            <a:r>
              <a:rPr lang="pt-BR" sz="1600" dirty="0">
                <a:latin typeface="+mj-lt"/>
              </a:rPr>
              <a:t> inclui um grande número de funções matemáticas, como funções trigonométricas, exponenciais, logarítmicas e estatísticas, que permitem realizar operações matemáticas complexas em </a:t>
            </a:r>
            <a:r>
              <a:rPr lang="pt-BR" sz="1600" dirty="0" err="1">
                <a:latin typeface="+mj-lt"/>
              </a:rPr>
              <a:t>arrays</a:t>
            </a:r>
            <a:r>
              <a:rPr lang="pt-BR" sz="1600" dirty="0">
                <a:latin typeface="+mj-lt"/>
              </a:rPr>
              <a:t>;</a:t>
            </a:r>
          </a:p>
          <a:p>
            <a:pPr lvl="1" algn="just">
              <a:lnSpc>
                <a:spcPct val="120000"/>
              </a:lnSpc>
            </a:pPr>
            <a:r>
              <a:rPr lang="pt-BR" sz="1600" b="1" dirty="0">
                <a:latin typeface="+mj-lt"/>
              </a:rPr>
              <a:t>Indexação avançada</a:t>
            </a:r>
            <a:r>
              <a:rPr lang="pt-BR" sz="1600" dirty="0">
                <a:latin typeface="+mj-lt"/>
              </a:rPr>
              <a:t>: Permite acessar elementos específicos de um </a:t>
            </a:r>
            <a:r>
              <a:rPr lang="pt-BR" sz="1600" dirty="0" err="1">
                <a:latin typeface="+mj-lt"/>
              </a:rPr>
              <a:t>array</a:t>
            </a:r>
            <a:r>
              <a:rPr lang="pt-BR" sz="1600" dirty="0">
                <a:latin typeface="+mj-lt"/>
              </a:rPr>
              <a:t> ou selecionar subconjuntos de um </a:t>
            </a:r>
            <a:r>
              <a:rPr lang="pt-BR" sz="1600" dirty="0" err="1">
                <a:latin typeface="+mj-lt"/>
              </a:rPr>
              <a:t>array</a:t>
            </a:r>
            <a:r>
              <a:rPr lang="pt-BR" sz="1600" dirty="0">
                <a:latin typeface="+mj-lt"/>
              </a:rPr>
              <a:t> com base em determinadas condições.</a:t>
            </a:r>
          </a:p>
          <a:p>
            <a:pPr lvl="1" algn="just">
              <a:lnSpc>
                <a:spcPct val="120000"/>
              </a:lnSpc>
            </a:pPr>
            <a:r>
              <a:rPr lang="pt-BR" sz="1600" b="1" dirty="0">
                <a:latin typeface="+mj-lt"/>
              </a:rPr>
              <a:t>Broadcasting</a:t>
            </a:r>
            <a:r>
              <a:rPr lang="pt-BR" sz="1600" dirty="0">
                <a:latin typeface="+mj-lt"/>
              </a:rPr>
              <a:t>: Usa o conceito de broadcasting, que permite realizar operações em </a:t>
            </a:r>
            <a:r>
              <a:rPr lang="pt-BR" sz="1600" dirty="0" err="1">
                <a:latin typeface="+mj-lt"/>
              </a:rPr>
              <a:t>arrays</a:t>
            </a:r>
            <a:r>
              <a:rPr lang="pt-BR" sz="1600" dirty="0">
                <a:latin typeface="+mj-lt"/>
              </a:rPr>
              <a:t> com formas diferentes, tornando o código mais legível e eficiente.</a:t>
            </a:r>
          </a:p>
          <a:p>
            <a:pPr lvl="1" algn="just">
              <a:lnSpc>
                <a:spcPct val="120000"/>
              </a:lnSpc>
            </a:pPr>
            <a:r>
              <a:rPr lang="pt-BR" sz="1600" b="1" dirty="0">
                <a:latin typeface="+mj-lt"/>
              </a:rPr>
              <a:t>Integração com outras bibliotecas</a:t>
            </a:r>
            <a:r>
              <a:rPr lang="pt-BR" sz="1600" dirty="0">
                <a:latin typeface="+mj-lt"/>
              </a:rPr>
              <a:t>: O </a:t>
            </a:r>
            <a:r>
              <a:rPr lang="pt-BR" sz="1600" dirty="0" err="1">
                <a:latin typeface="+mj-lt"/>
              </a:rPr>
              <a:t>NumPy</a:t>
            </a:r>
            <a:r>
              <a:rPr lang="pt-BR" sz="1600" dirty="0">
                <a:latin typeface="+mj-lt"/>
              </a:rPr>
              <a:t> é integrado com outras bibliotecas de análise de dados, como Pandas e </a:t>
            </a:r>
            <a:r>
              <a:rPr lang="pt-BR" sz="1600" dirty="0" err="1">
                <a:latin typeface="+mj-lt"/>
              </a:rPr>
              <a:t>Matplotlib</a:t>
            </a:r>
            <a:r>
              <a:rPr lang="pt-BR" sz="1600" dirty="0">
                <a:latin typeface="+mj-lt"/>
              </a:rPr>
              <a:t>, para tornar a análise de dados mais eficiente.</a:t>
            </a:r>
          </a:p>
          <a:p>
            <a:pPr lvl="1" algn="just">
              <a:lnSpc>
                <a:spcPct val="120000"/>
              </a:lnSpc>
            </a:pPr>
            <a:r>
              <a:rPr lang="pt-BR" sz="1600" b="1" dirty="0">
                <a:latin typeface="+mj-lt"/>
              </a:rPr>
              <a:t>Alta performance</a:t>
            </a:r>
            <a:r>
              <a:rPr lang="pt-BR" sz="1600" dirty="0">
                <a:latin typeface="+mj-lt"/>
              </a:rPr>
              <a:t>: O </a:t>
            </a:r>
            <a:r>
              <a:rPr lang="pt-BR" sz="1600" dirty="0" err="1">
                <a:latin typeface="+mj-lt"/>
              </a:rPr>
              <a:t>NumPy</a:t>
            </a:r>
            <a:r>
              <a:rPr lang="pt-BR" sz="1600" dirty="0">
                <a:latin typeface="+mj-lt"/>
              </a:rPr>
              <a:t> é construído em C, o que significa que ele é muito rápido e eficiente em termos de uso de recursos do sistema.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2</a:t>
            </a:fld>
            <a:endParaRPr lang="pt-BR" dirty="0"/>
          </a:p>
        </p:txBody>
      </p:sp>
      <p:pic>
        <p:nvPicPr>
          <p:cNvPr id="8" name="Imagem 7">
            <a:hlinkClick r:id="rId4"/>
            <a:extLst>
              <a:ext uri="{FF2B5EF4-FFF2-40B4-BE49-F238E27FC236}">
                <a16:creationId xmlns:a16="http://schemas.microsoft.com/office/drawing/2014/main" id="{A405BFBC-EB8B-442A-A315-5CD4B27BC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195925"/>
            <a:ext cx="2413920" cy="804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663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</a:t>
            </a:r>
            <a:r>
              <a:rPr lang="pt-BR" b="1" dirty="0" err="1"/>
              <a:t>NumPy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144A0-6119-4E51-9BB3-C4B45F57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pt-BR" sz="2400" dirty="0">
                <a:latin typeface="+mj-lt"/>
              </a:rPr>
              <a:t>O </a:t>
            </a:r>
            <a:r>
              <a:rPr lang="pt-BR" sz="2400" b="1" dirty="0" err="1">
                <a:latin typeface="+mj-lt"/>
              </a:rPr>
              <a:t>NumPy</a:t>
            </a:r>
            <a:r>
              <a:rPr lang="pt-BR" sz="2400" dirty="0">
                <a:latin typeface="+mj-lt"/>
              </a:rPr>
              <a:t> é uma biblioteca de Python que é utilizada para computação científica e análise de dados. Suas principais características incluem:</a:t>
            </a:r>
          </a:p>
          <a:p>
            <a:pPr lvl="1" algn="just">
              <a:lnSpc>
                <a:spcPct val="120000"/>
              </a:lnSpc>
            </a:pPr>
            <a:r>
              <a:rPr lang="pt-BR" sz="1600" dirty="0">
                <a:latin typeface="+mj-lt"/>
              </a:rPr>
              <a:t>Biblioteca Python usada para trabalhar com álgebra linear, </a:t>
            </a:r>
            <a:r>
              <a:rPr lang="pt-BR" sz="1600" dirty="0" err="1">
                <a:latin typeface="+mj-lt"/>
              </a:rPr>
              <a:t>arrays</a:t>
            </a:r>
            <a:r>
              <a:rPr lang="pt-BR" sz="1600" dirty="0">
                <a:latin typeface="+mj-lt"/>
              </a:rPr>
              <a:t> e matrizes;</a:t>
            </a:r>
          </a:p>
          <a:p>
            <a:pPr lvl="1" algn="just">
              <a:lnSpc>
                <a:spcPct val="120000"/>
              </a:lnSpc>
            </a:pPr>
            <a:r>
              <a:rPr lang="pt-BR" sz="1600" dirty="0">
                <a:latin typeface="+mj-lt"/>
              </a:rPr>
              <a:t>Fornecer um objeto de matriz que é até 50x mais rápido que as listas tradicionais do Python;</a:t>
            </a:r>
          </a:p>
          <a:p>
            <a:pPr lvl="1" algn="just">
              <a:lnSpc>
                <a:spcPct val="120000"/>
              </a:lnSpc>
            </a:pPr>
            <a:r>
              <a:rPr lang="pt-BR" sz="1600" dirty="0" err="1">
                <a:latin typeface="+mj-lt"/>
              </a:rPr>
              <a:t>Array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NumPy</a:t>
            </a:r>
            <a:r>
              <a:rPr lang="pt-BR" sz="1600" dirty="0">
                <a:latin typeface="+mj-lt"/>
              </a:rPr>
              <a:t> é armazenados em um local contínuo na memória;</a:t>
            </a:r>
          </a:p>
          <a:p>
            <a:pPr lvl="1" algn="just">
              <a:lnSpc>
                <a:spcPct val="120000"/>
              </a:lnSpc>
            </a:pPr>
            <a:r>
              <a:rPr lang="pt-BR" sz="1600" dirty="0">
                <a:latin typeface="+mj-lt"/>
              </a:rPr>
              <a:t>É otimizado para funcionar com as arquiteturas de CPU mais recentes;</a:t>
            </a:r>
          </a:p>
          <a:p>
            <a:pPr lvl="1" algn="just">
              <a:lnSpc>
                <a:spcPct val="120000"/>
              </a:lnSpc>
            </a:pPr>
            <a:r>
              <a:rPr lang="pt-BR" sz="1600" dirty="0">
                <a:latin typeface="+mj-lt"/>
              </a:rPr>
              <a:t>Demandam menos espaço de memória para mesma quantidade de elementos;</a:t>
            </a:r>
          </a:p>
          <a:p>
            <a:pPr lvl="1" algn="just">
              <a:lnSpc>
                <a:spcPct val="120000"/>
              </a:lnSpc>
            </a:pPr>
            <a:r>
              <a:rPr lang="pt-BR" sz="1600" dirty="0">
                <a:latin typeface="+mj-lt"/>
              </a:rPr>
              <a:t>SIMD - Processamento vetores Single </a:t>
            </a:r>
            <a:r>
              <a:rPr lang="pt-BR" sz="1600" dirty="0" err="1">
                <a:latin typeface="+mj-lt"/>
              </a:rPr>
              <a:t>instruction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 err="1">
                <a:latin typeface="+mj-lt"/>
              </a:rPr>
              <a:t>multiple</a:t>
            </a:r>
            <a:r>
              <a:rPr lang="pt-BR" sz="1600" dirty="0">
                <a:latin typeface="+mj-lt"/>
              </a:rPr>
              <a:t> data (SIMD);</a:t>
            </a:r>
          </a:p>
          <a:p>
            <a:pPr lvl="1" algn="just">
              <a:lnSpc>
                <a:spcPct val="120000"/>
              </a:lnSpc>
            </a:pPr>
            <a:r>
              <a:rPr lang="pt-BR" sz="1600" dirty="0">
                <a:latin typeface="+mj-lt"/>
              </a:rPr>
              <a:t>Mais versatilidade nas operações com </a:t>
            </a:r>
            <a:r>
              <a:rPr lang="pt-BR" sz="1600" dirty="0" err="1">
                <a:latin typeface="+mj-lt"/>
              </a:rPr>
              <a:t>arrays</a:t>
            </a:r>
            <a:r>
              <a:rPr lang="pt-BR" sz="1600" dirty="0">
                <a:latin typeface="+mj-lt"/>
              </a:rPr>
              <a:t> (ex. multiplicação)</a:t>
            </a:r>
          </a:p>
          <a:p>
            <a:pPr lvl="1" algn="just">
              <a:lnSpc>
                <a:spcPct val="120000"/>
              </a:lnSpc>
            </a:pPr>
            <a:r>
              <a:rPr lang="pt-BR" sz="1600" dirty="0">
                <a:latin typeface="+mj-lt"/>
              </a:rPr>
              <a:t>É codificado parcialmente em Python, mas a maioria das partes que requerem computação rápida são escritas em C ou C ++.</a:t>
            </a:r>
          </a:p>
          <a:p>
            <a:pPr lvl="1" algn="just">
              <a:lnSpc>
                <a:spcPct val="120000"/>
              </a:lnSpc>
            </a:pPr>
            <a:r>
              <a:rPr lang="pt-BR" sz="1600" dirty="0">
                <a:latin typeface="+mj-lt"/>
              </a:rPr>
              <a:t>O objeto </a:t>
            </a:r>
            <a:r>
              <a:rPr lang="pt-BR" sz="1600" dirty="0" err="1">
                <a:latin typeface="+mj-lt"/>
              </a:rPr>
              <a:t>array</a:t>
            </a:r>
            <a:r>
              <a:rPr lang="pt-BR" sz="1600" dirty="0">
                <a:latin typeface="+mj-lt"/>
              </a:rPr>
              <a:t> em </a:t>
            </a:r>
            <a:r>
              <a:rPr lang="pt-BR" sz="1600" dirty="0" err="1">
                <a:latin typeface="+mj-lt"/>
              </a:rPr>
              <a:t>NumPy</a:t>
            </a:r>
            <a:r>
              <a:rPr lang="pt-BR" sz="1600" dirty="0">
                <a:latin typeface="+mj-lt"/>
              </a:rPr>
              <a:t> é chamado </a:t>
            </a:r>
            <a:r>
              <a:rPr lang="pt-BR" sz="1600" dirty="0" err="1">
                <a:latin typeface="+mj-lt"/>
              </a:rPr>
              <a:t>ndarray</a:t>
            </a:r>
            <a:r>
              <a:rPr lang="pt-BR" sz="1600" dirty="0">
                <a:latin typeface="+mj-lt"/>
              </a:rPr>
              <a:t>.</a:t>
            </a:r>
          </a:p>
          <a:p>
            <a:pPr lvl="1" algn="just">
              <a:lnSpc>
                <a:spcPct val="120000"/>
              </a:lnSpc>
            </a:pPr>
            <a:r>
              <a:rPr lang="pt-BR" sz="1600" dirty="0">
                <a:latin typeface="+mj-lt"/>
              </a:rPr>
              <a:t>O </a:t>
            </a:r>
            <a:r>
              <a:rPr lang="pt-BR" sz="1600" dirty="0" err="1">
                <a:latin typeface="+mj-lt"/>
              </a:rPr>
              <a:t>ndarray</a:t>
            </a:r>
            <a:r>
              <a:rPr lang="pt-BR" sz="1600" dirty="0">
                <a:latin typeface="+mj-lt"/>
              </a:rPr>
              <a:t> fornece várias funções de suporte que facilitam muito se uso.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3</a:t>
            </a:fld>
            <a:endParaRPr lang="pt-BR" dirty="0"/>
          </a:p>
        </p:txBody>
      </p:sp>
      <p:pic>
        <p:nvPicPr>
          <p:cNvPr id="8" name="Imagem 7">
            <a:hlinkClick r:id="rId4"/>
            <a:extLst>
              <a:ext uri="{FF2B5EF4-FFF2-40B4-BE49-F238E27FC236}">
                <a16:creationId xmlns:a16="http://schemas.microsoft.com/office/drawing/2014/main" id="{A405BFBC-EB8B-442A-A315-5CD4B27BC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195925"/>
            <a:ext cx="2413920" cy="804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5075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</a:t>
            </a:r>
            <a:r>
              <a:rPr lang="pt-BR" b="1" dirty="0" err="1"/>
              <a:t>NumPy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144A0-6119-4E51-9BB3-C4B45F57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765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b="1" dirty="0">
                <a:latin typeface="+mj-lt"/>
              </a:rPr>
              <a:t>Exemplo 01: </a:t>
            </a:r>
            <a:r>
              <a:rPr lang="pt-BR" dirty="0">
                <a:latin typeface="+mj-lt"/>
              </a:rPr>
              <a:t>Considere a lista: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 = [1, 2, 3, 4, 5, 6, 7]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+mj-lt"/>
              </a:rPr>
              <a:t>Deseja-se multiplicar cada item da lista por 7, escreva o código em Python para realizar tal tarefa.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4</a:t>
            </a:fld>
            <a:endParaRPr lang="pt-BR" dirty="0"/>
          </a:p>
        </p:txBody>
      </p:sp>
      <p:pic>
        <p:nvPicPr>
          <p:cNvPr id="7" name="Imagem 6">
            <a:hlinkClick r:id="rId4"/>
            <a:extLst>
              <a:ext uri="{FF2B5EF4-FFF2-40B4-BE49-F238E27FC236}">
                <a16:creationId xmlns:a16="http://schemas.microsoft.com/office/drawing/2014/main" id="{D807E22D-649C-4055-975B-34E7E1F01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195925"/>
            <a:ext cx="2413920" cy="804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4266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NumPy</a:t>
            </a:r>
            <a:r>
              <a:rPr lang="pt-BR" b="1" dirty="0"/>
              <a:t>: criando </a:t>
            </a:r>
            <a:r>
              <a:rPr lang="pt-BR" b="1" dirty="0" err="1"/>
              <a:t>Arrays</a:t>
            </a:r>
            <a:r>
              <a:rPr lang="pt-BR" b="1" dirty="0"/>
              <a:t> (1D)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5</a:t>
            </a:fld>
            <a:endParaRPr lang="pt-BR" dirty="0"/>
          </a:p>
        </p:txBody>
      </p:sp>
      <p:pic>
        <p:nvPicPr>
          <p:cNvPr id="7" name="Imagem 6">
            <a:hlinkClick r:id="rId4"/>
            <a:extLst>
              <a:ext uri="{FF2B5EF4-FFF2-40B4-BE49-F238E27FC236}">
                <a16:creationId xmlns:a16="http://schemas.microsoft.com/office/drawing/2014/main" id="{D807E22D-649C-4055-975B-34E7E1F01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195925"/>
            <a:ext cx="2413920" cy="804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3EB5FAB-0251-4C8B-BF25-73DCDE2CAD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3379" y="1827540"/>
            <a:ext cx="10545241" cy="38710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187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42963A1-4BB8-4523-9CB0-17E3897C7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80" y="1799435"/>
            <a:ext cx="10545241" cy="39272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NumPy</a:t>
            </a:r>
            <a:r>
              <a:rPr lang="pt-BR" b="1" dirty="0"/>
              <a:t>: criando </a:t>
            </a:r>
            <a:r>
              <a:rPr lang="pt-BR" b="1" dirty="0" err="1"/>
              <a:t>Arrays</a:t>
            </a:r>
            <a:r>
              <a:rPr lang="pt-BR" b="1" dirty="0"/>
              <a:t> (2D)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6</a:t>
            </a:fld>
            <a:endParaRPr lang="pt-BR" dirty="0"/>
          </a:p>
        </p:txBody>
      </p:sp>
      <p:pic>
        <p:nvPicPr>
          <p:cNvPr id="7" name="Imagem 6">
            <a:hlinkClick r:id="rId5"/>
            <a:extLst>
              <a:ext uri="{FF2B5EF4-FFF2-40B4-BE49-F238E27FC236}">
                <a16:creationId xmlns:a16="http://schemas.microsoft.com/office/drawing/2014/main" id="{D807E22D-649C-4055-975B-34E7E1F01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195925"/>
            <a:ext cx="2413920" cy="804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3819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D977934-03D7-4522-87A4-92CCD305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80" y="1799435"/>
            <a:ext cx="10545241" cy="39018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NumPy</a:t>
            </a:r>
            <a:r>
              <a:rPr lang="pt-BR" b="1" dirty="0"/>
              <a:t>: criando </a:t>
            </a:r>
            <a:r>
              <a:rPr lang="pt-BR" b="1" dirty="0" err="1"/>
              <a:t>Arrays</a:t>
            </a:r>
            <a:br>
              <a:rPr lang="pt-BR" b="1" dirty="0"/>
            </a:br>
            <a:r>
              <a:rPr lang="pt-BR" b="1" dirty="0"/>
              <a:t>pré-definidos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7</a:t>
            </a:fld>
            <a:endParaRPr lang="pt-BR" dirty="0"/>
          </a:p>
        </p:txBody>
      </p:sp>
      <p:pic>
        <p:nvPicPr>
          <p:cNvPr id="7" name="Imagem 6">
            <a:hlinkClick r:id="rId5"/>
            <a:extLst>
              <a:ext uri="{FF2B5EF4-FFF2-40B4-BE49-F238E27FC236}">
                <a16:creationId xmlns:a16="http://schemas.microsoft.com/office/drawing/2014/main" id="{D807E22D-649C-4055-975B-34E7E1F01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195925"/>
            <a:ext cx="2413920" cy="804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383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90740E6-E9C7-4183-9866-307F760D4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80" y="1799436"/>
            <a:ext cx="10545241" cy="388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NumPy</a:t>
            </a:r>
            <a:r>
              <a:rPr lang="pt-BR" b="1" dirty="0"/>
              <a:t>: criando </a:t>
            </a:r>
            <a:r>
              <a:rPr lang="pt-BR" b="1" dirty="0" err="1"/>
              <a:t>Arrays</a:t>
            </a:r>
            <a:br>
              <a:rPr lang="pt-BR" b="1" dirty="0"/>
            </a:br>
            <a:r>
              <a:rPr lang="pt-BR" b="1" dirty="0"/>
              <a:t>pré-definidos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8</a:t>
            </a:fld>
            <a:endParaRPr lang="pt-BR" dirty="0"/>
          </a:p>
        </p:txBody>
      </p:sp>
      <p:pic>
        <p:nvPicPr>
          <p:cNvPr id="7" name="Imagem 6">
            <a:hlinkClick r:id="rId5"/>
            <a:extLst>
              <a:ext uri="{FF2B5EF4-FFF2-40B4-BE49-F238E27FC236}">
                <a16:creationId xmlns:a16="http://schemas.microsoft.com/office/drawing/2014/main" id="{D807E22D-649C-4055-975B-34E7E1F01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195925"/>
            <a:ext cx="2413920" cy="804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81307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F216995-3D1B-446E-B905-136FEE3B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9436"/>
            <a:ext cx="10545241" cy="28647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NumPy</a:t>
            </a:r>
            <a:r>
              <a:rPr lang="pt-BR" b="1" dirty="0"/>
              <a:t>: criando </a:t>
            </a:r>
            <a:r>
              <a:rPr lang="pt-BR" b="1" dirty="0" err="1"/>
              <a:t>Arrays</a:t>
            </a:r>
            <a:br>
              <a:rPr lang="pt-BR" b="1" dirty="0"/>
            </a:br>
            <a:r>
              <a:rPr lang="pt-BR" b="1" dirty="0"/>
              <a:t>pré-definidos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9</a:t>
            </a:fld>
            <a:endParaRPr lang="pt-BR" dirty="0"/>
          </a:p>
        </p:txBody>
      </p:sp>
      <p:pic>
        <p:nvPicPr>
          <p:cNvPr id="7" name="Imagem 6">
            <a:hlinkClick r:id="rId5"/>
            <a:extLst>
              <a:ext uri="{FF2B5EF4-FFF2-40B4-BE49-F238E27FC236}">
                <a16:creationId xmlns:a16="http://schemas.microsoft.com/office/drawing/2014/main" id="{D807E22D-649C-4055-975B-34E7E1F01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195925"/>
            <a:ext cx="2413920" cy="804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383468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39EB468A29D14B9AEEAD30C746D82C" ma:contentTypeVersion="15" ma:contentTypeDescription="Crie um novo documento." ma:contentTypeScope="" ma:versionID="399c817a2720919fe93e3f61ff56e5ef">
  <xsd:schema xmlns:xsd="http://www.w3.org/2001/XMLSchema" xmlns:xs="http://www.w3.org/2001/XMLSchema" xmlns:p="http://schemas.microsoft.com/office/2006/metadata/properties" xmlns:ns3="d0176a72-eb7d-4e86-9478-1ab7cf7a5428" xmlns:ns4="5c79302c-76ef-4636-85c1-4525c0121ebe" targetNamespace="http://schemas.microsoft.com/office/2006/metadata/properties" ma:root="true" ma:fieldsID="e0d586dbfc52db8a5fe71649e1e52061" ns3:_="" ns4:_="">
    <xsd:import namespace="d0176a72-eb7d-4e86-9478-1ab7cf7a5428"/>
    <xsd:import namespace="5c79302c-76ef-4636-85c1-4525c0121e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176a72-eb7d-4e86-9478-1ab7cf7a54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79302c-76ef-4636-85c1-4525c0121eb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0176a72-eb7d-4e86-9478-1ab7cf7a542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304080-B1D4-4D0D-B411-617764978D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176a72-eb7d-4e86-9478-1ab7cf7a5428"/>
    <ds:schemaRef ds:uri="5c79302c-76ef-4636-85c1-4525c0121e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EA2EC7-E150-4CB4-80EC-2819441269F5}">
  <ds:schemaRefs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5c79302c-76ef-4636-85c1-4525c0121ebe"/>
    <ds:schemaRef ds:uri="d0176a72-eb7d-4e86-9478-1ab7cf7a5428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C1F160C-B1EF-4C1F-9255-7B93DAFDB6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7531</TotalTime>
  <Words>578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Courier New</vt:lpstr>
      <vt:lpstr>Calibri</vt:lpstr>
      <vt:lpstr>Arial</vt:lpstr>
      <vt:lpstr>Calibri Light</vt:lpstr>
      <vt:lpstr>Tema do Office</vt:lpstr>
      <vt:lpstr>Python para Ciência de Dados e Inteligência Artificial  Aula 04: Introdução ao NumPy.</vt:lpstr>
      <vt:lpstr>Introdução ao NumPy</vt:lpstr>
      <vt:lpstr>Introdução ao NumPy</vt:lpstr>
      <vt:lpstr>Introdução ao NumPy</vt:lpstr>
      <vt:lpstr>NumPy: criando Arrays (1D)</vt:lpstr>
      <vt:lpstr>NumPy: criando Arrays (2D)</vt:lpstr>
      <vt:lpstr>NumPy: criando Arrays pré-definidos</vt:lpstr>
      <vt:lpstr>NumPy: criando Arrays pré-definidos</vt:lpstr>
      <vt:lpstr>NumPy: criando Arrays pré-definidos</vt:lpstr>
      <vt:lpstr>NumPy: acesso a elementos  em um Array</vt:lpstr>
      <vt:lpstr>NumPy: Funções é Métodos</vt:lpstr>
      <vt:lpstr>NumPy: operações básicas Broadcasting</vt:lpstr>
      <vt:lpstr>NumPy: operações básicas Produtos de matrizes</vt:lpstr>
      <vt:lpstr>NumPy: indexação e fatiamento Arrays com uma dimensão</vt:lpstr>
      <vt:lpstr>NumPy: indexação e fatiamento Arrays com multidimensão</vt:lpstr>
      <vt:lpstr>NumPy: estatística Análise exploratória simples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Ciência de Dados e Inteligência Artificial</dc:title>
  <dc:creator>Jones Eduardo Egydio</dc:creator>
  <cp:lastModifiedBy>Jones Eduardo Egydio</cp:lastModifiedBy>
  <cp:revision>59</cp:revision>
  <cp:lastPrinted>2022-12-06T16:48:55Z</cp:lastPrinted>
  <dcterms:created xsi:type="dcterms:W3CDTF">2022-11-17T11:08:07Z</dcterms:created>
  <dcterms:modified xsi:type="dcterms:W3CDTF">2023-03-11T14:23:19Z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0x010100AC39EB468A29D14B9AEEAD30C746D82C</vt:lpwstr>
  </property>
</Properties>
</file>