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308" r:id="rId6"/>
    <p:sldId id="339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279" r:id="rId15"/>
  </p:sldIdLst>
  <p:sldSz cx="12192000" cy="6858000"/>
  <p:notesSz cx="6735763" cy="9866313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6532" autoAdjust="0"/>
  </p:normalViewPr>
  <p:slideViewPr>
    <p:cSldViewPr snapToGrid="0">
      <p:cViewPr varScale="1">
        <p:scale>
          <a:sx n="114" d="100"/>
          <a:sy n="114" d="100"/>
        </p:scale>
        <p:origin x="10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0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es Eduardo Egydio" userId="a52157a0-cc2e-4d45-b37d-467c513074bb" providerId="ADAL" clId="{B05F3F74-B2AE-447D-8A5C-04F7EB2CF85D}"/>
    <pc:docChg chg="custSel addSld delSld modSld">
      <pc:chgData name="Jones Eduardo Egydio" userId="a52157a0-cc2e-4d45-b37d-467c513074bb" providerId="ADAL" clId="{B05F3F74-B2AE-447D-8A5C-04F7EB2CF85D}" dt="2023-03-16T21:04:43.598" v="473" actId="20577"/>
      <pc:docMkLst>
        <pc:docMk/>
      </pc:docMkLst>
      <pc:sldChg chg="modSp">
        <pc:chgData name="Jones Eduardo Egydio" userId="a52157a0-cc2e-4d45-b37d-467c513074bb" providerId="ADAL" clId="{B05F3F74-B2AE-447D-8A5C-04F7EB2CF85D}" dt="2023-03-16T20:44:59.321" v="7" actId="20577"/>
        <pc:sldMkLst>
          <pc:docMk/>
          <pc:sldMk cId="2823354560" sldId="256"/>
        </pc:sldMkLst>
        <pc:spChg chg="mod">
          <ac:chgData name="Jones Eduardo Egydio" userId="a52157a0-cc2e-4d45-b37d-467c513074bb" providerId="ADAL" clId="{B05F3F74-B2AE-447D-8A5C-04F7EB2CF85D}" dt="2023-03-16T20:44:59.321" v="7" actId="20577"/>
          <ac:spMkLst>
            <pc:docMk/>
            <pc:sldMk cId="2823354560" sldId="256"/>
            <ac:spMk id="2" creationId="{AD8B3B83-7D3C-4231-8D90-9C379CF8A5F9}"/>
          </ac:spMkLst>
        </pc:spChg>
      </pc:sldChg>
      <pc:sldChg chg="addSp delSp modSp delAnim modAnim">
        <pc:chgData name="Jones Eduardo Egydio" userId="a52157a0-cc2e-4d45-b37d-467c513074bb" providerId="ADAL" clId="{B05F3F74-B2AE-447D-8A5C-04F7EB2CF85D}" dt="2023-03-16T20:55:12.202" v="246"/>
        <pc:sldMkLst>
          <pc:docMk/>
          <pc:sldMk cId="416637341" sldId="308"/>
        </pc:sldMkLst>
        <pc:spChg chg="mod">
          <ac:chgData name="Jones Eduardo Egydio" userId="a52157a0-cc2e-4d45-b37d-467c513074bb" providerId="ADAL" clId="{B05F3F74-B2AE-447D-8A5C-04F7EB2CF85D}" dt="2023-03-16T20:46:32.918" v="24" actId="20577"/>
          <ac:spMkLst>
            <pc:docMk/>
            <pc:sldMk cId="416637341" sldId="308"/>
            <ac:spMk id="2" creationId="{BC79021C-FA34-431B-9263-E37956DF55C8}"/>
          </ac:spMkLst>
        </pc:spChg>
        <pc:spChg chg="mod">
          <ac:chgData name="Jones Eduardo Egydio" userId="a52157a0-cc2e-4d45-b37d-467c513074bb" providerId="ADAL" clId="{B05F3F74-B2AE-447D-8A5C-04F7EB2CF85D}" dt="2023-03-16T20:52:48.170" v="235"/>
          <ac:spMkLst>
            <pc:docMk/>
            <pc:sldMk cId="416637341" sldId="308"/>
            <ac:spMk id="3" creationId="{FC2144A0-6119-4E51-9BB3-C4B45F570FEE}"/>
          </ac:spMkLst>
        </pc:spChg>
        <pc:picChg chg="add mod">
          <ac:chgData name="Jones Eduardo Egydio" userId="a52157a0-cc2e-4d45-b37d-467c513074bb" providerId="ADAL" clId="{B05F3F74-B2AE-447D-8A5C-04F7EB2CF85D}" dt="2023-03-16T20:54:59.952" v="245" actId="1440"/>
          <ac:picMkLst>
            <pc:docMk/>
            <pc:sldMk cId="416637341" sldId="308"/>
            <ac:picMk id="6" creationId="{BA13B986-8639-416B-9980-7A510378D082}"/>
          </ac:picMkLst>
        </pc:picChg>
        <pc:picChg chg="del">
          <ac:chgData name="Jones Eduardo Egydio" userId="a52157a0-cc2e-4d45-b37d-467c513074bb" providerId="ADAL" clId="{B05F3F74-B2AE-447D-8A5C-04F7EB2CF85D}" dt="2023-03-16T20:45:58.364" v="12" actId="478"/>
          <ac:picMkLst>
            <pc:docMk/>
            <pc:sldMk cId="416637341" sldId="308"/>
            <ac:picMk id="8" creationId="{A405BFBC-EB8B-442A-A315-5CD4B27BC2C4}"/>
          </ac:picMkLst>
        </pc:picChg>
        <pc:picChg chg="add mod">
          <ac:chgData name="Jones Eduardo Egydio" userId="a52157a0-cc2e-4d45-b37d-467c513074bb" providerId="ADAL" clId="{B05F3F74-B2AE-447D-8A5C-04F7EB2CF85D}" dt="2023-03-16T20:46:25.274" v="18"/>
          <ac:picMkLst>
            <pc:docMk/>
            <pc:sldMk cId="416637341" sldId="308"/>
            <ac:picMk id="1026" creationId="{6B618ADB-D87C-4233-87D5-502AA8DD66F3}"/>
          </ac:picMkLst>
        </pc:picChg>
      </pc:sldChg>
      <pc:sldChg chg="addSp delSp modSp modAnim">
        <pc:chgData name="Jones Eduardo Egydio" userId="a52157a0-cc2e-4d45-b37d-467c513074bb" providerId="ADAL" clId="{B05F3F74-B2AE-447D-8A5C-04F7EB2CF85D}" dt="2023-03-16T20:58:29.415" v="352" actId="20577"/>
        <pc:sldMkLst>
          <pc:docMk/>
          <pc:sldMk cId="642668914" sldId="339"/>
        </pc:sldMkLst>
        <pc:spChg chg="del">
          <ac:chgData name="Jones Eduardo Egydio" userId="a52157a0-cc2e-4d45-b37d-467c513074bb" providerId="ADAL" clId="{B05F3F74-B2AE-447D-8A5C-04F7EB2CF85D}" dt="2023-03-16T20:53:53.943" v="237" actId="478"/>
          <ac:spMkLst>
            <pc:docMk/>
            <pc:sldMk cId="642668914" sldId="339"/>
            <ac:spMk id="2" creationId="{BC79021C-FA34-431B-9263-E37956DF55C8}"/>
          </ac:spMkLst>
        </pc:spChg>
        <pc:spChg chg="mod">
          <ac:chgData name="Jones Eduardo Egydio" userId="a52157a0-cc2e-4d45-b37d-467c513074bb" providerId="ADAL" clId="{B05F3F74-B2AE-447D-8A5C-04F7EB2CF85D}" dt="2023-03-16T20:58:29.415" v="352" actId="20577"/>
          <ac:spMkLst>
            <pc:docMk/>
            <pc:sldMk cId="642668914" sldId="339"/>
            <ac:spMk id="3" creationId="{FC2144A0-6119-4E51-9BB3-C4B45F570FEE}"/>
          </ac:spMkLst>
        </pc:spChg>
        <pc:spChg chg="add del mod">
          <ac:chgData name="Jones Eduardo Egydio" userId="a52157a0-cc2e-4d45-b37d-467c513074bb" providerId="ADAL" clId="{B05F3F74-B2AE-447D-8A5C-04F7EB2CF85D}" dt="2023-03-16T20:53:57.272" v="239" actId="478"/>
          <ac:spMkLst>
            <pc:docMk/>
            <pc:sldMk cId="642668914" sldId="339"/>
            <ac:spMk id="9" creationId="{4FB3E5FB-92D3-4C46-B68A-CF4CAB0D9F66}"/>
          </ac:spMkLst>
        </pc:spChg>
        <pc:spChg chg="add del">
          <ac:chgData name="Jones Eduardo Egydio" userId="a52157a0-cc2e-4d45-b37d-467c513074bb" providerId="ADAL" clId="{B05F3F74-B2AE-447D-8A5C-04F7EB2CF85D}" dt="2023-03-16T20:54:04.920" v="240" actId="478"/>
          <ac:spMkLst>
            <pc:docMk/>
            <pc:sldMk cId="642668914" sldId="339"/>
            <ac:spMk id="10" creationId="{FBDF4F3A-927E-4898-8D8F-8F6BEA171730}"/>
          </ac:spMkLst>
        </pc:spChg>
        <pc:spChg chg="add">
          <ac:chgData name="Jones Eduardo Egydio" userId="a52157a0-cc2e-4d45-b37d-467c513074bb" providerId="ADAL" clId="{B05F3F74-B2AE-447D-8A5C-04F7EB2CF85D}" dt="2023-03-16T20:54:10.542" v="241"/>
          <ac:spMkLst>
            <pc:docMk/>
            <pc:sldMk cId="642668914" sldId="339"/>
            <ac:spMk id="11" creationId="{1E9C05D2-37C5-43F4-8C7A-91BE5D11021E}"/>
          </ac:spMkLst>
        </pc:spChg>
        <pc:picChg chg="del">
          <ac:chgData name="Jones Eduardo Egydio" userId="a52157a0-cc2e-4d45-b37d-467c513074bb" providerId="ADAL" clId="{B05F3F74-B2AE-447D-8A5C-04F7EB2CF85D}" dt="2023-03-16T20:46:42.101" v="27" actId="478"/>
          <ac:picMkLst>
            <pc:docMk/>
            <pc:sldMk cId="642668914" sldId="339"/>
            <ac:picMk id="7" creationId="{D807E22D-649C-4055-975B-34E7E1F01327}"/>
          </ac:picMkLst>
        </pc:picChg>
        <pc:picChg chg="add">
          <ac:chgData name="Jones Eduardo Egydio" userId="a52157a0-cc2e-4d45-b37d-467c513074bb" providerId="ADAL" clId="{B05F3F74-B2AE-447D-8A5C-04F7EB2CF85D}" dt="2023-03-16T20:46:42.374" v="28"/>
          <ac:picMkLst>
            <pc:docMk/>
            <pc:sldMk cId="642668914" sldId="339"/>
            <ac:picMk id="8" creationId="{6BF43CF4-8DA7-482A-8CCB-29C3BECF6C81}"/>
          </ac:picMkLst>
        </pc:picChg>
        <pc:picChg chg="add mod">
          <ac:chgData name="Jones Eduardo Egydio" userId="a52157a0-cc2e-4d45-b37d-467c513074bb" providerId="ADAL" clId="{B05F3F74-B2AE-447D-8A5C-04F7EB2CF85D}" dt="2023-03-16T20:57:36.114" v="341" actId="1440"/>
          <ac:picMkLst>
            <pc:docMk/>
            <pc:sldMk cId="642668914" sldId="339"/>
            <ac:picMk id="12" creationId="{2F7E318E-F64E-472F-99FE-D266017A20B7}"/>
          </ac:picMkLst>
        </pc:picChg>
      </pc:sldChg>
      <pc:sldChg chg="addSp delSp">
        <pc:chgData name="Jones Eduardo Egydio" userId="a52157a0-cc2e-4d45-b37d-467c513074bb" providerId="ADAL" clId="{B05F3F74-B2AE-447D-8A5C-04F7EB2CF85D}" dt="2023-03-16T20:46:46.665" v="30"/>
        <pc:sldMkLst>
          <pc:docMk/>
          <pc:sldMk cId="1318721194" sldId="341"/>
        </pc:sldMkLst>
        <pc:picChg chg="del">
          <ac:chgData name="Jones Eduardo Egydio" userId="a52157a0-cc2e-4d45-b37d-467c513074bb" providerId="ADAL" clId="{B05F3F74-B2AE-447D-8A5C-04F7EB2CF85D}" dt="2023-03-16T20:46:46.280" v="29" actId="478"/>
          <ac:picMkLst>
            <pc:docMk/>
            <pc:sldMk cId="1318721194" sldId="341"/>
            <ac:picMk id="7" creationId="{D807E22D-649C-4055-975B-34E7E1F01327}"/>
          </ac:picMkLst>
        </pc:picChg>
        <pc:picChg chg="add">
          <ac:chgData name="Jones Eduardo Egydio" userId="a52157a0-cc2e-4d45-b37d-467c513074bb" providerId="ADAL" clId="{B05F3F74-B2AE-447D-8A5C-04F7EB2CF85D}" dt="2023-03-16T20:46:46.665" v="30"/>
          <ac:picMkLst>
            <pc:docMk/>
            <pc:sldMk cId="1318721194" sldId="341"/>
            <ac:picMk id="8" creationId="{9E66FEBD-5C62-494E-A01A-BDEAD7CFA233}"/>
          </ac:picMkLst>
        </pc:picChg>
      </pc:sldChg>
      <pc:sldChg chg="addSp delSp">
        <pc:chgData name="Jones Eduardo Egydio" userId="a52157a0-cc2e-4d45-b37d-467c513074bb" providerId="ADAL" clId="{B05F3F74-B2AE-447D-8A5C-04F7EB2CF85D}" dt="2023-03-16T20:46:50.472" v="32"/>
        <pc:sldMkLst>
          <pc:docMk/>
          <pc:sldMk cId="2738196248" sldId="342"/>
        </pc:sldMkLst>
        <pc:picChg chg="del">
          <ac:chgData name="Jones Eduardo Egydio" userId="a52157a0-cc2e-4d45-b37d-467c513074bb" providerId="ADAL" clId="{B05F3F74-B2AE-447D-8A5C-04F7EB2CF85D}" dt="2023-03-16T20:46:50.178" v="31" actId="478"/>
          <ac:picMkLst>
            <pc:docMk/>
            <pc:sldMk cId="2738196248" sldId="342"/>
            <ac:picMk id="7" creationId="{D807E22D-649C-4055-975B-34E7E1F01327}"/>
          </ac:picMkLst>
        </pc:picChg>
        <pc:picChg chg="add">
          <ac:chgData name="Jones Eduardo Egydio" userId="a52157a0-cc2e-4d45-b37d-467c513074bb" providerId="ADAL" clId="{B05F3F74-B2AE-447D-8A5C-04F7EB2CF85D}" dt="2023-03-16T20:46:50.472" v="32"/>
          <ac:picMkLst>
            <pc:docMk/>
            <pc:sldMk cId="2738196248" sldId="342"/>
            <ac:picMk id="8" creationId="{E86749C0-FCBB-43BE-86B1-FD10CF54EB2D}"/>
          </ac:picMkLst>
        </pc:picChg>
      </pc:sldChg>
      <pc:sldChg chg="addSp delSp">
        <pc:chgData name="Jones Eduardo Egydio" userId="a52157a0-cc2e-4d45-b37d-467c513074bb" providerId="ADAL" clId="{B05F3F74-B2AE-447D-8A5C-04F7EB2CF85D}" dt="2023-03-16T20:46:54.372" v="34"/>
        <pc:sldMkLst>
          <pc:docMk/>
          <pc:sldMk cId="593835719" sldId="343"/>
        </pc:sldMkLst>
        <pc:picChg chg="del">
          <ac:chgData name="Jones Eduardo Egydio" userId="a52157a0-cc2e-4d45-b37d-467c513074bb" providerId="ADAL" clId="{B05F3F74-B2AE-447D-8A5C-04F7EB2CF85D}" dt="2023-03-16T20:46:54.056" v="33" actId="478"/>
          <ac:picMkLst>
            <pc:docMk/>
            <pc:sldMk cId="593835719" sldId="343"/>
            <ac:picMk id="7" creationId="{D807E22D-649C-4055-975B-34E7E1F01327}"/>
          </ac:picMkLst>
        </pc:picChg>
        <pc:picChg chg="add">
          <ac:chgData name="Jones Eduardo Egydio" userId="a52157a0-cc2e-4d45-b37d-467c513074bb" providerId="ADAL" clId="{B05F3F74-B2AE-447D-8A5C-04F7EB2CF85D}" dt="2023-03-16T20:46:54.372" v="34"/>
          <ac:picMkLst>
            <pc:docMk/>
            <pc:sldMk cId="593835719" sldId="343"/>
            <ac:picMk id="8" creationId="{797AF754-FE26-4A10-BDF3-913855B280A7}"/>
          </ac:picMkLst>
        </pc:picChg>
      </pc:sldChg>
      <pc:sldChg chg="addSp delSp modSp add">
        <pc:chgData name="Jones Eduardo Egydio" userId="a52157a0-cc2e-4d45-b37d-467c513074bb" providerId="ADAL" clId="{B05F3F74-B2AE-447D-8A5C-04F7EB2CF85D}" dt="2023-03-16T20:59:19.856" v="366" actId="108"/>
        <pc:sldMkLst>
          <pc:docMk/>
          <pc:sldMk cId="2013565330" sldId="344"/>
        </pc:sldMkLst>
        <pc:spChg chg="mod">
          <ac:chgData name="Jones Eduardo Egydio" userId="a52157a0-cc2e-4d45-b37d-467c513074bb" providerId="ADAL" clId="{B05F3F74-B2AE-447D-8A5C-04F7EB2CF85D}" dt="2023-03-16T20:58:45.289" v="358" actId="20577"/>
          <ac:spMkLst>
            <pc:docMk/>
            <pc:sldMk cId="2013565330" sldId="344"/>
            <ac:spMk id="3" creationId="{FC2144A0-6119-4E51-9BB3-C4B45F570FEE}"/>
          </ac:spMkLst>
        </pc:spChg>
        <pc:picChg chg="add mod">
          <ac:chgData name="Jones Eduardo Egydio" userId="a52157a0-cc2e-4d45-b37d-467c513074bb" providerId="ADAL" clId="{B05F3F74-B2AE-447D-8A5C-04F7EB2CF85D}" dt="2023-03-16T20:59:19.856" v="366" actId="108"/>
          <ac:picMkLst>
            <pc:docMk/>
            <pc:sldMk cId="2013565330" sldId="344"/>
            <ac:picMk id="2" creationId="{F1563D16-261C-4F62-B45B-A031DE4DB052}"/>
          </ac:picMkLst>
        </pc:picChg>
        <pc:picChg chg="del">
          <ac:chgData name="Jones Eduardo Egydio" userId="a52157a0-cc2e-4d45-b37d-467c513074bb" providerId="ADAL" clId="{B05F3F74-B2AE-447D-8A5C-04F7EB2CF85D}" dt="2023-03-16T20:59:04.266" v="359" actId="478"/>
          <ac:picMkLst>
            <pc:docMk/>
            <pc:sldMk cId="2013565330" sldId="344"/>
            <ac:picMk id="12" creationId="{2F7E318E-F64E-472F-99FE-D266017A20B7}"/>
          </ac:picMkLst>
        </pc:picChg>
      </pc:sldChg>
      <pc:sldChg chg="del">
        <pc:chgData name="Jones Eduardo Egydio" userId="a52157a0-cc2e-4d45-b37d-467c513074bb" providerId="ADAL" clId="{B05F3F74-B2AE-447D-8A5C-04F7EB2CF85D}" dt="2023-03-16T20:47:01.086" v="35" actId="2696"/>
        <pc:sldMkLst>
          <pc:docMk/>
          <pc:sldMk cId="3681307370" sldId="344"/>
        </pc:sldMkLst>
      </pc:sldChg>
      <pc:sldChg chg="addSp delSp modSp add modAnim">
        <pc:chgData name="Jones Eduardo Egydio" userId="a52157a0-cc2e-4d45-b37d-467c513074bb" providerId="ADAL" clId="{B05F3F74-B2AE-447D-8A5C-04F7EB2CF85D}" dt="2023-03-16T21:01:57.839" v="412" actId="108"/>
        <pc:sldMkLst>
          <pc:docMk/>
          <pc:sldMk cId="2975950189" sldId="345"/>
        </pc:sldMkLst>
        <pc:spChg chg="mod">
          <ac:chgData name="Jones Eduardo Egydio" userId="a52157a0-cc2e-4d45-b37d-467c513074bb" providerId="ADAL" clId="{B05F3F74-B2AE-447D-8A5C-04F7EB2CF85D}" dt="2023-03-16T21:01:09.253" v="404" actId="27636"/>
          <ac:spMkLst>
            <pc:docMk/>
            <pc:sldMk cId="2975950189" sldId="345"/>
            <ac:spMk id="3" creationId="{FC2144A0-6119-4E51-9BB3-C4B45F570FEE}"/>
          </ac:spMkLst>
        </pc:spChg>
        <pc:picChg chg="del">
          <ac:chgData name="Jones Eduardo Egydio" userId="a52157a0-cc2e-4d45-b37d-467c513074bb" providerId="ADAL" clId="{B05F3F74-B2AE-447D-8A5C-04F7EB2CF85D}" dt="2023-03-16T21:01:12.194" v="405" actId="478"/>
          <ac:picMkLst>
            <pc:docMk/>
            <pc:sldMk cId="2975950189" sldId="345"/>
            <ac:picMk id="2" creationId="{F1563D16-261C-4F62-B45B-A031DE4DB052}"/>
          </ac:picMkLst>
        </pc:picChg>
        <pc:picChg chg="add mod">
          <ac:chgData name="Jones Eduardo Egydio" userId="a52157a0-cc2e-4d45-b37d-467c513074bb" providerId="ADAL" clId="{B05F3F74-B2AE-447D-8A5C-04F7EB2CF85D}" dt="2023-03-16T21:01:57.839" v="412" actId="108"/>
          <ac:picMkLst>
            <pc:docMk/>
            <pc:sldMk cId="2975950189" sldId="345"/>
            <ac:picMk id="6" creationId="{E3C6784B-CFB0-49F0-A6B5-4BD5BAF9681D}"/>
          </ac:picMkLst>
        </pc:picChg>
      </pc:sldChg>
      <pc:sldChg chg="del">
        <pc:chgData name="Jones Eduardo Egydio" userId="a52157a0-cc2e-4d45-b37d-467c513074bb" providerId="ADAL" clId="{B05F3F74-B2AE-447D-8A5C-04F7EB2CF85D}" dt="2023-03-16T20:47:01.096" v="36" actId="2696"/>
        <pc:sldMkLst>
          <pc:docMk/>
          <pc:sldMk cId="3538346897" sldId="345"/>
        </pc:sldMkLst>
      </pc:sldChg>
      <pc:sldChg chg="del">
        <pc:chgData name="Jones Eduardo Egydio" userId="a52157a0-cc2e-4d45-b37d-467c513074bb" providerId="ADAL" clId="{B05F3F74-B2AE-447D-8A5C-04F7EB2CF85D}" dt="2023-03-16T20:47:01.106" v="37" actId="2696"/>
        <pc:sldMkLst>
          <pc:docMk/>
          <pc:sldMk cId="648715413" sldId="346"/>
        </pc:sldMkLst>
      </pc:sldChg>
      <pc:sldChg chg="addSp delSp modSp add">
        <pc:chgData name="Jones Eduardo Egydio" userId="a52157a0-cc2e-4d45-b37d-467c513074bb" providerId="ADAL" clId="{B05F3F74-B2AE-447D-8A5C-04F7EB2CF85D}" dt="2023-03-16T21:03:24.879" v="444" actId="20577"/>
        <pc:sldMkLst>
          <pc:docMk/>
          <pc:sldMk cId="3005590999" sldId="346"/>
        </pc:sldMkLst>
        <pc:spChg chg="mod">
          <ac:chgData name="Jones Eduardo Egydio" userId="a52157a0-cc2e-4d45-b37d-467c513074bb" providerId="ADAL" clId="{B05F3F74-B2AE-447D-8A5C-04F7EB2CF85D}" dt="2023-03-16T21:03:24.879" v="444" actId="20577"/>
          <ac:spMkLst>
            <pc:docMk/>
            <pc:sldMk cId="3005590999" sldId="346"/>
            <ac:spMk id="3" creationId="{FC2144A0-6119-4E51-9BB3-C4B45F570FEE}"/>
          </ac:spMkLst>
        </pc:spChg>
        <pc:picChg chg="add mod">
          <ac:chgData name="Jones Eduardo Egydio" userId="a52157a0-cc2e-4d45-b37d-467c513074bb" providerId="ADAL" clId="{B05F3F74-B2AE-447D-8A5C-04F7EB2CF85D}" dt="2023-03-16T21:03:04.172" v="441" actId="1076"/>
          <ac:picMkLst>
            <pc:docMk/>
            <pc:sldMk cId="3005590999" sldId="346"/>
            <ac:picMk id="2" creationId="{1A046597-A4FF-4094-B524-4BDA8107C9A5}"/>
          </ac:picMkLst>
        </pc:picChg>
        <pc:picChg chg="del">
          <ac:chgData name="Jones Eduardo Egydio" userId="a52157a0-cc2e-4d45-b37d-467c513074bb" providerId="ADAL" clId="{B05F3F74-B2AE-447D-8A5C-04F7EB2CF85D}" dt="2023-03-16T21:02:58.552" v="438" actId="478"/>
          <ac:picMkLst>
            <pc:docMk/>
            <pc:sldMk cId="3005590999" sldId="346"/>
            <ac:picMk id="6" creationId="{E3C6784B-CFB0-49F0-A6B5-4BD5BAF9681D}"/>
          </ac:picMkLst>
        </pc:picChg>
      </pc:sldChg>
      <pc:sldChg chg="addSp delSp modSp add">
        <pc:chgData name="Jones Eduardo Egydio" userId="a52157a0-cc2e-4d45-b37d-467c513074bb" providerId="ADAL" clId="{B05F3F74-B2AE-447D-8A5C-04F7EB2CF85D}" dt="2023-03-16T21:03:57.761" v="451" actId="1076"/>
        <pc:sldMkLst>
          <pc:docMk/>
          <pc:sldMk cId="746781841" sldId="347"/>
        </pc:sldMkLst>
        <pc:spChg chg="mod">
          <ac:chgData name="Jones Eduardo Egydio" userId="a52157a0-cc2e-4d45-b37d-467c513074bb" providerId="ADAL" clId="{B05F3F74-B2AE-447D-8A5C-04F7EB2CF85D}" dt="2023-03-16T21:03:30.130" v="446" actId="20577"/>
          <ac:spMkLst>
            <pc:docMk/>
            <pc:sldMk cId="746781841" sldId="347"/>
            <ac:spMk id="3" creationId="{FC2144A0-6119-4E51-9BB3-C4B45F570FEE}"/>
          </ac:spMkLst>
        </pc:spChg>
        <pc:picChg chg="del">
          <ac:chgData name="Jones Eduardo Egydio" userId="a52157a0-cc2e-4d45-b37d-467c513074bb" providerId="ADAL" clId="{B05F3F74-B2AE-447D-8A5C-04F7EB2CF85D}" dt="2023-03-16T21:03:31.610" v="447" actId="478"/>
          <ac:picMkLst>
            <pc:docMk/>
            <pc:sldMk cId="746781841" sldId="347"/>
            <ac:picMk id="2" creationId="{1A046597-A4FF-4094-B524-4BDA8107C9A5}"/>
          </ac:picMkLst>
        </pc:picChg>
        <pc:picChg chg="add mod">
          <ac:chgData name="Jones Eduardo Egydio" userId="a52157a0-cc2e-4d45-b37d-467c513074bb" providerId="ADAL" clId="{B05F3F74-B2AE-447D-8A5C-04F7EB2CF85D}" dt="2023-03-16T21:03:57.761" v="451" actId="1076"/>
          <ac:picMkLst>
            <pc:docMk/>
            <pc:sldMk cId="746781841" sldId="347"/>
            <ac:picMk id="6" creationId="{174E3CBA-C2E1-4599-B8B3-3349BB569556}"/>
          </ac:picMkLst>
        </pc:picChg>
      </pc:sldChg>
      <pc:sldChg chg="del">
        <pc:chgData name="Jones Eduardo Egydio" userId="a52157a0-cc2e-4d45-b37d-467c513074bb" providerId="ADAL" clId="{B05F3F74-B2AE-447D-8A5C-04F7EB2CF85D}" dt="2023-03-16T20:47:01.112" v="38" actId="2696"/>
        <pc:sldMkLst>
          <pc:docMk/>
          <pc:sldMk cId="1228969008" sldId="347"/>
        </pc:sldMkLst>
      </pc:sldChg>
      <pc:sldChg chg="modSp add">
        <pc:chgData name="Jones Eduardo Egydio" userId="a52157a0-cc2e-4d45-b37d-467c513074bb" providerId="ADAL" clId="{B05F3F74-B2AE-447D-8A5C-04F7EB2CF85D}" dt="2023-03-16T21:04:43.598" v="473" actId="20577"/>
        <pc:sldMkLst>
          <pc:docMk/>
          <pc:sldMk cId="2714134244" sldId="348"/>
        </pc:sldMkLst>
        <pc:spChg chg="mod">
          <ac:chgData name="Jones Eduardo Egydio" userId="a52157a0-cc2e-4d45-b37d-467c513074bb" providerId="ADAL" clId="{B05F3F74-B2AE-447D-8A5C-04F7EB2CF85D}" dt="2023-03-16T21:04:43.598" v="473" actId="20577"/>
          <ac:spMkLst>
            <pc:docMk/>
            <pc:sldMk cId="2714134244" sldId="348"/>
            <ac:spMk id="3" creationId="{FC2144A0-6119-4E51-9BB3-C4B45F570FEE}"/>
          </ac:spMkLst>
        </pc:spChg>
      </pc:sldChg>
      <pc:sldChg chg="del">
        <pc:chgData name="Jones Eduardo Egydio" userId="a52157a0-cc2e-4d45-b37d-467c513074bb" providerId="ADAL" clId="{B05F3F74-B2AE-447D-8A5C-04F7EB2CF85D}" dt="2023-03-16T20:47:01.118" v="39" actId="2696"/>
        <pc:sldMkLst>
          <pc:docMk/>
          <pc:sldMk cId="2733144579" sldId="348"/>
        </pc:sldMkLst>
      </pc:sldChg>
      <pc:sldChg chg="del">
        <pc:chgData name="Jones Eduardo Egydio" userId="a52157a0-cc2e-4d45-b37d-467c513074bb" providerId="ADAL" clId="{B05F3F74-B2AE-447D-8A5C-04F7EB2CF85D}" dt="2023-03-16T20:47:01.124" v="40" actId="2696"/>
        <pc:sldMkLst>
          <pc:docMk/>
          <pc:sldMk cId="2870044663" sldId="349"/>
        </pc:sldMkLst>
      </pc:sldChg>
      <pc:sldChg chg="del">
        <pc:chgData name="Jones Eduardo Egydio" userId="a52157a0-cc2e-4d45-b37d-467c513074bb" providerId="ADAL" clId="{B05F3F74-B2AE-447D-8A5C-04F7EB2CF85D}" dt="2023-03-16T20:47:01.129" v="41" actId="2696"/>
        <pc:sldMkLst>
          <pc:docMk/>
          <pc:sldMk cId="1494133214" sldId="350"/>
        </pc:sldMkLst>
      </pc:sldChg>
      <pc:sldChg chg="del">
        <pc:chgData name="Jones Eduardo Egydio" userId="a52157a0-cc2e-4d45-b37d-467c513074bb" providerId="ADAL" clId="{B05F3F74-B2AE-447D-8A5C-04F7EB2CF85D}" dt="2023-03-16T20:47:01.137" v="42" actId="2696"/>
        <pc:sldMkLst>
          <pc:docMk/>
          <pc:sldMk cId="2127827349" sldId="351"/>
        </pc:sldMkLst>
      </pc:sldChg>
      <pc:sldChg chg="del">
        <pc:chgData name="Jones Eduardo Egydio" userId="a52157a0-cc2e-4d45-b37d-467c513074bb" providerId="ADAL" clId="{B05F3F74-B2AE-447D-8A5C-04F7EB2CF85D}" dt="2023-03-16T20:47:01.143" v="43" actId="2696"/>
        <pc:sldMkLst>
          <pc:docMk/>
          <pc:sldMk cId="766153213" sldId="352"/>
        </pc:sldMkLst>
      </pc:sldChg>
      <pc:sldChg chg="addSp delSp del delAnim">
        <pc:chgData name="Jones Eduardo Egydio" userId="a52157a0-cc2e-4d45-b37d-467c513074bb" providerId="ADAL" clId="{B05F3F74-B2AE-447D-8A5C-04F7EB2CF85D}" dt="2023-03-16T20:53:44.469" v="236" actId="2696"/>
        <pc:sldMkLst>
          <pc:docMk/>
          <pc:sldMk cId="1250750332" sldId="353"/>
        </pc:sldMkLst>
        <pc:picChg chg="add">
          <ac:chgData name="Jones Eduardo Egydio" userId="a52157a0-cc2e-4d45-b37d-467c513074bb" providerId="ADAL" clId="{B05F3F74-B2AE-447D-8A5C-04F7EB2CF85D}" dt="2023-03-16T20:46:37.700" v="26"/>
          <ac:picMkLst>
            <pc:docMk/>
            <pc:sldMk cId="1250750332" sldId="353"/>
            <ac:picMk id="7" creationId="{E4514AD3-B74C-4BCB-AE12-649AAE8B4F52}"/>
          </ac:picMkLst>
        </pc:picChg>
        <pc:picChg chg="del">
          <ac:chgData name="Jones Eduardo Egydio" userId="a52157a0-cc2e-4d45-b37d-467c513074bb" providerId="ADAL" clId="{B05F3F74-B2AE-447D-8A5C-04F7EB2CF85D}" dt="2023-03-16T20:46:37.110" v="25" actId="478"/>
          <ac:picMkLst>
            <pc:docMk/>
            <pc:sldMk cId="1250750332" sldId="353"/>
            <ac:picMk id="8" creationId="{A405BFBC-EB8B-442A-A315-5CD4B27BC2C4}"/>
          </ac:picMkLst>
        </pc:picChg>
      </pc:sldChg>
    </pc:docChg>
  </pc:docChgLst>
  <pc:docChgLst>
    <pc:chgData name="Jones Eduardo Egydio" userId="a52157a0-cc2e-4d45-b37d-467c513074bb" providerId="ADAL" clId="{54A6A6D3-04F8-47EA-AF93-1ADB8FB6A306}"/>
    <pc:docChg chg="modSld">
      <pc:chgData name="Jones Eduardo Egydio" userId="a52157a0-cc2e-4d45-b37d-467c513074bb" providerId="ADAL" clId="{54A6A6D3-04F8-47EA-AF93-1ADB8FB6A306}" dt="2023-03-11T14:23:10.780" v="18" actId="20577"/>
      <pc:docMkLst>
        <pc:docMk/>
      </pc:docMkLst>
      <pc:sldChg chg="modSp">
        <pc:chgData name="Jones Eduardo Egydio" userId="a52157a0-cc2e-4d45-b37d-467c513074bb" providerId="ADAL" clId="{54A6A6D3-04F8-47EA-AF93-1ADB8FB6A306}" dt="2023-03-11T14:21:24.332" v="1" actId="20577"/>
        <pc:sldMkLst>
          <pc:docMk/>
          <pc:sldMk cId="2823354560" sldId="256"/>
        </pc:sldMkLst>
        <pc:spChg chg="mod">
          <ac:chgData name="Jones Eduardo Egydio" userId="a52157a0-cc2e-4d45-b37d-467c513074bb" providerId="ADAL" clId="{54A6A6D3-04F8-47EA-AF93-1ADB8FB6A306}" dt="2023-03-11T14:21:24.332" v="1" actId="20577"/>
          <ac:spMkLst>
            <pc:docMk/>
            <pc:sldMk cId="2823354560" sldId="256"/>
            <ac:spMk id="2" creationId="{AD8B3B83-7D3C-4231-8D90-9C379CF8A5F9}"/>
          </ac:spMkLst>
        </pc:spChg>
      </pc:sldChg>
      <pc:sldChg chg="modSp">
        <pc:chgData name="Jones Eduardo Egydio" userId="a52157a0-cc2e-4d45-b37d-467c513074bb" providerId="ADAL" clId="{54A6A6D3-04F8-47EA-AF93-1ADB8FB6A306}" dt="2023-03-11T14:22:02.251" v="4" actId="20577"/>
        <pc:sldMkLst>
          <pc:docMk/>
          <pc:sldMk cId="416637341" sldId="308"/>
        </pc:sldMkLst>
        <pc:spChg chg="mod">
          <ac:chgData name="Jones Eduardo Egydio" userId="a52157a0-cc2e-4d45-b37d-467c513074bb" providerId="ADAL" clId="{54A6A6D3-04F8-47EA-AF93-1ADB8FB6A306}" dt="2023-03-11T14:22:02.251" v="4" actId="20577"/>
          <ac:spMkLst>
            <pc:docMk/>
            <pc:sldMk cId="416637341" sldId="308"/>
            <ac:spMk id="2" creationId="{BC79021C-FA34-431B-9263-E37956DF55C8}"/>
          </ac:spMkLst>
        </pc:spChg>
        <pc:spChg chg="mod">
          <ac:chgData name="Jones Eduardo Egydio" userId="a52157a0-cc2e-4d45-b37d-467c513074bb" providerId="ADAL" clId="{54A6A6D3-04F8-47EA-AF93-1ADB8FB6A306}" dt="2023-03-11T14:21:52.947" v="3" actId="120"/>
          <ac:spMkLst>
            <pc:docMk/>
            <pc:sldMk cId="416637341" sldId="308"/>
            <ac:spMk id="3" creationId="{FC2144A0-6119-4E51-9BB3-C4B45F570FEE}"/>
          </ac:spMkLst>
        </pc:spChg>
      </pc:sldChg>
      <pc:sldChg chg="modSp">
        <pc:chgData name="Jones Eduardo Egydio" userId="a52157a0-cc2e-4d45-b37d-467c513074bb" providerId="ADAL" clId="{54A6A6D3-04F8-47EA-AF93-1ADB8FB6A306}" dt="2023-03-11T14:22:11.875" v="6" actId="20577"/>
        <pc:sldMkLst>
          <pc:docMk/>
          <pc:sldMk cId="642668914" sldId="339"/>
        </pc:sldMkLst>
        <pc:spChg chg="mod">
          <ac:chgData name="Jones Eduardo Egydio" userId="a52157a0-cc2e-4d45-b37d-467c513074bb" providerId="ADAL" clId="{54A6A6D3-04F8-47EA-AF93-1ADB8FB6A306}" dt="2023-03-11T14:22:11.875" v="6" actId="20577"/>
          <ac:spMkLst>
            <pc:docMk/>
            <pc:sldMk cId="642668914" sldId="339"/>
            <ac:spMk id="2" creationId="{BC79021C-FA34-431B-9263-E37956DF55C8}"/>
          </ac:spMkLst>
        </pc:spChg>
      </pc:sldChg>
    </pc:docChg>
  </pc:docChgLst>
  <pc:docChgLst>
    <pc:chgData name="Jones Eduardo Egydio" userId="a52157a0-cc2e-4d45-b37d-467c513074bb" providerId="ADAL" clId="{468F46CE-85BF-4DB4-9741-86DF2DD2C086}"/>
    <pc:docChg chg="custSel addSld delSld modSld">
      <pc:chgData name="Jones Eduardo Egydio" userId="a52157a0-cc2e-4d45-b37d-467c513074bb" providerId="ADAL" clId="{468F46CE-85BF-4DB4-9741-86DF2DD2C086}" dt="2023-03-17T13:21:06.906" v="71" actId="20577"/>
      <pc:docMkLst>
        <pc:docMk/>
      </pc:docMkLst>
      <pc:sldChg chg="del">
        <pc:chgData name="Jones Eduardo Egydio" userId="a52157a0-cc2e-4d45-b37d-467c513074bb" providerId="ADAL" clId="{468F46CE-85BF-4DB4-9741-86DF2DD2C086}" dt="2023-03-17T13:13:33.287" v="1" actId="2696"/>
        <pc:sldMkLst>
          <pc:docMk/>
          <pc:sldMk cId="1318721194" sldId="341"/>
        </pc:sldMkLst>
      </pc:sldChg>
      <pc:sldChg chg="del">
        <pc:chgData name="Jones Eduardo Egydio" userId="a52157a0-cc2e-4d45-b37d-467c513074bb" providerId="ADAL" clId="{468F46CE-85BF-4DB4-9741-86DF2DD2C086}" dt="2023-03-17T13:13:33.304" v="2" actId="2696"/>
        <pc:sldMkLst>
          <pc:docMk/>
          <pc:sldMk cId="2738196248" sldId="342"/>
        </pc:sldMkLst>
      </pc:sldChg>
      <pc:sldChg chg="del">
        <pc:chgData name="Jones Eduardo Egydio" userId="a52157a0-cc2e-4d45-b37d-467c513074bb" providerId="ADAL" clId="{468F46CE-85BF-4DB4-9741-86DF2DD2C086}" dt="2023-03-17T13:13:33.315" v="3" actId="2696"/>
        <pc:sldMkLst>
          <pc:docMk/>
          <pc:sldMk cId="593835719" sldId="343"/>
        </pc:sldMkLst>
      </pc:sldChg>
      <pc:sldChg chg="addSp delSp modSp add">
        <pc:chgData name="Jones Eduardo Egydio" userId="a52157a0-cc2e-4d45-b37d-467c513074bb" providerId="ADAL" clId="{468F46CE-85BF-4DB4-9741-86DF2DD2C086}" dt="2023-03-17T13:19:24.789" v="11" actId="478"/>
        <pc:sldMkLst>
          <pc:docMk/>
          <pc:sldMk cId="1039608928" sldId="349"/>
        </pc:sldMkLst>
        <pc:picChg chg="add mod">
          <ac:chgData name="Jones Eduardo Egydio" userId="a52157a0-cc2e-4d45-b37d-467c513074bb" providerId="ADAL" clId="{468F46CE-85BF-4DB4-9741-86DF2DD2C086}" dt="2023-03-17T13:19:23.480" v="10" actId="108"/>
          <ac:picMkLst>
            <pc:docMk/>
            <pc:sldMk cId="1039608928" sldId="349"/>
            <ac:picMk id="2" creationId="{A1BAFE07-2BF3-4A02-99A7-E2BED88DD313}"/>
          </ac:picMkLst>
        </pc:picChg>
        <pc:picChg chg="del">
          <ac:chgData name="Jones Eduardo Egydio" userId="a52157a0-cc2e-4d45-b37d-467c513074bb" providerId="ADAL" clId="{468F46CE-85BF-4DB4-9741-86DF2DD2C086}" dt="2023-03-17T13:19:24.789" v="11" actId="478"/>
          <ac:picMkLst>
            <pc:docMk/>
            <pc:sldMk cId="1039608928" sldId="349"/>
            <ac:picMk id="6" creationId="{174E3CBA-C2E1-4599-B8B3-3349BB569556}"/>
          </ac:picMkLst>
        </pc:picChg>
      </pc:sldChg>
      <pc:sldChg chg="add del">
        <pc:chgData name="Jones Eduardo Egydio" userId="a52157a0-cc2e-4d45-b37d-467c513074bb" providerId="ADAL" clId="{468F46CE-85BF-4DB4-9741-86DF2DD2C086}" dt="2023-03-17T13:13:33.332" v="4" actId="2696"/>
        <pc:sldMkLst>
          <pc:docMk/>
          <pc:sldMk cId="4290423002" sldId="349"/>
        </pc:sldMkLst>
      </pc:sldChg>
      <pc:sldChg chg="addSp delSp modSp add">
        <pc:chgData name="Jones Eduardo Egydio" userId="a52157a0-cc2e-4d45-b37d-467c513074bb" providerId="ADAL" clId="{468F46CE-85BF-4DB4-9741-86DF2DD2C086}" dt="2023-03-17T13:21:06.906" v="71" actId="20577"/>
        <pc:sldMkLst>
          <pc:docMk/>
          <pc:sldMk cId="4180245851" sldId="350"/>
        </pc:sldMkLst>
        <pc:spChg chg="mod">
          <ac:chgData name="Jones Eduardo Egydio" userId="a52157a0-cc2e-4d45-b37d-467c513074bb" providerId="ADAL" clId="{468F46CE-85BF-4DB4-9741-86DF2DD2C086}" dt="2023-03-17T13:21:06.906" v="71" actId="20577"/>
          <ac:spMkLst>
            <pc:docMk/>
            <pc:sldMk cId="4180245851" sldId="350"/>
            <ac:spMk id="3" creationId="{FC2144A0-6119-4E51-9BB3-C4B45F570FEE}"/>
          </ac:spMkLst>
        </pc:spChg>
        <pc:picChg chg="del">
          <ac:chgData name="Jones Eduardo Egydio" userId="a52157a0-cc2e-4d45-b37d-467c513074bb" providerId="ADAL" clId="{468F46CE-85BF-4DB4-9741-86DF2DD2C086}" dt="2023-03-17T13:19:50.322" v="22" actId="478"/>
          <ac:picMkLst>
            <pc:docMk/>
            <pc:sldMk cId="4180245851" sldId="350"/>
            <ac:picMk id="2" creationId="{A1BAFE07-2BF3-4A02-99A7-E2BED88DD313}"/>
          </ac:picMkLst>
        </pc:picChg>
        <pc:picChg chg="add mod">
          <ac:chgData name="Jones Eduardo Egydio" userId="a52157a0-cc2e-4d45-b37d-467c513074bb" providerId="ADAL" clId="{468F46CE-85BF-4DB4-9741-86DF2DD2C086}" dt="2023-03-17T13:20:32.784" v="28" actId="108"/>
          <ac:picMkLst>
            <pc:docMk/>
            <pc:sldMk cId="4180245851" sldId="350"/>
            <ac:picMk id="6" creationId="{ABC4BF1E-50BC-4CA5-820D-39C78BE4BC1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5D4470F-C30E-4679-B30B-A2E01842F2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C3FBC6B-BDCD-479D-A695-EB9F31EFEA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99B4E-3A8F-4E57-AF58-A7C181BF309F}" type="datetimeFigureOut">
              <a:rPr lang="pt-BR" smtClean="0"/>
              <a:t>17/03/2023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CF38653-93BB-4872-BF58-FF8386B99A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86DB9D-DF3C-4E4A-A425-F8D195A288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82DDB-A604-4AD4-AB0C-74A5632101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1639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315F0-16E5-4858-A616-ABB67EB84479}" type="datetimeFigureOut">
              <a:rPr lang="pt-BR" smtClean="0"/>
              <a:t>17/03/2023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2416E-62BD-44D8-9770-73FA6490F55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0549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B0A4E-9478-4F99-9441-12676BE27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0A79D7-F345-4E7B-9075-97FD2ED09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ED94D0-6600-442E-8019-8C686339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5F58-95D6-4E80-920F-9304F98CAA75}" type="datetime1">
              <a:rPr lang="pt-BR" smtClean="0"/>
              <a:t>17/03/2023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07E662-8015-4520-93F8-3F61B09C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sz="1000" dirty="0"/>
              <a:t>Prof. Jones Egydio</a:t>
            </a:r>
          </a:p>
          <a:p>
            <a:r>
              <a:rPr lang="pt-BR" sz="800" dirty="0"/>
              <a:t>Jones.Egydio@maua.br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D148D8-F372-4CE2-9BC1-BDD39234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926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B10E6-1B88-47CA-8EB7-9DDFE0AF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09447-277F-4633-8DCC-89EE30684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D11BB8-818B-45BF-8DFB-6164B8CA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81AB-DBD2-4A41-BBC9-B96A451BDCB2}" type="datetime1">
              <a:rPr lang="pt-BR" smtClean="0"/>
              <a:t>17/03/2023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210319-75D4-4AFD-8D57-8D023E26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F8FEEA-2E38-401B-8761-B8BCBA470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653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88418E-55F9-46B8-92DC-096CDBBB2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40503D-91DB-4B7A-A51F-1E740875C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6CFF66-7B94-437F-85C9-C61FC617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3A6D-0347-4B7E-A23A-A4BB69AF7116}" type="datetime1">
              <a:rPr lang="pt-BR" smtClean="0"/>
              <a:t>17/03/2023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BFEFCA-8758-4171-B32E-770E63E7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6494F6-F9F8-408D-9673-7E06F9E2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869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9155B-2423-4164-B68B-CD64CAEC5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7CABF6-B598-4127-9D21-F4F472454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9F6538-1E6E-47E3-8E95-CA02EA11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6B35-0859-4884-AA16-212EA731F977}" type="datetime1">
              <a:rPr lang="pt-BR" smtClean="0"/>
              <a:t>17/03/2023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7B6FF0-0AEA-4E3C-AD15-8B8EBF3D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8DE822-64B4-4CE9-BC85-932F9EB2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18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82E1A-3F9D-4D2D-A4D4-4DAD4543A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D8667F-A861-456F-A1FC-FEDA5989D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ACEFC1-657E-4276-B8E8-2D0B8A97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CF24-506D-4586-8BEB-262A8538FA72}" type="datetime1">
              <a:rPr lang="pt-BR" smtClean="0"/>
              <a:t>17/03/2023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380ADA-F392-410D-B6CA-1367513B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FB20CF-6438-4B16-9679-200B54E9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199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42280-DC37-422A-9C05-97745D13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F23349-7666-49E9-B8AD-CAEA8876E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00E82E-D8CF-4937-BA0B-9EADBD368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CD8604-BD54-4492-AC36-62B97B60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B43B-8A94-4810-A66C-9610439C9AA2}" type="datetime1">
              <a:rPr lang="pt-BR" smtClean="0"/>
              <a:t>17/03/2023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A0BAA6-60D0-48B6-A98D-810A160D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11651D-C31F-4F50-8A6C-EAD814C8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36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F30BF-9499-4318-B3CC-B6E9145C6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3BB1FD-6C68-43CD-ACCF-B60BFE329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8F1E49-5C8E-46F9-8BE0-FEFE068D2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7B73B0B-CD80-48C3-AF2B-8C7D40E46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706B3D-E47D-4AF1-A593-02B966A72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91753A-A4BF-41C1-AA72-7C2E2D5F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BE33-127D-487B-B155-1BAC4343AB9A}" type="datetime1">
              <a:rPr lang="pt-BR" smtClean="0"/>
              <a:t>17/03/2023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522B8B5-4E34-400F-A097-24CCDFCF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20421B-7F7D-4F67-825E-4AAAE0FA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078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5AA40-A726-48AD-BF79-D6989B3C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098CB0-988A-4E91-8DFA-5636CBBC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8570-2685-4A89-8BB5-A38410E78AF7}" type="datetime1">
              <a:rPr lang="pt-BR" smtClean="0"/>
              <a:t>17/03/2023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7B1ABC-069F-4A03-8705-0AC67A1F1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6F3D7E-6610-426F-B980-2B729AD3C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331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B55866-E628-400D-A288-E1566E6A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E952-962A-4C6C-AE8C-C53E2072BFDC}" type="datetime1">
              <a:rPr lang="pt-BR" smtClean="0"/>
              <a:t>17/03/2023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B655CF7-AB0C-4778-A910-FE5FA7B1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5FE73E-E61B-4E63-BD5C-A234C6C2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873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FD258-5C47-4ED6-BD7B-E1922BC71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305D36-350F-498D-AF99-83405CD70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ED8D98-D709-4EAC-88F9-3EE97AEC5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5B7795-AF2E-467A-82A2-952E3420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E844-CEAD-4DEF-9CC9-C272659B8AD6}" type="datetime1">
              <a:rPr lang="pt-BR" smtClean="0"/>
              <a:t>17/03/2023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106C81-8406-43E1-B701-27FF5BA2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92576F-A2DC-46E7-ADBB-8F43247B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057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16663-7E0D-4063-AD7A-D25D91CF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6819AB3-98F7-4C18-A1AB-9CA3F77D5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3086EC-3966-4D11-8CC5-3AF201F8B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0D82E7-7A6A-4BA1-930C-BA9D5CF4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51AA-A518-4867-A45E-D2859FE9468A}" type="datetime1">
              <a:rPr lang="pt-BR" smtClean="0"/>
              <a:t>17/03/2023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6A718C-D6C5-461A-AB9F-DD8A915C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2958B1-6AE1-42E6-958B-739DE370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448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9000">
              <a:schemeClr val="accent1">
                <a:lumMod val="45000"/>
                <a:lumOff val="55000"/>
              </a:schemeClr>
            </a:gs>
            <a:gs pos="92000">
              <a:schemeClr val="tx2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8D0260-35E9-4ED1-B654-514E13F1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2BC094-3924-4D1A-BAFC-F9BA1A036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3F62B7-371B-4019-B41E-153F905A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127CC-1921-4FC9-B4B3-F0144CB50A33}" type="datetime1">
              <a:rPr lang="pt-BR" smtClean="0"/>
              <a:t>17/03/2023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42FEB5-A229-4377-8A15-CE3626040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CCDF72-BEE5-42F5-9FE3-617C24AD9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A511F-7348-4518-82EA-491B2E6EFE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699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hyperlink" Target="https://pandas.pydata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pandas.pydata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hyperlink" Target="https://pandas.pydata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hyperlink" Target="https://pandas.pydata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hyperlink" Target="https://pandas.pydata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hyperlink" Target="https://pandas.pydata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hyperlink" Target="https://pandas.pydata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hyperlink" Target="https://pandas.pydata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hyperlink" Target="https://pandas.pydat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B3B83-7D3C-4231-8D90-9C379CF8A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801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4800" b="1" dirty="0"/>
              <a:t>Python para Ciência de Dados e Inteligência Artificial</a:t>
            </a:r>
            <a:br>
              <a:rPr lang="pt-BR" sz="4800" dirty="0"/>
            </a:br>
            <a:br>
              <a:rPr lang="pt-BR" sz="4800" dirty="0"/>
            </a:br>
            <a:r>
              <a:rPr lang="pt-BR" sz="4400" dirty="0"/>
              <a:t>Aula 05: Introdução ao Pandas.</a:t>
            </a:r>
            <a:endParaRPr lang="pt-BR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6B1491-92DD-4479-8E7F-AF7209733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51220"/>
            <a:ext cx="9144000" cy="1655762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IMT – Instituto Mauá de Tecnologia</a:t>
            </a:r>
          </a:p>
          <a:p>
            <a:r>
              <a:rPr lang="pt-BR" sz="1800" dirty="0"/>
              <a:t>Março/2023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DD92579A-6D41-4E5F-9B13-43CF4B594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142" y="132586"/>
            <a:ext cx="2169641" cy="640044"/>
          </a:xfrm>
          <a:prstGeom prst="rect">
            <a:avLst/>
          </a:prstGeom>
        </p:spPr>
      </p:pic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D210C1C3-481C-4D13-8E2C-BAB249BB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 b="1"/>
            </a:lvl1pPr>
          </a:lstStyle>
          <a:p>
            <a:r>
              <a:rPr lang="pt-BR" dirty="0">
                <a:solidFill>
                  <a:schemeClr val="tx1"/>
                </a:solidFill>
              </a:rPr>
              <a:t>Prof. Jones Egydio</a:t>
            </a:r>
          </a:p>
          <a:p>
            <a:r>
              <a:rPr lang="pt-BR" sz="800" dirty="0">
                <a:solidFill>
                  <a:schemeClr val="tx1"/>
                </a:solidFill>
              </a:rPr>
              <a:t>jones.egydio@maua.br</a:t>
            </a:r>
          </a:p>
        </p:txBody>
      </p:sp>
    </p:spTree>
    <p:extLst>
      <p:ext uri="{BB962C8B-B14F-4D97-AF65-F5344CB8AC3E}">
        <p14:creationId xmlns:p14="http://schemas.microsoft.com/office/powerpoint/2010/main" val="2823354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2144A0-6119-4E51-9BB3-C4B45F57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765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100" b="1" dirty="0">
                <a:latin typeface="+mj-lt"/>
              </a:rPr>
              <a:t>Exercício – enviar via Open LMS até 25/3/2023:</a:t>
            </a:r>
            <a:endParaRPr lang="pt-BR" dirty="0">
              <a:latin typeface="+mj-lt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9FDA5D5-1C94-491E-BE04-19249CAB0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DED3-F4EC-475A-8674-1786889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10</a:t>
            </a:fld>
            <a:endParaRPr lang="pt-BR" dirty="0"/>
          </a:p>
        </p:txBody>
      </p:sp>
      <p:pic>
        <p:nvPicPr>
          <p:cNvPr id="8" name="Picture 2" descr="pandas (software) – Wikipédia, a enciclopédia livre">
            <a:hlinkClick r:id="rId4"/>
            <a:extLst>
              <a:ext uri="{FF2B5EF4-FFF2-40B4-BE49-F238E27FC236}">
                <a16:creationId xmlns:a16="http://schemas.microsoft.com/office/drawing/2014/main" id="{6BF43CF4-8DA7-482A-8CCB-29C3BECF6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387" y="136523"/>
            <a:ext cx="2303128" cy="9329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1E9C05D2-37C5-43F4-8C7A-91BE5D110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pt-BR" b="1" dirty="0"/>
              <a:t>Introdução ao Pandas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BC4BF1E-50BC-4CA5-820D-39C78BE4BC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5263" y="2563830"/>
            <a:ext cx="9821473" cy="37925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8024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9021C-FA34-431B-9263-E37956DF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Referências bibliográficas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2D09A65-98ED-4204-9737-8F05A91098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E1DD653-D0C4-47D1-B4B9-2BE76C870DE1}"/>
              </a:ext>
            </a:extLst>
          </p:cNvPr>
          <p:cNvSpPr/>
          <p:nvPr/>
        </p:nvSpPr>
        <p:spPr>
          <a:xfrm>
            <a:off x="720754" y="1598412"/>
            <a:ext cx="109800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2000" dirty="0">
                <a:cs typeface="Calibri" pitchFamily="34" charset="0"/>
              </a:rPr>
              <a:t>MENEZES, N. N. C., Introdução à programação com Python, 3ª Edição. São Paulo: Editora </a:t>
            </a:r>
            <a:r>
              <a:rPr lang="pt-BR" sz="2000" dirty="0" err="1">
                <a:cs typeface="Calibri" pitchFamily="34" charset="0"/>
              </a:rPr>
              <a:t>Novatec</a:t>
            </a:r>
            <a:r>
              <a:rPr lang="pt-BR" sz="2000" dirty="0">
                <a:cs typeface="Calibri" pitchFamily="34" charset="0"/>
              </a:rPr>
              <a:t>, 2019.</a:t>
            </a:r>
            <a:endParaRPr lang="pt-BR" dirty="0">
              <a:cs typeface="Calibri" pitchFamily="34" charset="0"/>
            </a:endParaRPr>
          </a:p>
          <a:p>
            <a:pPr lvl="1"/>
            <a:endParaRPr lang="pt-BR" sz="2000" dirty="0">
              <a:cs typeface="Calibri" pitchFamily="34" charset="0"/>
            </a:endParaRPr>
          </a:p>
          <a:p>
            <a:pPr lvl="1"/>
            <a:r>
              <a:rPr lang="pt-BR" sz="2000" dirty="0">
                <a:cs typeface="Calibri" pitchFamily="34" charset="0"/>
              </a:rPr>
              <a:t>Notas de aula: Prof. Anderson Harayashini Moreira, pós-graduação em CD e IA, IMT, 2022.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8BBE413C-C484-4274-B99A-E21DB40C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294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9021C-FA34-431B-9263-E37956DF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ao Pandas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2144A0-6119-4E51-9BB3-C4B45F57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2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pt-BR" sz="2400" dirty="0">
                <a:latin typeface="+mj-lt"/>
              </a:rPr>
              <a:t>O </a:t>
            </a:r>
            <a:r>
              <a:rPr lang="pt-BR" sz="2400" b="1" dirty="0">
                <a:latin typeface="+mj-lt"/>
              </a:rPr>
              <a:t>Pandas</a:t>
            </a:r>
            <a:r>
              <a:rPr lang="pt-BR" sz="2400" dirty="0">
                <a:latin typeface="+mj-lt"/>
              </a:rPr>
              <a:t> é a principal biblioteca para manipulação, limpeza, transformação e análise de dados no Python. Foi criada por </a:t>
            </a:r>
            <a:r>
              <a:rPr lang="pt-BR" sz="2400" i="1" dirty="0">
                <a:latin typeface="+mj-lt"/>
              </a:rPr>
              <a:t>Wes </a:t>
            </a:r>
            <a:r>
              <a:rPr lang="pt-BR" sz="2400" i="1" dirty="0" err="1">
                <a:latin typeface="+mj-lt"/>
              </a:rPr>
              <a:t>McKinney</a:t>
            </a:r>
            <a:r>
              <a:rPr lang="pt-BR" sz="2400" i="1" dirty="0">
                <a:latin typeface="+mj-lt"/>
              </a:rPr>
              <a:t> </a:t>
            </a:r>
            <a:r>
              <a:rPr lang="pt-BR" sz="2400" dirty="0">
                <a:latin typeface="+mj-lt"/>
              </a:rPr>
              <a:t>em 2008.</a:t>
            </a:r>
          </a:p>
          <a:p>
            <a:pPr lvl="1" algn="just">
              <a:lnSpc>
                <a:spcPct val="120000"/>
              </a:lnSpc>
            </a:pPr>
            <a:r>
              <a:rPr lang="pt-BR" sz="1600" dirty="0">
                <a:latin typeface="+mj-lt"/>
              </a:rPr>
              <a:t>O pandas fornece estruturas de dados de alta performance, fáceis de usar e flexíveis, que permitem trabalhar com dados em formato de planilha (</a:t>
            </a:r>
            <a:r>
              <a:rPr lang="pt-BR" sz="1600" dirty="0" err="1">
                <a:latin typeface="+mj-lt"/>
              </a:rPr>
              <a:t>dataframe</a:t>
            </a:r>
            <a:r>
              <a:rPr lang="pt-BR" sz="1600" dirty="0">
                <a:latin typeface="+mj-lt"/>
              </a:rPr>
              <a:t>), séries temporais e outras formas de dados tabulares;</a:t>
            </a:r>
          </a:p>
          <a:p>
            <a:pPr lvl="1" algn="just">
              <a:lnSpc>
                <a:spcPct val="120000"/>
              </a:lnSpc>
            </a:pPr>
            <a:r>
              <a:rPr lang="pt-BR" sz="1600" dirty="0">
                <a:latin typeface="+mj-lt"/>
              </a:rPr>
              <a:t>É uma ferramenta poderosa para lidar com dados em Python, com funcionalidades que permitem carregar e salvar dados em diferentes formatos, manipular dados ausentes, fazer junção de dados, transformações de dados, agregações, filtragem, ordenação e demais tarefas;</a:t>
            </a:r>
          </a:p>
          <a:p>
            <a:pPr lvl="1" algn="just">
              <a:lnSpc>
                <a:spcPct val="120000"/>
              </a:lnSpc>
            </a:pPr>
            <a:r>
              <a:rPr lang="pt-BR" sz="1600" dirty="0">
                <a:latin typeface="+mj-lt"/>
              </a:rPr>
              <a:t>Algumas das principais funcionalidades do pandas incluem a leitura e escrita de diversos formatos de arquivos de dados, como CSV, Excel, SQL, JSON e HTM;</a:t>
            </a:r>
          </a:p>
          <a:p>
            <a:pPr lvl="1" algn="just">
              <a:lnSpc>
                <a:spcPct val="120000"/>
              </a:lnSpc>
            </a:pPr>
            <a:r>
              <a:rPr lang="pt-BR" sz="1600" dirty="0">
                <a:latin typeface="+mj-lt"/>
              </a:rPr>
              <a:t>O pandas é amplamente utilizado em diversas áreas, como finanças, ciência de dados, pesquisa acadêmica e engenharia. É uma ferramenta essencial para aqueles que trabalham com dados em Python.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9FDA5D5-1C94-491E-BE04-19249CAB0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DED3-F4EC-475A-8674-1786889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2</a:t>
            </a:fld>
            <a:endParaRPr lang="pt-BR" dirty="0"/>
          </a:p>
        </p:txBody>
      </p:sp>
      <p:pic>
        <p:nvPicPr>
          <p:cNvPr id="1026" name="Picture 2" descr="pandas (software) – Wikipédia, a enciclopédia livre">
            <a:hlinkClick r:id="rId4"/>
            <a:extLst>
              <a:ext uri="{FF2B5EF4-FFF2-40B4-BE49-F238E27FC236}">
                <a16:creationId xmlns:a16="http://schemas.microsoft.com/office/drawing/2014/main" id="{6B618ADB-D87C-4233-87D5-502AA8DD6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387" y="136523"/>
            <a:ext cx="2303128" cy="9329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A13B986-8639-416B-9980-7A510378D0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5303" y="5909065"/>
            <a:ext cx="8081394" cy="4472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663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2144A0-6119-4E51-9BB3-C4B45F57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765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sz="3100" b="1" dirty="0">
                <a:latin typeface="+mj-lt"/>
              </a:rPr>
              <a:t>Series e </a:t>
            </a:r>
            <a:r>
              <a:rPr lang="pt-BR" sz="3100" b="1" dirty="0" err="1">
                <a:latin typeface="+mj-lt"/>
              </a:rPr>
              <a:t>DataFrame</a:t>
            </a:r>
            <a:r>
              <a:rPr lang="pt-BR" sz="3100" b="1" dirty="0">
                <a:latin typeface="+mj-lt"/>
              </a:rPr>
              <a:t>: </a:t>
            </a:r>
            <a:r>
              <a:rPr lang="pt-BR" sz="3100" dirty="0">
                <a:latin typeface="+mj-lt"/>
              </a:rPr>
              <a:t>Existem dois objetos básicos no Pandas, o Series e o </a:t>
            </a:r>
            <a:r>
              <a:rPr lang="pt-BR" sz="3100" dirty="0" err="1">
                <a:latin typeface="+mj-lt"/>
              </a:rPr>
              <a:t>DataFrame</a:t>
            </a:r>
            <a:r>
              <a:rPr lang="pt-BR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pt-BR" dirty="0">
              <a:latin typeface="+mj-lt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pt-BR" b="1" dirty="0" err="1">
                <a:latin typeface="+mj-lt"/>
              </a:rPr>
              <a:t>DataFrame</a:t>
            </a:r>
            <a:r>
              <a:rPr lang="pt-BR" b="1" dirty="0">
                <a:latin typeface="+mj-lt"/>
              </a:rPr>
              <a:t>:</a:t>
            </a:r>
            <a:r>
              <a:rPr lang="pt-BR" dirty="0">
                <a:latin typeface="+mj-lt"/>
              </a:rPr>
              <a:t> É a estrutura de dados mais utilizada do Pandas, pode ser entendida como uma Tabela, onde cada entrada pode ser entendida como uma linha com um ou vários atributos (colunas):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9FDA5D5-1C94-491E-BE04-19249CAB0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DED3-F4EC-475A-8674-1786889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3</a:t>
            </a:fld>
            <a:endParaRPr lang="pt-BR" dirty="0"/>
          </a:p>
        </p:txBody>
      </p:sp>
      <p:pic>
        <p:nvPicPr>
          <p:cNvPr id="8" name="Picture 2" descr="pandas (software) – Wikipédia, a enciclopédia livre">
            <a:hlinkClick r:id="rId4"/>
            <a:extLst>
              <a:ext uri="{FF2B5EF4-FFF2-40B4-BE49-F238E27FC236}">
                <a16:creationId xmlns:a16="http://schemas.microsoft.com/office/drawing/2014/main" id="{6BF43CF4-8DA7-482A-8CCB-29C3BECF6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387" y="136523"/>
            <a:ext cx="2303128" cy="9329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1E9C05D2-37C5-43F4-8C7A-91BE5D110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pt-BR" b="1" dirty="0"/>
              <a:t>Introdução ao Pandas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F7E318E-F64E-472F-99FE-D266017A20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360" y="4716542"/>
            <a:ext cx="10623279" cy="14503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4266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2144A0-6119-4E51-9BB3-C4B45F57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765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100" b="1" dirty="0">
                <a:latin typeface="+mj-lt"/>
              </a:rPr>
              <a:t>Series e </a:t>
            </a:r>
            <a:r>
              <a:rPr lang="pt-BR" sz="3100" b="1" dirty="0" err="1">
                <a:latin typeface="+mj-lt"/>
              </a:rPr>
              <a:t>DataFrame</a:t>
            </a:r>
            <a:r>
              <a:rPr lang="pt-BR" sz="3100" b="1" dirty="0">
                <a:latin typeface="+mj-lt"/>
              </a:rPr>
              <a:t>: </a:t>
            </a:r>
            <a:r>
              <a:rPr lang="pt-BR" sz="3100" dirty="0">
                <a:latin typeface="+mj-lt"/>
              </a:rPr>
              <a:t>Existem dois objetos básicos no Pandas, o Series e o </a:t>
            </a:r>
            <a:r>
              <a:rPr lang="pt-BR" sz="3100" dirty="0" err="1">
                <a:latin typeface="+mj-lt"/>
              </a:rPr>
              <a:t>DataFrame</a:t>
            </a:r>
            <a:r>
              <a:rPr lang="pt-BR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pt-BR" dirty="0">
              <a:latin typeface="+mj-lt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pt-BR" b="1" dirty="0">
                <a:latin typeface="+mj-lt"/>
              </a:rPr>
              <a:t>Series:</a:t>
            </a:r>
            <a:r>
              <a:rPr lang="pt-BR" dirty="0">
                <a:latin typeface="+mj-lt"/>
              </a:rPr>
              <a:t> É a estrutura de dados mais simples do Pandas, pode ser entendida como uma lista, mas na verdade é uma coluna de um </a:t>
            </a:r>
            <a:r>
              <a:rPr lang="pt-BR" dirty="0" err="1">
                <a:latin typeface="+mj-lt"/>
              </a:rPr>
              <a:t>DataFrame</a:t>
            </a:r>
            <a:r>
              <a:rPr lang="pt-BR" dirty="0">
                <a:latin typeface="+mj-lt"/>
              </a:rPr>
              <a:t>: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9FDA5D5-1C94-491E-BE04-19249CAB0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DED3-F4EC-475A-8674-1786889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4</a:t>
            </a:fld>
            <a:endParaRPr lang="pt-BR" dirty="0"/>
          </a:p>
        </p:txBody>
      </p:sp>
      <p:pic>
        <p:nvPicPr>
          <p:cNvPr id="8" name="Picture 2" descr="pandas (software) – Wikipédia, a enciclopédia livre">
            <a:hlinkClick r:id="rId4"/>
            <a:extLst>
              <a:ext uri="{FF2B5EF4-FFF2-40B4-BE49-F238E27FC236}">
                <a16:creationId xmlns:a16="http://schemas.microsoft.com/office/drawing/2014/main" id="{6BF43CF4-8DA7-482A-8CCB-29C3BECF6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387" y="136523"/>
            <a:ext cx="2303128" cy="9329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1E9C05D2-37C5-43F4-8C7A-91BE5D110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pt-BR" b="1" dirty="0"/>
              <a:t>Introdução ao Pandas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1563D16-261C-4F62-B45B-A031DE4DB0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050" y="4988654"/>
            <a:ext cx="10957899" cy="10229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1356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2144A0-6119-4E51-9BB3-C4B45F57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765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100" b="1" dirty="0">
                <a:latin typeface="+mj-lt"/>
              </a:rPr>
              <a:t>Lendo arquivos de dados: </a:t>
            </a:r>
            <a:r>
              <a:rPr lang="pt-BR" sz="3100" dirty="0">
                <a:latin typeface="+mj-lt"/>
              </a:rPr>
              <a:t>Por mais que seja interessante criar </a:t>
            </a:r>
            <a:r>
              <a:rPr lang="pt-BR" sz="3100" dirty="0" err="1">
                <a:latin typeface="+mj-lt"/>
              </a:rPr>
              <a:t>DataFrames</a:t>
            </a:r>
            <a:r>
              <a:rPr lang="pt-BR" sz="3100" dirty="0">
                <a:latin typeface="+mj-lt"/>
              </a:rPr>
              <a:t> e Series, normalmente iremos importar bases de dados disponíveis em arquivos externos:</a:t>
            </a:r>
            <a:endParaRPr lang="pt-BR" dirty="0">
              <a:latin typeface="+mj-lt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9FDA5D5-1C94-491E-BE04-19249CAB0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DED3-F4EC-475A-8674-1786889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5</a:t>
            </a:fld>
            <a:endParaRPr lang="pt-BR" dirty="0"/>
          </a:p>
        </p:txBody>
      </p:sp>
      <p:pic>
        <p:nvPicPr>
          <p:cNvPr id="8" name="Picture 2" descr="pandas (software) – Wikipédia, a enciclopédia livre">
            <a:hlinkClick r:id="rId4"/>
            <a:extLst>
              <a:ext uri="{FF2B5EF4-FFF2-40B4-BE49-F238E27FC236}">
                <a16:creationId xmlns:a16="http://schemas.microsoft.com/office/drawing/2014/main" id="{6BF43CF4-8DA7-482A-8CCB-29C3BECF6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387" y="136523"/>
            <a:ext cx="2303128" cy="9329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1E9C05D2-37C5-43F4-8C7A-91BE5D110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pt-BR" b="1" dirty="0"/>
              <a:t>Introdução ao Pandas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3C6784B-CFB0-49F0-A6B5-4BD5BAF968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929" y="4052607"/>
            <a:ext cx="9320142" cy="24402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7595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2144A0-6119-4E51-9BB3-C4B45F57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765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100" b="1" dirty="0">
                <a:latin typeface="+mj-lt"/>
              </a:rPr>
              <a:t>Seleção:</a:t>
            </a:r>
            <a:endParaRPr lang="pt-BR" dirty="0">
              <a:latin typeface="+mj-lt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9FDA5D5-1C94-491E-BE04-19249CAB0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DED3-F4EC-475A-8674-1786889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6</a:t>
            </a:fld>
            <a:endParaRPr lang="pt-BR" dirty="0"/>
          </a:p>
        </p:txBody>
      </p:sp>
      <p:pic>
        <p:nvPicPr>
          <p:cNvPr id="8" name="Picture 2" descr="pandas (software) – Wikipédia, a enciclopédia livre">
            <a:hlinkClick r:id="rId4"/>
            <a:extLst>
              <a:ext uri="{FF2B5EF4-FFF2-40B4-BE49-F238E27FC236}">
                <a16:creationId xmlns:a16="http://schemas.microsoft.com/office/drawing/2014/main" id="{6BF43CF4-8DA7-482A-8CCB-29C3BECF6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387" y="136523"/>
            <a:ext cx="2303128" cy="9329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1E9C05D2-37C5-43F4-8C7A-91BE5D110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pt-BR" b="1" dirty="0"/>
              <a:t>Introdução ao Pandas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A046597-A4FF-4094-B524-4BDA8107C9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5210" y="2714625"/>
            <a:ext cx="8521580" cy="35264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0559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2144A0-6119-4E51-9BB3-C4B45F57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765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100" b="1" dirty="0">
                <a:latin typeface="+mj-lt"/>
              </a:rPr>
              <a:t>Seleção:</a:t>
            </a:r>
            <a:endParaRPr lang="pt-BR" dirty="0">
              <a:latin typeface="+mj-lt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9FDA5D5-1C94-491E-BE04-19249CAB0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DED3-F4EC-475A-8674-1786889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7</a:t>
            </a:fld>
            <a:endParaRPr lang="pt-BR" dirty="0"/>
          </a:p>
        </p:txBody>
      </p:sp>
      <p:pic>
        <p:nvPicPr>
          <p:cNvPr id="8" name="Picture 2" descr="pandas (software) – Wikipédia, a enciclopédia livre">
            <a:hlinkClick r:id="rId4"/>
            <a:extLst>
              <a:ext uri="{FF2B5EF4-FFF2-40B4-BE49-F238E27FC236}">
                <a16:creationId xmlns:a16="http://schemas.microsoft.com/office/drawing/2014/main" id="{6BF43CF4-8DA7-482A-8CCB-29C3BECF6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387" y="136523"/>
            <a:ext cx="2303128" cy="9329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1E9C05D2-37C5-43F4-8C7A-91BE5D110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pt-BR" b="1" dirty="0"/>
              <a:t>Introdução ao Pandas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4E3CBA-C2E1-4599-B8B3-3349BB5695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2094" y="2728111"/>
            <a:ext cx="9167812" cy="35107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4678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2144A0-6119-4E51-9BB3-C4B45F57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765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100" b="1" dirty="0">
                <a:latin typeface="+mj-lt"/>
              </a:rPr>
              <a:t>Indexação:</a:t>
            </a:r>
            <a:endParaRPr lang="pt-BR" dirty="0">
              <a:latin typeface="+mj-lt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9FDA5D5-1C94-491E-BE04-19249CAB0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DED3-F4EC-475A-8674-1786889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8</a:t>
            </a:fld>
            <a:endParaRPr lang="pt-BR" dirty="0"/>
          </a:p>
        </p:txBody>
      </p:sp>
      <p:pic>
        <p:nvPicPr>
          <p:cNvPr id="8" name="Picture 2" descr="pandas (software) – Wikipédia, a enciclopédia livre">
            <a:hlinkClick r:id="rId4"/>
            <a:extLst>
              <a:ext uri="{FF2B5EF4-FFF2-40B4-BE49-F238E27FC236}">
                <a16:creationId xmlns:a16="http://schemas.microsoft.com/office/drawing/2014/main" id="{6BF43CF4-8DA7-482A-8CCB-29C3BECF6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387" y="136523"/>
            <a:ext cx="2303128" cy="9329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1E9C05D2-37C5-43F4-8C7A-91BE5D110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pt-BR" b="1" dirty="0"/>
              <a:t>Introdução ao Pandas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4E3CBA-C2E1-4599-B8B3-3349BB5695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2094" y="2728111"/>
            <a:ext cx="9167812" cy="35107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1413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2144A0-6119-4E51-9BB3-C4B45F57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765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100" b="1" dirty="0">
                <a:latin typeface="+mj-lt"/>
              </a:rPr>
              <a:t>Indexação:</a:t>
            </a:r>
            <a:endParaRPr lang="pt-BR" dirty="0">
              <a:latin typeface="+mj-lt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9FDA5D5-1C94-491E-BE04-19249CAB0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155" r="78592"/>
          <a:stretch/>
        </p:blipFill>
        <p:spPr>
          <a:xfrm>
            <a:off x="11353800" y="365127"/>
            <a:ext cx="464485" cy="466237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7DED3-F4EC-475A-8674-1786889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511F-7348-4518-82EA-491B2E6EFED4}" type="slidenum">
              <a:rPr lang="pt-BR" smtClean="0"/>
              <a:t>9</a:t>
            </a:fld>
            <a:endParaRPr lang="pt-BR" dirty="0"/>
          </a:p>
        </p:txBody>
      </p:sp>
      <p:pic>
        <p:nvPicPr>
          <p:cNvPr id="8" name="Picture 2" descr="pandas (software) – Wikipédia, a enciclopédia livre">
            <a:hlinkClick r:id="rId4"/>
            <a:extLst>
              <a:ext uri="{FF2B5EF4-FFF2-40B4-BE49-F238E27FC236}">
                <a16:creationId xmlns:a16="http://schemas.microsoft.com/office/drawing/2014/main" id="{6BF43CF4-8DA7-482A-8CCB-29C3BECF6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387" y="136523"/>
            <a:ext cx="2303128" cy="9329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1E9C05D2-37C5-43F4-8C7A-91BE5D110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pt-BR" b="1" dirty="0"/>
              <a:t>Introdução ao Pandas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1BAFE07-2BF3-4A02-99A7-E2BED88DD3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2094" y="2724277"/>
            <a:ext cx="9167812" cy="7634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3960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0176a72-eb7d-4e86-9478-1ab7cf7a542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C39EB468A29D14B9AEEAD30C746D82C" ma:contentTypeVersion="15" ma:contentTypeDescription="Crie um novo documento." ma:contentTypeScope="" ma:versionID="399c817a2720919fe93e3f61ff56e5ef">
  <xsd:schema xmlns:xsd="http://www.w3.org/2001/XMLSchema" xmlns:xs="http://www.w3.org/2001/XMLSchema" xmlns:p="http://schemas.microsoft.com/office/2006/metadata/properties" xmlns:ns3="d0176a72-eb7d-4e86-9478-1ab7cf7a5428" xmlns:ns4="5c79302c-76ef-4636-85c1-4525c0121ebe" targetNamespace="http://schemas.microsoft.com/office/2006/metadata/properties" ma:root="true" ma:fieldsID="e0d586dbfc52db8a5fe71649e1e52061" ns3:_="" ns4:_="">
    <xsd:import namespace="d0176a72-eb7d-4e86-9478-1ab7cf7a5428"/>
    <xsd:import namespace="5c79302c-76ef-4636-85c1-4525c0121e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176a72-eb7d-4e86-9478-1ab7cf7a54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79302c-76ef-4636-85c1-4525c0121eb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EA2EC7-E150-4CB4-80EC-2819441269F5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d0176a72-eb7d-4e86-9478-1ab7cf7a5428"/>
    <ds:schemaRef ds:uri="http://purl.org/dc/elements/1.1/"/>
    <ds:schemaRef ds:uri="http://schemas.openxmlformats.org/package/2006/metadata/core-properties"/>
    <ds:schemaRef ds:uri="http://www.w3.org/XML/1998/namespace"/>
    <ds:schemaRef ds:uri="5c79302c-76ef-4636-85c1-4525c0121eb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C1F160C-B1EF-4C1F-9255-7B93DAFDB6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304080-B1D4-4D0D-B411-617764978D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176a72-eb7d-4e86-9478-1ab7cf7a5428"/>
    <ds:schemaRef ds:uri="5c79302c-76ef-4636-85c1-4525c0121e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7618</TotalTime>
  <Words>436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Courier New</vt:lpstr>
      <vt:lpstr>Calibri</vt:lpstr>
      <vt:lpstr>Arial</vt:lpstr>
      <vt:lpstr>Calibri Light</vt:lpstr>
      <vt:lpstr>Tema do Office</vt:lpstr>
      <vt:lpstr>Python para Ciência de Dados e Inteligência Artificial  Aula 05: Introdução ao Pandas.</vt:lpstr>
      <vt:lpstr>Introdução ao Pandas</vt:lpstr>
      <vt:lpstr>Introdução ao Pandas</vt:lpstr>
      <vt:lpstr>Introdução ao Pandas</vt:lpstr>
      <vt:lpstr>Introdução ao Pandas</vt:lpstr>
      <vt:lpstr>Introdução ao Pandas</vt:lpstr>
      <vt:lpstr>Introdução ao Pandas</vt:lpstr>
      <vt:lpstr>Introdução ao Pandas</vt:lpstr>
      <vt:lpstr>Introdução ao Pandas</vt:lpstr>
      <vt:lpstr>Introdução ao Pandas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para Ciência de Dados e Inteligência Artificial</dc:title>
  <dc:creator>Jones Eduardo Egydio</dc:creator>
  <cp:lastModifiedBy>Jones Egydio</cp:lastModifiedBy>
  <cp:revision>59</cp:revision>
  <cp:lastPrinted>2022-12-06T16:48:55Z</cp:lastPrinted>
  <dcterms:created xsi:type="dcterms:W3CDTF">2022-11-17T11:08:07Z</dcterms:created>
  <dcterms:modified xsi:type="dcterms:W3CDTF">2023-03-17T13:21:15Z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0x010100AC39EB468A29D14B9AEEAD30C746D82C</vt:lpwstr>
  </property>
</Properties>
</file>