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BDBC-036F-453C-B564-36FACB002E5C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DEA8-4FC1-4CAA-815C-110E248DC4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BDBC-036F-453C-B564-36FACB002E5C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DEA8-4FC1-4CAA-815C-110E248DC4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BDBC-036F-453C-B564-36FACB002E5C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DEA8-4FC1-4CAA-815C-110E248DC4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BDBC-036F-453C-B564-36FACB002E5C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DEA8-4FC1-4CAA-815C-110E248DC4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BDBC-036F-453C-B564-36FACB002E5C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DEA8-4FC1-4CAA-815C-110E248DC4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BDBC-036F-453C-B564-36FACB002E5C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DEA8-4FC1-4CAA-815C-110E248DC4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BDBC-036F-453C-B564-36FACB002E5C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DEA8-4FC1-4CAA-815C-110E248DC4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BDBC-036F-453C-B564-36FACB002E5C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DEA8-4FC1-4CAA-815C-110E248DC4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BDBC-036F-453C-B564-36FACB002E5C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DEA8-4FC1-4CAA-815C-110E248DC4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BDBC-036F-453C-B564-36FACB002E5C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DEA8-4FC1-4CAA-815C-110E248DC4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BDBC-036F-453C-B564-36FACB002E5C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DEA8-4FC1-4CAA-815C-110E248DC4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BDBC-036F-453C-B564-36FACB002E5C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9DEA8-4FC1-4CAA-815C-110E248DC4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428596" y="642918"/>
            <a:ext cx="8286808" cy="4752968"/>
            <a:chOff x="428596" y="428604"/>
            <a:chExt cx="8286808" cy="475296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596" y="428604"/>
              <a:ext cx="3863754" cy="4752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628" y="428604"/>
              <a:ext cx="3714776" cy="3218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직사각형 5"/>
            <p:cNvSpPr/>
            <p:nvPr/>
          </p:nvSpPr>
          <p:spPr>
            <a:xfrm>
              <a:off x="1928794" y="1214422"/>
              <a:ext cx="571504" cy="571504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14678" y="1768674"/>
              <a:ext cx="785818" cy="28575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4143372" y="1785926"/>
              <a:ext cx="714380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14942" y="2000240"/>
              <a:ext cx="785818" cy="28575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786710" y="3214686"/>
              <a:ext cx="785818" cy="28575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928794" y="928670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1</a:t>
              </a:r>
              <a:endParaRPr lang="ko-KR" altLang="en-US" sz="1600" b="1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3214678" y="150017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2</a:t>
              </a:r>
              <a:endParaRPr lang="ko-KR" altLang="en-US" sz="1600" b="1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5929322" y="171448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3</a:t>
              </a:r>
              <a:endParaRPr lang="ko-KR" altLang="en-US" sz="1600" b="1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500958" y="3071810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4</a:t>
              </a:r>
              <a:endParaRPr lang="ko-KR" altLang="en-US" sz="1600" b="1" dirty="0"/>
            </a:p>
          </p:txBody>
        </p:sp>
      </p:grpSp>
      <p:sp>
        <p:nvSpPr>
          <p:cNvPr id="17" name="타원 16"/>
          <p:cNvSpPr/>
          <p:nvPr/>
        </p:nvSpPr>
        <p:spPr>
          <a:xfrm>
            <a:off x="500034" y="552598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8" name="타원 17"/>
          <p:cNvSpPr/>
          <p:nvPr/>
        </p:nvSpPr>
        <p:spPr>
          <a:xfrm>
            <a:off x="500034" y="583062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19" name="타원 18"/>
          <p:cNvSpPr/>
          <p:nvPr/>
        </p:nvSpPr>
        <p:spPr>
          <a:xfrm>
            <a:off x="500034" y="612475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3</a:t>
            </a:r>
            <a:endParaRPr lang="ko-KR" altLang="en-US" sz="1600" b="1" dirty="0"/>
          </a:p>
        </p:txBody>
      </p:sp>
      <p:sp>
        <p:nvSpPr>
          <p:cNvPr id="20" name="타원 19"/>
          <p:cNvSpPr/>
          <p:nvPr/>
        </p:nvSpPr>
        <p:spPr>
          <a:xfrm>
            <a:off x="500034" y="642939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4</a:t>
            </a:r>
            <a:endParaRPr lang="ko-KR" alt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85786" y="5504966"/>
            <a:ext cx="796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인터넷 </a:t>
            </a:r>
            <a:r>
              <a:rPr lang="ko-KR" altLang="en-US" sz="1200" dirty="0" err="1" smtClean="0"/>
              <a:t>익스플로러</a:t>
            </a:r>
            <a:r>
              <a:rPr lang="en-US" altLang="ko-KR" sz="1200" dirty="0" smtClean="0"/>
              <a:t>(IE)</a:t>
            </a:r>
            <a:r>
              <a:rPr lang="ko-KR" altLang="en-US" sz="1200" dirty="0" smtClean="0"/>
              <a:t>를 실행하고 도구 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인터넷 옵션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창을 </a:t>
            </a:r>
            <a:r>
              <a:rPr lang="ko-KR" altLang="en-US" sz="1200" dirty="0" err="1" smtClean="0"/>
              <a:t>오픈한</a:t>
            </a:r>
            <a:r>
              <a:rPr lang="ko-KR" altLang="en-US" sz="1200" dirty="0" smtClean="0"/>
              <a:t> 후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보안탭의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신뢰할 수 있는 사이트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를 선택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75276" y="5809606"/>
            <a:ext cx="4455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‘</a:t>
            </a:r>
            <a:r>
              <a:rPr lang="ko-KR" altLang="en-US" sz="1200" dirty="0" smtClean="0"/>
              <a:t>사이트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버튼 클릭하여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신뢰할 수 있는 사이트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 팝업화면 오픈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85786" y="6084848"/>
            <a:ext cx="4894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웹 사이트 항목에 </a:t>
            </a:r>
            <a:r>
              <a:rPr lang="en-US" altLang="ko-KR" sz="1200" b="1" dirty="0" smtClean="0"/>
              <a:t>*.</a:t>
            </a:r>
            <a:r>
              <a:rPr lang="en-US" altLang="ko-KR" sz="1200" b="1" dirty="0" err="1" smtClean="0"/>
              <a:t>courtauction.go.kr</a:t>
            </a:r>
            <a:r>
              <a:rPr lang="en-US" altLang="ko-KR" sz="1200" b="1" dirty="0" smtClean="0"/>
              <a:t> , *.</a:t>
            </a:r>
            <a:r>
              <a:rPr lang="en-US" altLang="ko-KR" sz="1200" b="1" dirty="0" err="1" smtClean="0"/>
              <a:t>scourt.go.kr</a:t>
            </a:r>
            <a:r>
              <a:rPr lang="en-US" altLang="ko-KR" sz="1200" b="1" dirty="0" smtClean="0"/>
              <a:t> </a:t>
            </a:r>
            <a:r>
              <a:rPr lang="ko-KR" altLang="en-US" sz="1200" dirty="0" smtClean="0"/>
              <a:t>사이트 추가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5786" y="6378978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닫기 버튼 클릭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214282" y="142852"/>
            <a:ext cx="250033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인터넷 옵션 변경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28596" y="747734"/>
            <a:ext cx="8286808" cy="4752968"/>
            <a:chOff x="428596" y="571480"/>
            <a:chExt cx="8286808" cy="475296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596" y="571480"/>
              <a:ext cx="3863754" cy="4752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14942" y="571480"/>
              <a:ext cx="3500462" cy="3909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직사각형 6"/>
            <p:cNvSpPr/>
            <p:nvPr/>
          </p:nvSpPr>
          <p:spPr>
            <a:xfrm>
              <a:off x="1928794" y="1357298"/>
              <a:ext cx="571504" cy="571504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14480" y="3786190"/>
              <a:ext cx="1357322" cy="28575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3214678" y="3786190"/>
              <a:ext cx="1785950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29322" y="4000504"/>
              <a:ext cx="428628" cy="214314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143768" y="4071942"/>
              <a:ext cx="714380" cy="214314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428728" y="3786190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5</a:t>
              </a:r>
              <a:endParaRPr lang="ko-KR" altLang="en-US" sz="1600" b="1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5572132" y="392906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6</a:t>
              </a:r>
              <a:endParaRPr lang="ko-KR" altLang="en-US" sz="1600" b="1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7500958" y="435769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7</a:t>
              </a:r>
              <a:endParaRPr lang="ko-KR" altLang="en-US" sz="1600" b="1" dirty="0"/>
            </a:p>
          </p:txBody>
        </p:sp>
      </p:grpSp>
      <p:sp>
        <p:nvSpPr>
          <p:cNvPr id="23" name="타원 22"/>
          <p:cNvSpPr/>
          <p:nvPr/>
        </p:nvSpPr>
        <p:spPr>
          <a:xfrm>
            <a:off x="500034" y="570877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5</a:t>
            </a:r>
            <a:endParaRPr lang="ko-KR" altLang="en-US" sz="1600" b="1" dirty="0"/>
          </a:p>
        </p:txBody>
      </p:sp>
      <p:sp>
        <p:nvSpPr>
          <p:cNvPr id="24" name="타원 23"/>
          <p:cNvSpPr/>
          <p:nvPr/>
        </p:nvSpPr>
        <p:spPr>
          <a:xfrm>
            <a:off x="500034" y="602392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6</a:t>
            </a:r>
            <a:endParaRPr lang="ko-KR" altLang="en-US" sz="1600" b="1" dirty="0"/>
          </a:p>
        </p:txBody>
      </p:sp>
      <p:sp>
        <p:nvSpPr>
          <p:cNvPr id="25" name="타원 24"/>
          <p:cNvSpPr/>
          <p:nvPr/>
        </p:nvSpPr>
        <p:spPr>
          <a:xfrm>
            <a:off x="500034" y="633907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7</a:t>
            </a:r>
            <a:endParaRPr lang="ko-KR" alt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64766" y="5696128"/>
            <a:ext cx="5125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‘</a:t>
            </a:r>
            <a:r>
              <a:rPr lang="ko-KR" altLang="en-US" sz="1200" dirty="0" smtClean="0"/>
              <a:t>신뢰할 수 있는 사이트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선택된 상태에서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사용자 지정수준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버튼 클릭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85786" y="6000768"/>
            <a:ext cx="4121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보안설정 팝업화면에서 사용자 지정 설정을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최소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로 설정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83654" y="6297030"/>
            <a:ext cx="3749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확인 버튼을 클릭하고 인터넷 </a:t>
            </a:r>
            <a:r>
              <a:rPr lang="ko-KR" altLang="en-US" sz="1200" dirty="0" err="1" smtClean="0"/>
              <a:t>익스플로러</a:t>
            </a:r>
            <a:r>
              <a:rPr lang="en-US" altLang="ko-KR" sz="1200" dirty="0" smtClean="0"/>
              <a:t>(IE)</a:t>
            </a:r>
            <a:r>
              <a:rPr lang="ko-KR" altLang="en-US" sz="1200" dirty="0" smtClean="0"/>
              <a:t> 재실행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214282" y="142852"/>
            <a:ext cx="250033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인터넷 옵션 변경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/>
          <p:cNvSpPr/>
          <p:nvPr/>
        </p:nvSpPr>
        <p:spPr>
          <a:xfrm>
            <a:off x="500034" y="6104111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64766" y="6080959"/>
            <a:ext cx="7319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호환성 보기 설정 목록에서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이 웹 사이트 추가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에 </a:t>
            </a:r>
            <a:r>
              <a:rPr lang="en-US" altLang="ko-KR" sz="1200" b="1" dirty="0" smtClean="0"/>
              <a:t>courtauction.go.kr</a:t>
            </a:r>
            <a:r>
              <a:rPr lang="en-US" altLang="ko-KR" sz="1200" b="1" smtClean="0"/>
              <a:t>, </a:t>
            </a:r>
            <a:r>
              <a:rPr lang="en-US" altLang="ko-KR" sz="1200" b="1" smtClean="0"/>
              <a:t>scourt.go.kr </a:t>
            </a:r>
            <a:r>
              <a:rPr lang="ko-KR" altLang="en-US" sz="1200" dirty="0" smtClean="0"/>
              <a:t>사이트 추가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214282" y="142852"/>
            <a:ext cx="250033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호환성 보기 설정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642918"/>
            <a:ext cx="43529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/>
          <p:cNvSpPr/>
          <p:nvPr/>
        </p:nvSpPr>
        <p:spPr>
          <a:xfrm>
            <a:off x="1040008" y="1907782"/>
            <a:ext cx="4071966" cy="28575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57224" y="171448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128</Words>
  <Application>Microsoft Office PowerPoint</Application>
  <PresentationFormat>화면 슬라이드 쇼(4:3)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mygenes</dc:creator>
  <cp:lastModifiedBy>foxlet</cp:lastModifiedBy>
  <cp:revision>6</cp:revision>
  <dcterms:created xsi:type="dcterms:W3CDTF">2017-04-13T02:34:23Z</dcterms:created>
  <dcterms:modified xsi:type="dcterms:W3CDTF">2017-04-17T00:43:13Z</dcterms:modified>
</cp:coreProperties>
</file>