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E760-DC1C-E403-DF3F-6DDB52753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60DE3-FBFF-0A08-1838-1E23C944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26E8-F657-E33D-334D-91185BCE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4E1F-0C63-EE92-0F3B-689E17A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C3E4-08B7-8511-BC84-03A567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1DF5-31D4-9BFC-F932-0636A1C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F7F9-CC06-6D57-CFA0-CDF71BB6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B153-7073-8E03-A827-BE9485B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AC18-E645-A129-5CC8-920F8CC8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2D3C-30B2-96B2-0EB7-1CFF9F7A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6B77B-0653-7865-F3A9-5AD7730DD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5C6D-BFED-F0D3-A0C5-CEF68FA10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B4C8-975E-14D4-1944-D11C840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53BE-EFEB-6511-DF55-E1497A62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1216-06EB-A2A2-46D9-045965A4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50BC-8CAA-68A3-33E7-B58204CB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BF07-CAC8-B322-2014-B6997233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C1E4-D4AC-A6C7-A296-AFFD5030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571F-E1AF-5947-2594-BAE9EA98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BC31-F5F4-536A-8262-7889F009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666E-485B-0138-62A5-5C44FFC3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7FD3-7C5E-9F48-04B1-E8199BE9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F087-DAD9-0E0C-ADC8-00B59889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2FB5-4C88-D421-5649-C736CE59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2E4F-6D68-2657-0203-199C965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215C-AA86-B106-F53A-A090766E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F263-43E1-25C3-B39C-63B1FF945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0B811-0643-1A6C-1E4F-1A2D79D6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29B3-0A4D-D6B5-5E07-317288A9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929D2-0B21-5DF2-312B-8B352B62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FE0E-A3E9-C312-72CE-CA9A9E8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9A9-1AF3-B1D0-D3AB-490DA87E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42E21-9020-09F3-66CC-A30E7A12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F9558-1366-D2CE-B196-6278D9A4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AE6B3-6717-50D6-3696-F9B5F5CCF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C0A3-A8EA-8620-3C76-CE236196D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F63C-048E-1A79-6352-A04F89D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A421C-2134-4228-8157-368D1073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C977-D98D-A880-217F-67F77CBC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9C1C-AA90-2128-E4CB-89A9BE41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24F0B-56E2-F88E-0A12-05AD50EA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22290-AB98-78B3-AE6E-ECE23793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6A75-221A-6B58-2FF4-B026E4D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B7FA9-B4C9-300C-D216-CB11E01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84530-A677-5844-A035-9799BD73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E7AD-702D-DCAB-19C6-C3194BD1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E0B-A162-8CE4-85DB-2DBDA66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E944-207E-50F8-5137-1886901D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5F1F5-2F90-664F-3D82-BE03CACD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B8048-29D2-4099-AFE4-073DCE1D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568C-2A50-C278-5065-D9A8A506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7AED-1868-2610-E706-4686AC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40A-2001-EA0C-81FD-2283742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70B17-6BDC-0AD8-F3E7-0D7ED406F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5031-BEB6-0B9B-AD6D-7F6C34EA2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CB3F-68FE-CA96-B7AE-5997C4E7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A507-C9FE-DB70-F072-3DF3FC0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B037-1FA8-C109-5E4B-BCAC36EA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BE7B2-EA2D-B5AA-46EF-5E0115FC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D455-B7BA-AC82-6AD9-8E32FA70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C345-766A-82D6-BC42-0FB1153D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95EF-3F53-40B1-B844-375B26CB52F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7747-5765-E294-A26F-C5909C27A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8E75-36F5-2D9D-6201-94A24931E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3C7F-1D73-4123-B051-7A7E45D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F280C8-5F12-0A10-598D-87146B499E6E}"/>
              </a:ext>
            </a:extLst>
          </p:cNvPr>
          <p:cNvSpPr/>
          <p:nvPr/>
        </p:nvSpPr>
        <p:spPr>
          <a:xfrm>
            <a:off x="219777" y="143357"/>
            <a:ext cx="3481137" cy="2035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Home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user_id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받을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최신영화리스트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영화카드데이터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 - 6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감독 추천 영화카드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배우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~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비슷한 유저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~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Hot movie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데이터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[{~}] - 3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9EACB-B425-EA13-1647-D548E401F776}"/>
              </a:ext>
            </a:extLst>
          </p:cNvPr>
          <p:cNvSpPr/>
          <p:nvPr/>
        </p:nvSpPr>
        <p:spPr>
          <a:xfrm>
            <a:off x="420304" y="2411419"/>
            <a:ext cx="3481137" cy="2035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profile</a:t>
            </a:r>
          </a:p>
          <a:p>
            <a:pPr algn="ctr"/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user_id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본 영화 리스트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카드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레벨 가장 높은 배우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카드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}]*3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레벨 가장 높은 감독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카드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}]*3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선택 감독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선택 배우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14ECE1-0402-5F4E-448C-10836A57F3B7}"/>
              </a:ext>
            </a:extLst>
          </p:cNvPr>
          <p:cNvSpPr/>
          <p:nvPr/>
        </p:nvSpPr>
        <p:spPr>
          <a:xfrm>
            <a:off x="4997115" y="2330918"/>
            <a:ext cx="3481137" cy="452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Search result</a:t>
            </a:r>
          </a:p>
          <a:p>
            <a:pPr algn="ctr"/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검색어</a:t>
            </a: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영화카드 *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배우카드 *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감독카드 *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개</a:t>
            </a: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김다미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(bold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체로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뜨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우기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100%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일치하는 경우는 얘까지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배우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김다미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출연작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다미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혹시 이걸 찾으셨나요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??)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기본값 무조건 들어가고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배우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김다미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배우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박다미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감독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윤다미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 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다미를 찾아서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&gt;, ...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검색어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뭐 클릭했는지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6A4B7F-6CCF-481F-9F08-6DAC255020FC}"/>
              </a:ext>
            </a:extLst>
          </p:cNvPr>
          <p:cNvSpPr/>
          <p:nvPr/>
        </p:nvSpPr>
        <p:spPr>
          <a:xfrm>
            <a:off x="4942574" y="143357"/>
            <a:ext cx="3481137" cy="2035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Movie detail</a:t>
            </a:r>
          </a:p>
          <a:p>
            <a:pPr algn="ctr"/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movie_id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받는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출현배우 리스트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카드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감독 카드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좋아요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봤어요 유무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영화데이터 전부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BC3B62-547C-E5C2-6176-BEE32AB80355}"/>
              </a:ext>
            </a:extLst>
          </p:cNvPr>
          <p:cNvSpPr/>
          <p:nvPr/>
        </p:nvSpPr>
        <p:spPr>
          <a:xfrm>
            <a:off x="8588941" y="2799348"/>
            <a:ext cx="3481137" cy="2035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act./</a:t>
            </a:r>
            <a:r>
              <a:rPr lang="en-US" sz="1100" dirty="0" err="1">
                <a:solidFill>
                  <a:schemeClr val="tx1"/>
                </a:solidFill>
              </a:rPr>
              <a:t>dir</a:t>
            </a:r>
            <a:r>
              <a:rPr lang="en-US" sz="1100" dirty="0">
                <a:solidFill>
                  <a:schemeClr val="tx1"/>
                </a:solidFill>
              </a:rPr>
              <a:t>/mov Search result</a:t>
            </a:r>
          </a:p>
          <a:p>
            <a:pPr algn="ctr"/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검색어</a:t>
            </a:r>
          </a:p>
          <a:p>
            <a:b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받는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액터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리스트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액터카드데이터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11CAB8-EBE0-D44D-200D-78A268648F8C}"/>
              </a:ext>
            </a:extLst>
          </p:cNvPr>
          <p:cNvSpPr/>
          <p:nvPr/>
        </p:nvSpPr>
        <p:spPr>
          <a:xfrm>
            <a:off x="8640277" y="143358"/>
            <a:ext cx="3481137" cy="240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Actor Profile</a:t>
            </a:r>
          </a:p>
          <a:p>
            <a:pPr algn="ctr"/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받는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actors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전체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user_like_actor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{level!}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 리스트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[{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movieCard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데이터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b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주는 데이터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actor_id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user_token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movieCard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컴포넌트 배치예정</a:t>
            </a:r>
          </a:p>
        </p:txBody>
      </p:sp>
    </p:spTree>
    <p:extLst>
      <p:ext uri="{BB962C8B-B14F-4D97-AF65-F5344CB8AC3E}">
        <p14:creationId xmlns:p14="http://schemas.microsoft.com/office/powerpoint/2010/main" val="184278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70F4A4-64FB-41A0-32B6-C2D0EC360ED0}"/>
              </a:ext>
            </a:extLst>
          </p:cNvPr>
          <p:cNvSpPr/>
          <p:nvPr/>
        </p:nvSpPr>
        <p:spPr>
          <a:xfrm>
            <a:off x="-1736143" y="655389"/>
            <a:ext cx="7463175" cy="557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card</a:t>
            </a:r>
            <a:endParaRPr lang="ko-KR" altLang="en-U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Movie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Recent(6), hot(3),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actor(actor, *), </a:t>
            </a:r>
            <a:r>
              <a:rPr lang="en-US" dirty="0" err="1">
                <a:solidFill>
                  <a:schemeClr val="tx1"/>
                </a:solidFill>
              </a:rPr>
              <a:t>direc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direc</a:t>
            </a:r>
            <a:r>
              <a:rPr lang="en-US" dirty="0">
                <a:solidFill>
                  <a:schemeClr val="tx1"/>
                </a:solidFill>
              </a:rPr>
              <a:t>, *)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Director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feat(movie, 1),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feat(movie, *),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User(user, 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4B2EF-DCEF-A3E4-2299-33588F04B216}"/>
              </a:ext>
            </a:extLst>
          </p:cNvPr>
          <p:cNvSpPr/>
          <p:nvPr/>
        </p:nvSpPr>
        <p:spPr>
          <a:xfrm>
            <a:off x="6086061" y="643417"/>
            <a:ext cx="7463175" cy="557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Card 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해결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MovieSearch</a:t>
            </a:r>
            <a:r>
              <a:rPr lang="en-US" dirty="0">
                <a:solidFill>
                  <a:schemeClr val="tx1"/>
                </a:solidFill>
              </a:rPr>
              <a:t>(keyword, 5), </a:t>
            </a:r>
            <a:r>
              <a:rPr lang="en-US" dirty="0" err="1">
                <a:solidFill>
                  <a:schemeClr val="tx1"/>
                </a:solidFill>
              </a:rPr>
              <a:t>MovieSearch</a:t>
            </a:r>
            <a:r>
              <a:rPr lang="en-US" dirty="0">
                <a:solidFill>
                  <a:schemeClr val="tx1"/>
                </a:solidFill>
              </a:rPr>
              <a:t>(keyword, *),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ActorSearch</a:t>
            </a:r>
            <a:r>
              <a:rPr lang="en-US" dirty="0">
                <a:solidFill>
                  <a:schemeClr val="tx1"/>
                </a:solidFill>
              </a:rPr>
              <a:t>(keyword, 5), </a:t>
            </a:r>
            <a:r>
              <a:rPr lang="en-US" dirty="0" err="1">
                <a:solidFill>
                  <a:schemeClr val="tx1"/>
                </a:solidFill>
              </a:rPr>
              <a:t>Actorsearch</a:t>
            </a:r>
            <a:r>
              <a:rPr lang="en-US" dirty="0">
                <a:solidFill>
                  <a:schemeClr val="tx1"/>
                </a:solidFill>
              </a:rPr>
              <a:t>(keyword, *),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DirectorSearch</a:t>
            </a:r>
            <a:r>
              <a:rPr lang="en-US" dirty="0">
                <a:solidFill>
                  <a:schemeClr val="tx1"/>
                </a:solidFill>
              </a:rPr>
              <a:t>(keyword, 5), </a:t>
            </a:r>
            <a:r>
              <a:rPr lang="en-US" dirty="0" err="1">
                <a:solidFill>
                  <a:schemeClr val="tx1"/>
                </a:solidFill>
              </a:rPr>
              <a:t>Directorsearch</a:t>
            </a:r>
            <a:r>
              <a:rPr lang="en-US" dirty="0">
                <a:solidFill>
                  <a:schemeClr val="tx1"/>
                </a:solidFill>
              </a:rPr>
              <a:t>(keyword, *)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  <a:r>
              <a:rPr lang="ko-KR" altLang="en-US" dirty="0">
                <a:solidFill>
                  <a:schemeClr val="tx1"/>
                </a:solidFill>
              </a:rPr>
              <a:t>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봤어요 누를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seen(user, *), </a:t>
            </a:r>
            <a:r>
              <a:rPr lang="en-US" dirty="0" err="1">
                <a:solidFill>
                  <a:schemeClr val="tx1"/>
                </a:solidFill>
              </a:rPr>
              <a:t>directorRecom</a:t>
            </a:r>
            <a:r>
              <a:rPr lang="en-US" dirty="0">
                <a:solidFill>
                  <a:schemeClr val="tx1"/>
                </a:solidFill>
              </a:rPr>
              <a:t>(user, 1), </a:t>
            </a:r>
            <a:r>
              <a:rPr lang="en-US" dirty="0" err="1">
                <a:solidFill>
                  <a:schemeClr val="tx1"/>
                </a:solidFill>
              </a:rPr>
              <a:t>directorrecom</a:t>
            </a:r>
            <a:r>
              <a:rPr lang="en-US" dirty="0">
                <a:solidFill>
                  <a:schemeClr val="tx1"/>
                </a:solidFill>
              </a:rPr>
              <a:t>(user, 3),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directorSelect</a:t>
            </a:r>
            <a:r>
              <a:rPr lang="en-US" dirty="0">
                <a:solidFill>
                  <a:schemeClr val="tx1"/>
                </a:solidFill>
              </a:rPr>
              <a:t>(user, 1), </a:t>
            </a:r>
            <a:r>
              <a:rPr lang="en-US" dirty="0" err="1">
                <a:solidFill>
                  <a:schemeClr val="tx1"/>
                </a:solidFill>
              </a:rPr>
              <a:t>Recom</a:t>
            </a:r>
            <a:r>
              <a:rPr lang="en-US" dirty="0">
                <a:solidFill>
                  <a:schemeClr val="tx1"/>
                </a:solidFill>
              </a:rPr>
              <a:t>(user, 1), </a:t>
            </a:r>
            <a:r>
              <a:rPr lang="en-US" dirty="0" err="1">
                <a:solidFill>
                  <a:schemeClr val="tx1"/>
                </a:solidFill>
              </a:rPr>
              <a:t>recom</a:t>
            </a:r>
            <a:r>
              <a:rPr lang="en-US" dirty="0">
                <a:solidFill>
                  <a:schemeClr val="tx1"/>
                </a:solidFill>
              </a:rPr>
              <a:t>(user, 3)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sel</a:t>
            </a:r>
            <a:r>
              <a:rPr lang="en-US" dirty="0">
                <a:solidFill>
                  <a:schemeClr val="tx1"/>
                </a:solidFill>
              </a:rPr>
              <a:t>(user, 1),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3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385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YeongJin</dc:creator>
  <cp:lastModifiedBy>Yoon YeongJin</cp:lastModifiedBy>
  <cp:revision>2</cp:revision>
  <dcterms:created xsi:type="dcterms:W3CDTF">2022-05-21T00:39:34Z</dcterms:created>
  <dcterms:modified xsi:type="dcterms:W3CDTF">2022-05-21T19:44:14Z</dcterms:modified>
</cp:coreProperties>
</file>