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8"/>
  </p:notesMasterIdLst>
  <p:sldIdLst>
    <p:sldId id="256" r:id="rId2"/>
    <p:sldId id="257" r:id="rId3"/>
    <p:sldId id="262" r:id="rId4"/>
    <p:sldId id="266" r:id="rId5"/>
    <p:sldId id="258" r:id="rId6"/>
    <p:sldId id="268" r:id="rId7"/>
    <p:sldId id="259" r:id="rId8"/>
    <p:sldId id="267" r:id="rId9"/>
    <p:sldId id="282" r:id="rId10"/>
    <p:sldId id="278" r:id="rId11"/>
    <p:sldId id="263" r:id="rId12"/>
    <p:sldId id="264" r:id="rId13"/>
    <p:sldId id="303" r:id="rId14"/>
    <p:sldId id="287" r:id="rId15"/>
    <p:sldId id="270" r:id="rId16"/>
    <p:sldId id="290" r:id="rId17"/>
  </p:sldIdLst>
  <p:sldSz cx="9144000" cy="5143500" type="screen16x9"/>
  <p:notesSz cx="6858000" cy="9144000"/>
  <p:embeddedFontLst>
    <p:embeddedFont>
      <p:font typeface="Asap" panose="020B0604020202020204" charset="0"/>
      <p:regular r:id="rId19"/>
      <p:bold r:id="rId20"/>
      <p:italic r:id="rId21"/>
      <p:boldItalic r:id="rId22"/>
    </p:embeddedFont>
    <p:embeddedFont>
      <p:font typeface="Bebas Neue" panose="020B0604020202020204" charset="0"/>
      <p:regular r:id="rId23"/>
    </p:embeddedFont>
    <p:embeddedFont>
      <p:font typeface="Dosis" pitchFamily="2" charset="0"/>
      <p:regular r:id="rId24"/>
      <p:bold r:id="rId25"/>
    </p:embeddedFont>
    <p:embeddedFont>
      <p:font typeface="Dosis SemiBold" pitchFamily="2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CBD0"/>
    <a:srgbClr val="00CA7F"/>
    <a:srgbClr val="000000"/>
    <a:srgbClr val="FEB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C47920-0848-4003-A06E-A5BCDEFCFED4}">
  <a:tblStyle styleId="{A2C47920-0848-4003-A06E-A5BCDEFCFE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" name="Google Shape;3280;gcc03f455f1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1" name="Google Shape;3281;gcc03f455f1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ccd9f60aad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ccd9f60aad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gccd9f60aad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4" name="Google Shape;2144;gccd9f60aad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gccd9f60aad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4" name="Google Shape;2144;gccd9f60aad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3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5" name="Google Shape;4125;gcf27d8083f_0_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6" name="Google Shape;4126;gcf27d8083f_0_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Google Shape;2599;gce11b1b0f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0" name="Google Shape;2600;gce11b1b0f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5" name="Google Shape;4775;gcc03f455f1_0_7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6" name="Google Shape;4776;gcc03f455f1_0_7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cb98e8afb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cb98e8afb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gccd9f60aad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5" name="Google Shape;1785;gccd9f60aad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ccd9f60aad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4" name="Google Shape;2314;gccd9f60aad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gcb98e8afbe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0" name="Google Shape;1440;gcb98e8afbe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gccd9f60aad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6" name="Google Shape;2506;gccd9f60aad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d35f51efdc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d35f51efdc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gccd9f60aad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5" name="Google Shape;2415;gccd9f60aad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4" name="Google Shape;3784;gcc03f455f1_0_7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5" name="Google Shape;3785;gcc03f455f1_0_7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3291861">
            <a:off x="-1221586" y="3134078"/>
            <a:ext cx="1794222" cy="1794222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-9459614">
            <a:off x="7112725" y="-2182927"/>
            <a:ext cx="2790199" cy="2789989"/>
            <a:chOff x="720000" y="-477775"/>
            <a:chExt cx="1017900" cy="1017900"/>
          </a:xfrm>
        </p:grpSpPr>
        <p:sp>
          <p:nvSpPr>
            <p:cNvPr id="11" name="Google Shape;11;p2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92374" y="1326525"/>
            <a:ext cx="3674700" cy="1602000"/>
          </a:xfrm>
          <a:prstGeom prst="rect">
            <a:avLst/>
          </a:prstGeom>
        </p:spPr>
        <p:txBody>
          <a:bodyPr spcFirstLastPara="1" wrap="square" lIns="90000" tIns="90000" rIns="90000" bIns="900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44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498206" y="3080800"/>
            <a:ext cx="3168900" cy="736200"/>
          </a:xfrm>
          <a:prstGeom prst="rect">
            <a:avLst/>
          </a:prstGeom>
        </p:spPr>
        <p:txBody>
          <a:bodyPr spcFirstLastPara="1" wrap="square" lIns="90000" tIns="90000" rIns="90000" bIns="900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 rot="10800000">
            <a:off x="8670133" y="2672329"/>
            <a:ext cx="206057" cy="206027"/>
            <a:chOff x="241700" y="2278977"/>
            <a:chExt cx="292777" cy="292777"/>
          </a:xfrm>
        </p:grpSpPr>
        <p:sp>
          <p:nvSpPr>
            <p:cNvPr id="16" name="Google Shape;16;p2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10800000">
            <a:off x="8512607" y="1871528"/>
            <a:ext cx="157514" cy="157514"/>
            <a:chOff x="241700" y="2278977"/>
            <a:chExt cx="292777" cy="292777"/>
          </a:xfrm>
        </p:grpSpPr>
        <p:sp>
          <p:nvSpPr>
            <p:cNvPr id="19" name="Google Shape;19;p2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10800000">
            <a:off x="8809885" y="1634755"/>
            <a:ext cx="105868" cy="105927"/>
            <a:chOff x="241700" y="2278977"/>
            <a:chExt cx="292777" cy="292777"/>
          </a:xfrm>
        </p:grpSpPr>
        <p:sp>
          <p:nvSpPr>
            <p:cNvPr id="22" name="Google Shape;22;p2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 rot="3801578">
            <a:off x="8669787" y="345863"/>
            <a:ext cx="918622" cy="918622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2"/>
          <p:cNvGrpSpPr/>
          <p:nvPr/>
        </p:nvGrpSpPr>
        <p:grpSpPr>
          <a:xfrm rot="10800000">
            <a:off x="8538435" y="1147455"/>
            <a:ext cx="105868" cy="105927"/>
            <a:chOff x="241700" y="2278977"/>
            <a:chExt cx="292777" cy="292777"/>
          </a:xfrm>
        </p:grpSpPr>
        <p:sp>
          <p:nvSpPr>
            <p:cNvPr id="26" name="Google Shape;26;p2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 rot="10800000">
            <a:off x="8809885" y="752217"/>
            <a:ext cx="105868" cy="105927"/>
            <a:chOff x="241700" y="2278977"/>
            <a:chExt cx="292777" cy="292777"/>
          </a:xfrm>
        </p:grpSpPr>
        <p:sp>
          <p:nvSpPr>
            <p:cNvPr id="29" name="Google Shape;29;p2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 rot="5551272">
            <a:off x="-770371" y="4188158"/>
            <a:ext cx="2337121" cy="2337015"/>
            <a:chOff x="720000" y="-477775"/>
            <a:chExt cx="1017900" cy="1017900"/>
          </a:xfrm>
        </p:grpSpPr>
        <p:sp>
          <p:nvSpPr>
            <p:cNvPr id="32" name="Google Shape;32;p2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402052" y="2347556"/>
            <a:ext cx="157514" cy="157514"/>
            <a:chOff x="241700" y="2278977"/>
            <a:chExt cx="292777" cy="292777"/>
          </a:xfrm>
        </p:grpSpPr>
        <p:sp>
          <p:nvSpPr>
            <p:cNvPr id="35" name="Google Shape;35;p2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130607" y="2781242"/>
            <a:ext cx="105868" cy="105927"/>
            <a:chOff x="241700" y="2278977"/>
            <a:chExt cx="292777" cy="292777"/>
          </a:xfrm>
        </p:grpSpPr>
        <p:sp>
          <p:nvSpPr>
            <p:cNvPr id="38" name="Google Shape;38;p2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27882" y="3222767"/>
            <a:ext cx="105868" cy="105927"/>
            <a:chOff x="241700" y="2278977"/>
            <a:chExt cx="292777" cy="292777"/>
          </a:xfrm>
        </p:grpSpPr>
        <p:sp>
          <p:nvSpPr>
            <p:cNvPr id="41" name="Google Shape;41;p2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30607" y="3566679"/>
            <a:ext cx="105868" cy="105927"/>
            <a:chOff x="241700" y="2278977"/>
            <a:chExt cx="292777" cy="292777"/>
          </a:xfrm>
        </p:grpSpPr>
        <p:sp>
          <p:nvSpPr>
            <p:cNvPr id="44" name="Google Shape;44;p2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18702" y="1944231"/>
            <a:ext cx="157514" cy="157514"/>
            <a:chOff x="241700" y="2278977"/>
            <a:chExt cx="292777" cy="292777"/>
          </a:xfrm>
        </p:grpSpPr>
        <p:sp>
          <p:nvSpPr>
            <p:cNvPr id="47" name="Google Shape;47;p2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oogle Shape;449;p16"/>
          <p:cNvGrpSpPr/>
          <p:nvPr/>
        </p:nvGrpSpPr>
        <p:grpSpPr>
          <a:xfrm rot="-2894886">
            <a:off x="8356633" y="3557749"/>
            <a:ext cx="1755590" cy="1755590"/>
            <a:chOff x="720000" y="-477775"/>
            <a:chExt cx="1017900" cy="1017900"/>
          </a:xfrm>
        </p:grpSpPr>
        <p:sp>
          <p:nvSpPr>
            <p:cNvPr id="450" name="Google Shape;450;p16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16"/>
          <p:cNvGrpSpPr/>
          <p:nvPr/>
        </p:nvGrpSpPr>
        <p:grpSpPr>
          <a:xfrm rot="10497210">
            <a:off x="-668470" y="-91812"/>
            <a:ext cx="1263633" cy="1263633"/>
            <a:chOff x="720000" y="-477775"/>
            <a:chExt cx="1017900" cy="1017900"/>
          </a:xfrm>
        </p:grpSpPr>
        <p:sp>
          <p:nvSpPr>
            <p:cNvPr id="453" name="Google Shape;453;p16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" name="Google Shape;455;p16"/>
          <p:cNvSpPr/>
          <p:nvPr/>
        </p:nvSpPr>
        <p:spPr>
          <a:xfrm rot="2573150">
            <a:off x="-12255" y="-1330964"/>
            <a:ext cx="1949335" cy="1949131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6"/>
          <p:cNvSpPr txBox="1">
            <a:spLocks noGrp="1"/>
          </p:cNvSpPr>
          <p:nvPr>
            <p:ph type="subTitle" idx="1"/>
          </p:nvPr>
        </p:nvSpPr>
        <p:spPr>
          <a:xfrm>
            <a:off x="720000" y="2710951"/>
            <a:ext cx="3628200" cy="711900"/>
          </a:xfrm>
          <a:prstGeom prst="rect">
            <a:avLst/>
          </a:prstGeom>
        </p:spPr>
        <p:txBody>
          <a:bodyPr spcFirstLastPara="1" wrap="square" lIns="90000" tIns="90000" rIns="90000" bIns="900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6"/>
          <p:cNvSpPr txBox="1">
            <a:spLocks noGrp="1"/>
          </p:cNvSpPr>
          <p:nvPr>
            <p:ph type="title"/>
          </p:nvPr>
        </p:nvSpPr>
        <p:spPr>
          <a:xfrm>
            <a:off x="720000" y="1161650"/>
            <a:ext cx="3628200" cy="1473000"/>
          </a:xfrm>
          <a:prstGeom prst="rect">
            <a:avLst/>
          </a:prstGeom>
        </p:spPr>
        <p:txBody>
          <a:bodyPr spcFirstLastPara="1" wrap="square" lIns="90000" tIns="90000" rIns="90000" bIns="900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grpSp>
        <p:nvGrpSpPr>
          <p:cNvPr id="458" name="Google Shape;458;p16"/>
          <p:cNvGrpSpPr/>
          <p:nvPr/>
        </p:nvGrpSpPr>
        <p:grpSpPr>
          <a:xfrm>
            <a:off x="930942" y="225273"/>
            <a:ext cx="227664" cy="227664"/>
            <a:chOff x="241700" y="2278977"/>
            <a:chExt cx="292777" cy="292777"/>
          </a:xfrm>
        </p:grpSpPr>
        <p:sp>
          <p:nvSpPr>
            <p:cNvPr id="459" name="Google Shape;459;p16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16"/>
          <p:cNvGrpSpPr/>
          <p:nvPr/>
        </p:nvGrpSpPr>
        <p:grpSpPr>
          <a:xfrm>
            <a:off x="1706853" y="115133"/>
            <a:ext cx="174056" cy="174085"/>
            <a:chOff x="241700" y="2278977"/>
            <a:chExt cx="292777" cy="292777"/>
          </a:xfrm>
        </p:grpSpPr>
        <p:sp>
          <p:nvSpPr>
            <p:cNvPr id="462" name="Google Shape;462;p16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16"/>
          <p:cNvGrpSpPr/>
          <p:nvPr/>
        </p:nvGrpSpPr>
        <p:grpSpPr>
          <a:xfrm>
            <a:off x="2209321" y="289225"/>
            <a:ext cx="174056" cy="174056"/>
            <a:chOff x="241700" y="2278977"/>
            <a:chExt cx="292777" cy="292777"/>
          </a:xfrm>
        </p:grpSpPr>
        <p:sp>
          <p:nvSpPr>
            <p:cNvPr id="465" name="Google Shape;465;p16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16"/>
          <p:cNvGrpSpPr/>
          <p:nvPr/>
        </p:nvGrpSpPr>
        <p:grpSpPr>
          <a:xfrm>
            <a:off x="7385042" y="4600448"/>
            <a:ext cx="227664" cy="227664"/>
            <a:chOff x="241700" y="2278977"/>
            <a:chExt cx="292777" cy="292777"/>
          </a:xfrm>
        </p:grpSpPr>
        <p:sp>
          <p:nvSpPr>
            <p:cNvPr id="468" name="Google Shape;468;p16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16"/>
          <p:cNvGrpSpPr/>
          <p:nvPr/>
        </p:nvGrpSpPr>
        <p:grpSpPr>
          <a:xfrm>
            <a:off x="7995028" y="4783408"/>
            <a:ext cx="174056" cy="174085"/>
            <a:chOff x="241700" y="2278977"/>
            <a:chExt cx="292777" cy="292777"/>
          </a:xfrm>
        </p:grpSpPr>
        <p:sp>
          <p:nvSpPr>
            <p:cNvPr id="471" name="Google Shape;471;p16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16"/>
          <p:cNvGrpSpPr/>
          <p:nvPr/>
        </p:nvGrpSpPr>
        <p:grpSpPr>
          <a:xfrm>
            <a:off x="8490471" y="4513425"/>
            <a:ext cx="174056" cy="174056"/>
            <a:chOff x="241700" y="2278977"/>
            <a:chExt cx="292777" cy="292777"/>
          </a:xfrm>
        </p:grpSpPr>
        <p:sp>
          <p:nvSpPr>
            <p:cNvPr id="474" name="Google Shape;474;p16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16"/>
          <p:cNvGrpSpPr/>
          <p:nvPr/>
        </p:nvGrpSpPr>
        <p:grpSpPr>
          <a:xfrm>
            <a:off x="7018679" y="4828161"/>
            <a:ext cx="129349" cy="129408"/>
            <a:chOff x="241700" y="2278977"/>
            <a:chExt cx="292777" cy="292777"/>
          </a:xfrm>
        </p:grpSpPr>
        <p:sp>
          <p:nvSpPr>
            <p:cNvPr id="477" name="Google Shape;477;p16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20"/>
          <p:cNvGrpSpPr/>
          <p:nvPr/>
        </p:nvGrpSpPr>
        <p:grpSpPr>
          <a:xfrm>
            <a:off x="7113463" y="2053908"/>
            <a:ext cx="3958800" cy="4442925"/>
            <a:chOff x="6994463" y="2003908"/>
            <a:chExt cx="3958800" cy="4442925"/>
          </a:xfrm>
        </p:grpSpPr>
        <p:grpSp>
          <p:nvGrpSpPr>
            <p:cNvPr id="578" name="Google Shape;578;p20"/>
            <p:cNvGrpSpPr/>
            <p:nvPr/>
          </p:nvGrpSpPr>
          <p:grpSpPr>
            <a:xfrm rot="5881968">
              <a:off x="7985690" y="4077114"/>
              <a:ext cx="2153220" cy="2153119"/>
              <a:chOff x="720000" y="-477775"/>
              <a:chExt cx="1017900" cy="1017900"/>
            </a:xfrm>
          </p:grpSpPr>
          <p:sp>
            <p:nvSpPr>
              <p:cNvPr id="579" name="Google Shape;579;p20"/>
              <p:cNvSpPr/>
              <p:nvPr/>
            </p:nvSpPr>
            <p:spPr>
              <a:xfrm>
                <a:off x="720000" y="-477775"/>
                <a:ext cx="1017900" cy="1017900"/>
              </a:xfrm>
              <a:prstGeom prst="teardrop">
                <a:avLst>
                  <a:gd name="adj" fmla="val 10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0"/>
              <p:cNvSpPr/>
              <p:nvPr/>
            </p:nvSpPr>
            <p:spPr>
              <a:xfrm>
                <a:off x="720000" y="-477775"/>
                <a:ext cx="1017900" cy="1017900"/>
              </a:xfrm>
              <a:prstGeom prst="teardrop">
                <a:avLst>
                  <a:gd name="adj" fmla="val 100000"/>
                </a:avLst>
              </a:prstGeom>
              <a:solidFill>
                <a:srgbClr val="000000">
                  <a:alpha val="17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1" name="Google Shape;581;p20"/>
            <p:cNvSpPr/>
            <p:nvPr/>
          </p:nvSpPr>
          <p:spPr>
            <a:xfrm rot="9845783">
              <a:off x="7167645" y="4804415"/>
              <a:ext cx="1469236" cy="1469236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 rot="9845544">
              <a:off x="8718994" y="2239539"/>
              <a:ext cx="1998638" cy="1998638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20"/>
          <p:cNvSpPr txBox="1">
            <a:spLocks noGrp="1"/>
          </p:cNvSpPr>
          <p:nvPr>
            <p:ph type="title"/>
          </p:nvPr>
        </p:nvSpPr>
        <p:spPr>
          <a:xfrm>
            <a:off x="5661850" y="528799"/>
            <a:ext cx="2336400" cy="385800"/>
          </a:xfrm>
          <a:prstGeom prst="rect">
            <a:avLst/>
          </a:prstGeom>
        </p:spPr>
        <p:txBody>
          <a:bodyPr spcFirstLastPara="1" wrap="square" lIns="90000" tIns="90000" rIns="90000" bIns="900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4" name="Google Shape;584;p20"/>
          <p:cNvSpPr txBox="1">
            <a:spLocks noGrp="1"/>
          </p:cNvSpPr>
          <p:nvPr>
            <p:ph type="subTitle" idx="1"/>
          </p:nvPr>
        </p:nvSpPr>
        <p:spPr>
          <a:xfrm>
            <a:off x="5661850" y="789523"/>
            <a:ext cx="2336400" cy="707700"/>
          </a:xfrm>
          <a:prstGeom prst="rect">
            <a:avLst/>
          </a:prstGeom>
        </p:spPr>
        <p:txBody>
          <a:bodyPr spcFirstLastPara="1" wrap="square" lIns="90000" tIns="90000" rIns="90000" bIns="900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20"/>
          <p:cNvSpPr txBox="1">
            <a:spLocks noGrp="1"/>
          </p:cNvSpPr>
          <p:nvPr>
            <p:ph type="title" idx="2"/>
          </p:nvPr>
        </p:nvSpPr>
        <p:spPr>
          <a:xfrm>
            <a:off x="5661850" y="2065498"/>
            <a:ext cx="2336400" cy="385800"/>
          </a:xfrm>
          <a:prstGeom prst="rect">
            <a:avLst/>
          </a:prstGeom>
        </p:spPr>
        <p:txBody>
          <a:bodyPr spcFirstLastPara="1" wrap="square" lIns="90000" tIns="90000" rIns="90000" bIns="900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6" name="Google Shape;586;p20"/>
          <p:cNvSpPr txBox="1">
            <a:spLocks noGrp="1"/>
          </p:cNvSpPr>
          <p:nvPr>
            <p:ph type="subTitle" idx="3"/>
          </p:nvPr>
        </p:nvSpPr>
        <p:spPr>
          <a:xfrm>
            <a:off x="5661850" y="2326223"/>
            <a:ext cx="2336400" cy="707700"/>
          </a:xfrm>
          <a:prstGeom prst="rect">
            <a:avLst/>
          </a:prstGeom>
        </p:spPr>
        <p:txBody>
          <a:bodyPr spcFirstLastPara="1" wrap="square" lIns="90000" tIns="90000" rIns="90000" bIns="900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20"/>
          <p:cNvSpPr txBox="1">
            <a:spLocks noGrp="1"/>
          </p:cNvSpPr>
          <p:nvPr>
            <p:ph type="title" idx="4"/>
          </p:nvPr>
        </p:nvSpPr>
        <p:spPr>
          <a:xfrm>
            <a:off x="5661850" y="3602200"/>
            <a:ext cx="2336400" cy="385800"/>
          </a:xfrm>
          <a:prstGeom prst="rect">
            <a:avLst/>
          </a:prstGeom>
        </p:spPr>
        <p:txBody>
          <a:bodyPr spcFirstLastPara="1" wrap="square" lIns="90000" tIns="90000" rIns="90000" bIns="900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8" name="Google Shape;588;p20"/>
          <p:cNvSpPr txBox="1">
            <a:spLocks noGrp="1"/>
          </p:cNvSpPr>
          <p:nvPr>
            <p:ph type="subTitle" idx="5"/>
          </p:nvPr>
        </p:nvSpPr>
        <p:spPr>
          <a:xfrm>
            <a:off x="5661850" y="3862926"/>
            <a:ext cx="2336400" cy="707700"/>
          </a:xfrm>
          <a:prstGeom prst="rect">
            <a:avLst/>
          </a:prstGeom>
        </p:spPr>
        <p:txBody>
          <a:bodyPr spcFirstLastPara="1" wrap="square" lIns="90000" tIns="90000" rIns="90000" bIns="900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89" name="Google Shape;589;p20"/>
          <p:cNvGrpSpPr/>
          <p:nvPr/>
        </p:nvGrpSpPr>
        <p:grpSpPr>
          <a:xfrm>
            <a:off x="-681379" y="-2070396"/>
            <a:ext cx="2432883" cy="2432781"/>
            <a:chOff x="720000" y="-477775"/>
            <a:chExt cx="1017900" cy="1017900"/>
          </a:xfrm>
        </p:grpSpPr>
        <p:sp>
          <p:nvSpPr>
            <p:cNvPr id="590" name="Google Shape;590;p20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20"/>
          <p:cNvSpPr/>
          <p:nvPr/>
        </p:nvSpPr>
        <p:spPr>
          <a:xfrm rot="8100000">
            <a:off x="-1314401" y="-665575"/>
            <a:ext cx="1653781" cy="1653781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3" name="Google Shape;593;p20"/>
          <p:cNvGrpSpPr/>
          <p:nvPr/>
        </p:nvGrpSpPr>
        <p:grpSpPr>
          <a:xfrm>
            <a:off x="-2584" y="322895"/>
            <a:ext cx="182371" cy="182371"/>
            <a:chOff x="241700" y="2278977"/>
            <a:chExt cx="292777" cy="292777"/>
          </a:xfrm>
        </p:grpSpPr>
        <p:sp>
          <p:nvSpPr>
            <p:cNvPr id="594" name="Google Shape;594;p20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Google Shape;596;p20"/>
          <p:cNvGrpSpPr/>
          <p:nvPr/>
        </p:nvGrpSpPr>
        <p:grpSpPr>
          <a:xfrm>
            <a:off x="209760" y="759161"/>
            <a:ext cx="139421" cy="139421"/>
            <a:chOff x="241700" y="2278977"/>
            <a:chExt cx="292777" cy="292777"/>
          </a:xfrm>
        </p:grpSpPr>
        <p:sp>
          <p:nvSpPr>
            <p:cNvPr id="597" name="Google Shape;597;p20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20"/>
          <p:cNvGrpSpPr/>
          <p:nvPr/>
        </p:nvGrpSpPr>
        <p:grpSpPr>
          <a:xfrm>
            <a:off x="86068" y="1269557"/>
            <a:ext cx="93718" cy="93747"/>
            <a:chOff x="241700" y="2278977"/>
            <a:chExt cx="292777" cy="292777"/>
          </a:xfrm>
        </p:grpSpPr>
        <p:sp>
          <p:nvSpPr>
            <p:cNvPr id="600" name="Google Shape;600;p20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602;p20"/>
          <p:cNvGrpSpPr/>
          <p:nvPr/>
        </p:nvGrpSpPr>
        <p:grpSpPr>
          <a:xfrm>
            <a:off x="209743" y="1609432"/>
            <a:ext cx="93718" cy="93747"/>
            <a:chOff x="241700" y="2278977"/>
            <a:chExt cx="292777" cy="292777"/>
          </a:xfrm>
        </p:grpSpPr>
        <p:sp>
          <p:nvSpPr>
            <p:cNvPr id="603" name="Google Shape;603;p20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20"/>
          <p:cNvGrpSpPr/>
          <p:nvPr/>
        </p:nvGrpSpPr>
        <p:grpSpPr>
          <a:xfrm>
            <a:off x="116043" y="2038657"/>
            <a:ext cx="93718" cy="93747"/>
            <a:chOff x="241700" y="2278977"/>
            <a:chExt cx="292777" cy="292777"/>
          </a:xfrm>
        </p:grpSpPr>
        <p:sp>
          <p:nvSpPr>
            <p:cNvPr id="606" name="Google Shape;606;p20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20"/>
          <p:cNvGrpSpPr/>
          <p:nvPr/>
        </p:nvGrpSpPr>
        <p:grpSpPr>
          <a:xfrm>
            <a:off x="8609955" y="3464570"/>
            <a:ext cx="93718" cy="93747"/>
            <a:chOff x="241700" y="2278977"/>
            <a:chExt cx="292777" cy="292777"/>
          </a:xfrm>
        </p:grpSpPr>
        <p:sp>
          <p:nvSpPr>
            <p:cNvPr id="609" name="Google Shape;609;p20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20"/>
          <p:cNvGrpSpPr/>
          <p:nvPr/>
        </p:nvGrpSpPr>
        <p:grpSpPr>
          <a:xfrm>
            <a:off x="8798555" y="2384982"/>
            <a:ext cx="93718" cy="93747"/>
            <a:chOff x="241700" y="2278977"/>
            <a:chExt cx="292777" cy="292777"/>
          </a:xfrm>
        </p:grpSpPr>
        <p:sp>
          <p:nvSpPr>
            <p:cNvPr id="612" name="Google Shape;612;p20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20"/>
          <p:cNvGrpSpPr/>
          <p:nvPr/>
        </p:nvGrpSpPr>
        <p:grpSpPr>
          <a:xfrm>
            <a:off x="8899660" y="2926286"/>
            <a:ext cx="139421" cy="139421"/>
            <a:chOff x="241700" y="2278977"/>
            <a:chExt cx="292777" cy="292777"/>
          </a:xfrm>
        </p:grpSpPr>
        <p:sp>
          <p:nvSpPr>
            <p:cNvPr id="615" name="Google Shape;615;p20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20"/>
          <p:cNvGrpSpPr/>
          <p:nvPr/>
        </p:nvGrpSpPr>
        <p:grpSpPr>
          <a:xfrm>
            <a:off x="8703666" y="4205908"/>
            <a:ext cx="182371" cy="182371"/>
            <a:chOff x="241700" y="2278977"/>
            <a:chExt cx="292777" cy="292777"/>
          </a:xfrm>
        </p:grpSpPr>
        <p:sp>
          <p:nvSpPr>
            <p:cNvPr id="618" name="Google Shape;618;p20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20"/>
          <p:cNvGrpSpPr/>
          <p:nvPr/>
        </p:nvGrpSpPr>
        <p:grpSpPr>
          <a:xfrm>
            <a:off x="8396280" y="4662857"/>
            <a:ext cx="93718" cy="93747"/>
            <a:chOff x="241700" y="2278977"/>
            <a:chExt cx="292777" cy="292777"/>
          </a:xfrm>
        </p:grpSpPr>
        <p:sp>
          <p:nvSpPr>
            <p:cNvPr id="621" name="Google Shape;621;p20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Google Shape;623;p20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2885100" cy="1026900"/>
          </a:xfrm>
          <a:prstGeom prst="rect">
            <a:avLst/>
          </a:prstGeom>
        </p:spPr>
        <p:txBody>
          <a:bodyPr spcFirstLastPara="1" wrap="square" lIns="90000" tIns="90000" rIns="90000" bIns="900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Dosis"/>
              <a:buNone/>
              <a:defRPr sz="2800" b="1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oogle Shape;729;p24"/>
          <p:cNvGrpSpPr/>
          <p:nvPr/>
        </p:nvGrpSpPr>
        <p:grpSpPr>
          <a:xfrm rot="6766181" flipH="1">
            <a:off x="7835209" y="4231338"/>
            <a:ext cx="2263943" cy="2100609"/>
            <a:chOff x="720000" y="-477775"/>
            <a:chExt cx="1017900" cy="1017900"/>
          </a:xfrm>
        </p:grpSpPr>
        <p:sp>
          <p:nvSpPr>
            <p:cNvPr id="730" name="Google Shape;730;p24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24"/>
          <p:cNvGrpSpPr/>
          <p:nvPr/>
        </p:nvGrpSpPr>
        <p:grpSpPr>
          <a:xfrm rot="-9332195" flipH="1">
            <a:off x="-2021574" y="-499888"/>
            <a:ext cx="2653935" cy="2462520"/>
            <a:chOff x="720000" y="-477775"/>
            <a:chExt cx="1017900" cy="1017900"/>
          </a:xfrm>
        </p:grpSpPr>
        <p:sp>
          <p:nvSpPr>
            <p:cNvPr id="733" name="Google Shape;733;p24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5" name="Google Shape;735;p24"/>
          <p:cNvSpPr/>
          <p:nvPr/>
        </p:nvSpPr>
        <p:spPr>
          <a:xfrm rot="5615567" flipH="1">
            <a:off x="-431026" y="-897288"/>
            <a:ext cx="1369191" cy="1369191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4"/>
          <p:cNvSpPr/>
          <p:nvPr/>
        </p:nvSpPr>
        <p:spPr>
          <a:xfrm rot="5615689" flipH="1">
            <a:off x="646576" y="-581161"/>
            <a:ext cx="928226" cy="928226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24"/>
          <p:cNvSpPr txBox="1">
            <a:spLocks noGrp="1"/>
          </p:cNvSpPr>
          <p:nvPr>
            <p:ph type="title"/>
          </p:nvPr>
        </p:nvSpPr>
        <p:spPr>
          <a:xfrm>
            <a:off x="901200" y="1759050"/>
            <a:ext cx="1943100" cy="527700"/>
          </a:xfrm>
          <a:prstGeom prst="rect">
            <a:avLst/>
          </a:prstGeom>
        </p:spPr>
        <p:txBody>
          <a:bodyPr spcFirstLastPara="1" wrap="square" lIns="90000" tIns="90000" rIns="90000" bIns="900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38" name="Google Shape;738;p24"/>
          <p:cNvSpPr txBox="1">
            <a:spLocks noGrp="1"/>
          </p:cNvSpPr>
          <p:nvPr>
            <p:ph type="subTitle" idx="1"/>
          </p:nvPr>
        </p:nvSpPr>
        <p:spPr>
          <a:xfrm>
            <a:off x="901200" y="2193175"/>
            <a:ext cx="1943100" cy="484800"/>
          </a:xfrm>
          <a:prstGeom prst="rect">
            <a:avLst/>
          </a:prstGeom>
        </p:spPr>
        <p:txBody>
          <a:bodyPr spcFirstLastPara="1" wrap="square" lIns="90000" tIns="90000" rIns="90000" bIns="900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9" name="Google Shape;739;p24"/>
          <p:cNvSpPr txBox="1">
            <a:spLocks noGrp="1"/>
          </p:cNvSpPr>
          <p:nvPr>
            <p:ph type="title" idx="2"/>
          </p:nvPr>
        </p:nvSpPr>
        <p:spPr>
          <a:xfrm>
            <a:off x="3600575" y="1759050"/>
            <a:ext cx="1943100" cy="527700"/>
          </a:xfrm>
          <a:prstGeom prst="rect">
            <a:avLst/>
          </a:prstGeom>
        </p:spPr>
        <p:txBody>
          <a:bodyPr spcFirstLastPara="1" wrap="square" lIns="90000" tIns="90000" rIns="90000" bIns="900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40" name="Google Shape;740;p24"/>
          <p:cNvSpPr txBox="1">
            <a:spLocks noGrp="1"/>
          </p:cNvSpPr>
          <p:nvPr>
            <p:ph type="subTitle" idx="3"/>
          </p:nvPr>
        </p:nvSpPr>
        <p:spPr>
          <a:xfrm>
            <a:off x="3600575" y="2193175"/>
            <a:ext cx="1943100" cy="484800"/>
          </a:xfrm>
          <a:prstGeom prst="rect">
            <a:avLst/>
          </a:prstGeom>
        </p:spPr>
        <p:txBody>
          <a:bodyPr spcFirstLastPara="1" wrap="square" lIns="90000" tIns="90000" rIns="90000" bIns="900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p24"/>
          <p:cNvSpPr txBox="1">
            <a:spLocks noGrp="1"/>
          </p:cNvSpPr>
          <p:nvPr>
            <p:ph type="title" idx="4"/>
          </p:nvPr>
        </p:nvSpPr>
        <p:spPr>
          <a:xfrm>
            <a:off x="901200" y="3421050"/>
            <a:ext cx="1943100" cy="527700"/>
          </a:xfrm>
          <a:prstGeom prst="rect">
            <a:avLst/>
          </a:prstGeom>
        </p:spPr>
        <p:txBody>
          <a:bodyPr spcFirstLastPara="1" wrap="square" lIns="90000" tIns="90000" rIns="90000" bIns="900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42" name="Google Shape;742;p24"/>
          <p:cNvSpPr txBox="1">
            <a:spLocks noGrp="1"/>
          </p:cNvSpPr>
          <p:nvPr>
            <p:ph type="subTitle" idx="5"/>
          </p:nvPr>
        </p:nvSpPr>
        <p:spPr>
          <a:xfrm>
            <a:off x="901200" y="3855175"/>
            <a:ext cx="1943100" cy="484800"/>
          </a:xfrm>
          <a:prstGeom prst="rect">
            <a:avLst/>
          </a:prstGeom>
        </p:spPr>
        <p:txBody>
          <a:bodyPr spcFirstLastPara="1" wrap="square" lIns="90000" tIns="90000" rIns="90000" bIns="900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3" name="Google Shape;743;p24"/>
          <p:cNvSpPr txBox="1">
            <a:spLocks noGrp="1"/>
          </p:cNvSpPr>
          <p:nvPr>
            <p:ph type="title" idx="6"/>
          </p:nvPr>
        </p:nvSpPr>
        <p:spPr>
          <a:xfrm>
            <a:off x="3600575" y="3421050"/>
            <a:ext cx="1943100" cy="527700"/>
          </a:xfrm>
          <a:prstGeom prst="rect">
            <a:avLst/>
          </a:prstGeom>
        </p:spPr>
        <p:txBody>
          <a:bodyPr spcFirstLastPara="1" wrap="square" lIns="90000" tIns="90000" rIns="90000" bIns="900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44" name="Google Shape;744;p24"/>
          <p:cNvSpPr txBox="1">
            <a:spLocks noGrp="1"/>
          </p:cNvSpPr>
          <p:nvPr>
            <p:ph type="subTitle" idx="7"/>
          </p:nvPr>
        </p:nvSpPr>
        <p:spPr>
          <a:xfrm>
            <a:off x="3600575" y="3855175"/>
            <a:ext cx="1943100" cy="484800"/>
          </a:xfrm>
          <a:prstGeom prst="rect">
            <a:avLst/>
          </a:prstGeom>
        </p:spPr>
        <p:txBody>
          <a:bodyPr spcFirstLastPara="1" wrap="square" lIns="90000" tIns="90000" rIns="90000" bIns="900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5" name="Google Shape;745;p24"/>
          <p:cNvSpPr txBox="1">
            <a:spLocks noGrp="1"/>
          </p:cNvSpPr>
          <p:nvPr>
            <p:ph type="title" idx="8"/>
          </p:nvPr>
        </p:nvSpPr>
        <p:spPr>
          <a:xfrm>
            <a:off x="6299749" y="1759050"/>
            <a:ext cx="1943100" cy="527700"/>
          </a:xfrm>
          <a:prstGeom prst="rect">
            <a:avLst/>
          </a:prstGeom>
        </p:spPr>
        <p:txBody>
          <a:bodyPr spcFirstLastPara="1" wrap="square" lIns="90000" tIns="90000" rIns="90000" bIns="900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46" name="Google Shape;746;p24"/>
          <p:cNvSpPr txBox="1">
            <a:spLocks noGrp="1"/>
          </p:cNvSpPr>
          <p:nvPr>
            <p:ph type="subTitle" idx="9"/>
          </p:nvPr>
        </p:nvSpPr>
        <p:spPr>
          <a:xfrm>
            <a:off x="6299749" y="2193175"/>
            <a:ext cx="1943100" cy="484800"/>
          </a:xfrm>
          <a:prstGeom prst="rect">
            <a:avLst/>
          </a:prstGeom>
        </p:spPr>
        <p:txBody>
          <a:bodyPr spcFirstLastPara="1" wrap="square" lIns="90000" tIns="90000" rIns="90000" bIns="900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7" name="Google Shape;747;p24"/>
          <p:cNvSpPr txBox="1">
            <a:spLocks noGrp="1"/>
          </p:cNvSpPr>
          <p:nvPr>
            <p:ph type="title" idx="13"/>
          </p:nvPr>
        </p:nvSpPr>
        <p:spPr>
          <a:xfrm>
            <a:off x="6299749" y="3421050"/>
            <a:ext cx="1943100" cy="527700"/>
          </a:xfrm>
          <a:prstGeom prst="rect">
            <a:avLst/>
          </a:prstGeom>
        </p:spPr>
        <p:txBody>
          <a:bodyPr spcFirstLastPara="1" wrap="square" lIns="90000" tIns="90000" rIns="90000" bIns="900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48" name="Google Shape;748;p24"/>
          <p:cNvSpPr txBox="1">
            <a:spLocks noGrp="1"/>
          </p:cNvSpPr>
          <p:nvPr>
            <p:ph type="subTitle" idx="14"/>
          </p:nvPr>
        </p:nvSpPr>
        <p:spPr>
          <a:xfrm>
            <a:off x="6299749" y="3855175"/>
            <a:ext cx="1943100" cy="484800"/>
          </a:xfrm>
          <a:prstGeom prst="rect">
            <a:avLst/>
          </a:prstGeom>
        </p:spPr>
        <p:txBody>
          <a:bodyPr spcFirstLastPara="1" wrap="square" lIns="90000" tIns="90000" rIns="90000" bIns="900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9" name="Google Shape;749;p24"/>
          <p:cNvGrpSpPr/>
          <p:nvPr/>
        </p:nvGrpSpPr>
        <p:grpSpPr>
          <a:xfrm rot="-5400000" flipH="1">
            <a:off x="690140" y="39629"/>
            <a:ext cx="150985" cy="150985"/>
            <a:chOff x="241700" y="2278977"/>
            <a:chExt cx="292777" cy="292777"/>
          </a:xfrm>
        </p:grpSpPr>
        <p:sp>
          <p:nvSpPr>
            <p:cNvPr id="750" name="Google Shape;750;p2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24"/>
          <p:cNvGrpSpPr/>
          <p:nvPr/>
        </p:nvGrpSpPr>
        <p:grpSpPr>
          <a:xfrm rot="-5400000" flipH="1">
            <a:off x="1052971" y="220095"/>
            <a:ext cx="115442" cy="115442"/>
            <a:chOff x="241700" y="2278977"/>
            <a:chExt cx="292777" cy="292777"/>
          </a:xfrm>
        </p:grpSpPr>
        <p:sp>
          <p:nvSpPr>
            <p:cNvPr id="753" name="Google Shape;753;p2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24"/>
          <p:cNvGrpSpPr/>
          <p:nvPr/>
        </p:nvGrpSpPr>
        <p:grpSpPr>
          <a:xfrm rot="-5400000" flipH="1">
            <a:off x="1402199" y="113033"/>
            <a:ext cx="77586" cy="77615"/>
            <a:chOff x="241700" y="2278977"/>
            <a:chExt cx="292777" cy="292777"/>
          </a:xfrm>
        </p:grpSpPr>
        <p:sp>
          <p:nvSpPr>
            <p:cNvPr id="756" name="Google Shape;756;p2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24"/>
          <p:cNvGrpSpPr/>
          <p:nvPr/>
        </p:nvGrpSpPr>
        <p:grpSpPr>
          <a:xfrm rot="-5400000" flipH="1">
            <a:off x="1664038" y="272826"/>
            <a:ext cx="77586" cy="77615"/>
            <a:chOff x="241700" y="2278977"/>
            <a:chExt cx="292777" cy="292777"/>
          </a:xfrm>
        </p:grpSpPr>
        <p:sp>
          <p:nvSpPr>
            <p:cNvPr id="759" name="Google Shape;759;p2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24"/>
          <p:cNvGrpSpPr/>
          <p:nvPr/>
        </p:nvGrpSpPr>
        <p:grpSpPr>
          <a:xfrm rot="-5400000" flipH="1">
            <a:off x="1902276" y="113025"/>
            <a:ext cx="77586" cy="77615"/>
            <a:chOff x="241700" y="2278977"/>
            <a:chExt cx="292777" cy="292777"/>
          </a:xfrm>
        </p:grpSpPr>
        <p:sp>
          <p:nvSpPr>
            <p:cNvPr id="762" name="Google Shape;762;p2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24"/>
          <p:cNvGrpSpPr/>
          <p:nvPr/>
        </p:nvGrpSpPr>
        <p:grpSpPr>
          <a:xfrm rot="-5400000" flipH="1">
            <a:off x="2263690" y="69104"/>
            <a:ext cx="150985" cy="150985"/>
            <a:chOff x="241700" y="2278977"/>
            <a:chExt cx="292777" cy="292777"/>
          </a:xfrm>
        </p:grpSpPr>
        <p:sp>
          <p:nvSpPr>
            <p:cNvPr id="765" name="Google Shape;765;p2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24"/>
          <p:cNvGrpSpPr/>
          <p:nvPr/>
        </p:nvGrpSpPr>
        <p:grpSpPr>
          <a:xfrm rot="-5400000" flipH="1">
            <a:off x="2639546" y="220095"/>
            <a:ext cx="115442" cy="115442"/>
            <a:chOff x="241700" y="2278977"/>
            <a:chExt cx="292777" cy="292777"/>
          </a:xfrm>
        </p:grpSpPr>
        <p:sp>
          <p:nvSpPr>
            <p:cNvPr id="768" name="Google Shape;768;p2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24"/>
          <p:cNvGrpSpPr/>
          <p:nvPr/>
        </p:nvGrpSpPr>
        <p:grpSpPr>
          <a:xfrm rot="-5400000" flipH="1">
            <a:off x="6837967" y="4930608"/>
            <a:ext cx="87540" cy="87599"/>
            <a:chOff x="241700" y="2278977"/>
            <a:chExt cx="292777" cy="292777"/>
          </a:xfrm>
        </p:grpSpPr>
        <p:sp>
          <p:nvSpPr>
            <p:cNvPr id="771" name="Google Shape;771;p2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24"/>
          <p:cNvGrpSpPr/>
          <p:nvPr/>
        </p:nvGrpSpPr>
        <p:grpSpPr>
          <a:xfrm rot="-5400000" flipH="1">
            <a:off x="7654169" y="4930616"/>
            <a:ext cx="87540" cy="87599"/>
            <a:chOff x="241700" y="2278977"/>
            <a:chExt cx="292777" cy="292777"/>
          </a:xfrm>
        </p:grpSpPr>
        <p:sp>
          <p:nvSpPr>
            <p:cNvPr id="774" name="Google Shape;774;p2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4"/>
          <p:cNvGrpSpPr/>
          <p:nvPr/>
        </p:nvGrpSpPr>
        <p:grpSpPr>
          <a:xfrm rot="-5400000" flipH="1">
            <a:off x="7931725" y="4701296"/>
            <a:ext cx="170367" cy="170367"/>
            <a:chOff x="241700" y="2278977"/>
            <a:chExt cx="292777" cy="292777"/>
          </a:xfrm>
        </p:grpSpPr>
        <p:sp>
          <p:nvSpPr>
            <p:cNvPr id="777" name="Google Shape;777;p2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4"/>
          <p:cNvGrpSpPr/>
          <p:nvPr/>
        </p:nvGrpSpPr>
        <p:grpSpPr>
          <a:xfrm rot="-5400000" flipH="1">
            <a:off x="8242862" y="4850307"/>
            <a:ext cx="130257" cy="130257"/>
            <a:chOff x="241700" y="2278977"/>
            <a:chExt cx="292777" cy="292777"/>
          </a:xfrm>
        </p:grpSpPr>
        <p:sp>
          <p:nvSpPr>
            <p:cNvPr id="780" name="Google Shape;780;p2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4"/>
          <p:cNvGrpSpPr/>
          <p:nvPr/>
        </p:nvGrpSpPr>
        <p:grpSpPr>
          <a:xfrm rot="-5400000" flipH="1">
            <a:off x="8500562" y="4474995"/>
            <a:ext cx="130257" cy="130257"/>
            <a:chOff x="241700" y="2278977"/>
            <a:chExt cx="292777" cy="292777"/>
          </a:xfrm>
        </p:grpSpPr>
        <p:sp>
          <p:nvSpPr>
            <p:cNvPr id="783" name="Google Shape;783;p2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4"/>
          <p:cNvGrpSpPr/>
          <p:nvPr/>
        </p:nvGrpSpPr>
        <p:grpSpPr>
          <a:xfrm rot="-5400000" flipH="1">
            <a:off x="7199329" y="4871633"/>
            <a:ext cx="87540" cy="87599"/>
            <a:chOff x="241700" y="2278977"/>
            <a:chExt cx="292777" cy="292777"/>
          </a:xfrm>
        </p:grpSpPr>
        <p:sp>
          <p:nvSpPr>
            <p:cNvPr id="786" name="Google Shape;786;p2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8" name="Google Shape;788;p24"/>
          <p:cNvSpPr txBox="1">
            <a:spLocks noGrp="1"/>
          </p:cNvSpPr>
          <p:nvPr>
            <p:ph type="title" idx="15"/>
          </p:nvPr>
        </p:nvSpPr>
        <p:spPr>
          <a:xfrm>
            <a:off x="720000" y="387600"/>
            <a:ext cx="7704000" cy="473400"/>
          </a:xfrm>
          <a:prstGeom prst="rect">
            <a:avLst/>
          </a:prstGeom>
        </p:spPr>
        <p:txBody>
          <a:bodyPr spcFirstLastPara="1" wrap="square" lIns="90000" tIns="90000" rIns="90000" bIns="900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Dosis"/>
              <a:buNone/>
              <a:defRPr sz="2800" b="1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_1"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5" name="Google Shape;915;p28"/>
          <p:cNvGrpSpPr/>
          <p:nvPr/>
        </p:nvGrpSpPr>
        <p:grpSpPr>
          <a:xfrm rot="5400000" flipH="1">
            <a:off x="8508258" y="3497489"/>
            <a:ext cx="1821837" cy="1821736"/>
            <a:chOff x="720000" y="-477775"/>
            <a:chExt cx="1017900" cy="1017900"/>
          </a:xfrm>
        </p:grpSpPr>
        <p:sp>
          <p:nvSpPr>
            <p:cNvPr id="916" name="Google Shape;916;p28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8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8" name="Google Shape;918;p28"/>
          <p:cNvSpPr/>
          <p:nvPr/>
        </p:nvSpPr>
        <p:spPr>
          <a:xfrm rot="-2700000" flipH="1">
            <a:off x="8039647" y="4554885"/>
            <a:ext cx="1238427" cy="1238427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9" name="Google Shape;919;p28"/>
          <p:cNvGrpSpPr/>
          <p:nvPr/>
        </p:nvGrpSpPr>
        <p:grpSpPr>
          <a:xfrm rot="5400000" flipH="1">
            <a:off x="8104637" y="4804159"/>
            <a:ext cx="148848" cy="148848"/>
            <a:chOff x="241700" y="2278977"/>
            <a:chExt cx="292777" cy="292777"/>
          </a:xfrm>
        </p:grpSpPr>
        <p:sp>
          <p:nvSpPr>
            <p:cNvPr id="920" name="Google Shape;920;p2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" name="Google Shape;922;p28"/>
          <p:cNvGrpSpPr/>
          <p:nvPr/>
        </p:nvGrpSpPr>
        <p:grpSpPr>
          <a:xfrm rot="5400000" flipH="1">
            <a:off x="7783239" y="4665857"/>
            <a:ext cx="113803" cy="113832"/>
            <a:chOff x="241700" y="2278977"/>
            <a:chExt cx="292777" cy="292777"/>
          </a:xfrm>
        </p:grpSpPr>
        <p:sp>
          <p:nvSpPr>
            <p:cNvPr id="923" name="Google Shape;923;p2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28"/>
          <p:cNvGrpSpPr/>
          <p:nvPr/>
        </p:nvGrpSpPr>
        <p:grpSpPr>
          <a:xfrm rot="5400000" flipH="1">
            <a:off x="7404077" y="4804115"/>
            <a:ext cx="76503" cy="76532"/>
            <a:chOff x="241700" y="2278977"/>
            <a:chExt cx="292777" cy="292777"/>
          </a:xfrm>
        </p:grpSpPr>
        <p:sp>
          <p:nvSpPr>
            <p:cNvPr id="926" name="Google Shape;926;p2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28"/>
          <p:cNvGrpSpPr/>
          <p:nvPr/>
        </p:nvGrpSpPr>
        <p:grpSpPr>
          <a:xfrm rot="5400000" flipH="1">
            <a:off x="7126654" y="4703168"/>
            <a:ext cx="76503" cy="76532"/>
            <a:chOff x="241700" y="2278977"/>
            <a:chExt cx="292777" cy="292777"/>
          </a:xfrm>
        </p:grpSpPr>
        <p:sp>
          <p:nvSpPr>
            <p:cNvPr id="929" name="Google Shape;929;p2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28"/>
          <p:cNvGrpSpPr/>
          <p:nvPr/>
        </p:nvGrpSpPr>
        <p:grpSpPr>
          <a:xfrm rot="5400000" flipH="1">
            <a:off x="6776300" y="4779649"/>
            <a:ext cx="76503" cy="76532"/>
            <a:chOff x="241700" y="2278977"/>
            <a:chExt cx="292777" cy="292777"/>
          </a:xfrm>
        </p:grpSpPr>
        <p:sp>
          <p:nvSpPr>
            <p:cNvPr id="932" name="Google Shape;932;p2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Google Shape;934;p28"/>
          <p:cNvGrpSpPr/>
          <p:nvPr/>
        </p:nvGrpSpPr>
        <p:grpSpPr>
          <a:xfrm rot="-5400000" flipH="1">
            <a:off x="-938454" y="-142193"/>
            <a:ext cx="1477176" cy="1477075"/>
            <a:chOff x="720000" y="-477775"/>
            <a:chExt cx="1017900" cy="1017900"/>
          </a:xfrm>
        </p:grpSpPr>
        <p:sp>
          <p:nvSpPr>
            <p:cNvPr id="935" name="Google Shape;935;p28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8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7" name="Google Shape;937;p28"/>
          <p:cNvSpPr/>
          <p:nvPr/>
        </p:nvSpPr>
        <p:spPr>
          <a:xfrm rot="8100000" flipH="1">
            <a:off x="-85516" y="-526746"/>
            <a:ext cx="1004233" cy="1004233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8" name="Google Shape;938;p28"/>
          <p:cNvGrpSpPr/>
          <p:nvPr/>
        </p:nvGrpSpPr>
        <p:grpSpPr>
          <a:xfrm rot="-5400000" flipH="1">
            <a:off x="1959479" y="171540"/>
            <a:ext cx="150985" cy="150985"/>
            <a:chOff x="241700" y="2278977"/>
            <a:chExt cx="292777" cy="292777"/>
          </a:xfrm>
        </p:grpSpPr>
        <p:sp>
          <p:nvSpPr>
            <p:cNvPr id="939" name="Google Shape;939;p2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28"/>
          <p:cNvGrpSpPr/>
          <p:nvPr/>
        </p:nvGrpSpPr>
        <p:grpSpPr>
          <a:xfrm rot="-5400000" flipH="1">
            <a:off x="538673" y="189306"/>
            <a:ext cx="115442" cy="115442"/>
            <a:chOff x="241700" y="2278977"/>
            <a:chExt cx="292777" cy="292777"/>
          </a:xfrm>
        </p:grpSpPr>
        <p:sp>
          <p:nvSpPr>
            <p:cNvPr id="942" name="Google Shape;942;p2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4" name="Google Shape;944;p28"/>
          <p:cNvGrpSpPr/>
          <p:nvPr/>
        </p:nvGrpSpPr>
        <p:grpSpPr>
          <a:xfrm rot="-5400000" flipH="1">
            <a:off x="938426" y="407132"/>
            <a:ext cx="77586" cy="77615"/>
            <a:chOff x="241700" y="2278977"/>
            <a:chExt cx="292777" cy="292777"/>
          </a:xfrm>
        </p:grpSpPr>
        <p:sp>
          <p:nvSpPr>
            <p:cNvPr id="945" name="Google Shape;945;p2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947;p28"/>
          <p:cNvGrpSpPr/>
          <p:nvPr/>
        </p:nvGrpSpPr>
        <p:grpSpPr>
          <a:xfrm rot="-5400000" flipH="1">
            <a:off x="1210290" y="208224"/>
            <a:ext cx="77586" cy="77615"/>
            <a:chOff x="241700" y="2278977"/>
            <a:chExt cx="292777" cy="292777"/>
          </a:xfrm>
        </p:grpSpPr>
        <p:sp>
          <p:nvSpPr>
            <p:cNvPr id="948" name="Google Shape;948;p2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950;p28"/>
          <p:cNvGrpSpPr/>
          <p:nvPr/>
        </p:nvGrpSpPr>
        <p:grpSpPr>
          <a:xfrm rot="-5400000" flipH="1">
            <a:off x="1622803" y="382336"/>
            <a:ext cx="77586" cy="77615"/>
            <a:chOff x="241700" y="2278977"/>
            <a:chExt cx="292777" cy="292777"/>
          </a:xfrm>
        </p:grpSpPr>
        <p:sp>
          <p:nvSpPr>
            <p:cNvPr id="951" name="Google Shape;951;p2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3" name="Google Shape;953;p2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473400"/>
          </a:xfrm>
          <a:prstGeom prst="rect">
            <a:avLst/>
          </a:prstGeom>
        </p:spPr>
        <p:txBody>
          <a:bodyPr spcFirstLastPara="1" wrap="square" lIns="90000" tIns="90000" rIns="90000" bIns="900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Dosis"/>
              <a:buNone/>
              <a:defRPr sz="2800" b="1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2">
    <p:bg>
      <p:bgPr>
        <a:solidFill>
          <a:schemeClr val="accent3"/>
        </a:solidFill>
        <a:effectLst/>
      </p:bgPr>
    </p:bg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29"/>
          <p:cNvSpPr/>
          <p:nvPr/>
        </p:nvSpPr>
        <p:spPr>
          <a:xfrm rot="-2549533">
            <a:off x="8038490" y="4398836"/>
            <a:ext cx="2142889" cy="2142889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6" name="Google Shape;956;p29"/>
          <p:cNvGrpSpPr/>
          <p:nvPr/>
        </p:nvGrpSpPr>
        <p:grpSpPr>
          <a:xfrm rot="10800000">
            <a:off x="8375776" y="4730375"/>
            <a:ext cx="197508" cy="197537"/>
            <a:chOff x="241700" y="2278977"/>
            <a:chExt cx="292777" cy="292777"/>
          </a:xfrm>
        </p:grpSpPr>
        <p:sp>
          <p:nvSpPr>
            <p:cNvPr id="957" name="Google Shape;957;p29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9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9" name="Google Shape;959;p29"/>
          <p:cNvGrpSpPr/>
          <p:nvPr/>
        </p:nvGrpSpPr>
        <p:grpSpPr>
          <a:xfrm rot="10800000">
            <a:off x="8049347" y="4657081"/>
            <a:ext cx="151015" cy="151044"/>
            <a:chOff x="241700" y="2278977"/>
            <a:chExt cx="292777" cy="292777"/>
          </a:xfrm>
        </p:grpSpPr>
        <p:sp>
          <p:nvSpPr>
            <p:cNvPr id="960" name="Google Shape;960;p29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29"/>
          <p:cNvGrpSpPr/>
          <p:nvPr/>
        </p:nvGrpSpPr>
        <p:grpSpPr>
          <a:xfrm rot="10800000">
            <a:off x="7713457" y="4927904"/>
            <a:ext cx="101799" cy="101828"/>
            <a:chOff x="241700" y="2278977"/>
            <a:chExt cx="292777" cy="292777"/>
          </a:xfrm>
        </p:grpSpPr>
        <p:sp>
          <p:nvSpPr>
            <p:cNvPr id="963" name="Google Shape;963;p29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9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" name="Google Shape;965;p29"/>
          <p:cNvGrpSpPr/>
          <p:nvPr/>
        </p:nvGrpSpPr>
        <p:grpSpPr>
          <a:xfrm rot="10800000">
            <a:off x="7301721" y="4808134"/>
            <a:ext cx="101799" cy="101828"/>
            <a:chOff x="241700" y="2278977"/>
            <a:chExt cx="292777" cy="292777"/>
          </a:xfrm>
        </p:grpSpPr>
        <p:sp>
          <p:nvSpPr>
            <p:cNvPr id="966" name="Google Shape;966;p29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9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Google Shape;968;p29"/>
          <p:cNvGrpSpPr/>
          <p:nvPr/>
        </p:nvGrpSpPr>
        <p:grpSpPr>
          <a:xfrm rot="10800000">
            <a:off x="8787669" y="4541825"/>
            <a:ext cx="58614" cy="58614"/>
            <a:chOff x="241700" y="2278977"/>
            <a:chExt cx="292777" cy="292777"/>
          </a:xfrm>
        </p:grpSpPr>
        <p:sp>
          <p:nvSpPr>
            <p:cNvPr id="969" name="Google Shape;969;p29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9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1" name="Google Shape;971;p29"/>
          <p:cNvSpPr/>
          <p:nvPr/>
        </p:nvSpPr>
        <p:spPr>
          <a:xfrm rot="2573674">
            <a:off x="-2139573" y="-2229876"/>
            <a:ext cx="3389400" cy="3389400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2" name="Google Shape;972;p29"/>
          <p:cNvGrpSpPr/>
          <p:nvPr/>
        </p:nvGrpSpPr>
        <p:grpSpPr>
          <a:xfrm>
            <a:off x="848887" y="147054"/>
            <a:ext cx="164424" cy="164453"/>
            <a:chOff x="241700" y="2278977"/>
            <a:chExt cx="292777" cy="292777"/>
          </a:xfrm>
        </p:grpSpPr>
        <p:sp>
          <p:nvSpPr>
            <p:cNvPr id="973" name="Google Shape;973;p29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9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29"/>
          <p:cNvGrpSpPr/>
          <p:nvPr/>
        </p:nvGrpSpPr>
        <p:grpSpPr>
          <a:xfrm>
            <a:off x="1312430" y="53555"/>
            <a:ext cx="125719" cy="125748"/>
            <a:chOff x="241700" y="2278977"/>
            <a:chExt cx="292777" cy="292777"/>
          </a:xfrm>
        </p:grpSpPr>
        <p:sp>
          <p:nvSpPr>
            <p:cNvPr id="976" name="Google Shape;976;p29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9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29"/>
          <p:cNvGrpSpPr/>
          <p:nvPr/>
        </p:nvGrpSpPr>
        <p:grpSpPr>
          <a:xfrm>
            <a:off x="1680732" y="173579"/>
            <a:ext cx="84759" cy="84759"/>
            <a:chOff x="241700" y="2278977"/>
            <a:chExt cx="292777" cy="292777"/>
          </a:xfrm>
        </p:grpSpPr>
        <p:sp>
          <p:nvSpPr>
            <p:cNvPr id="979" name="Google Shape;979;p29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9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29"/>
          <p:cNvGrpSpPr/>
          <p:nvPr/>
        </p:nvGrpSpPr>
        <p:grpSpPr>
          <a:xfrm>
            <a:off x="797023" y="529645"/>
            <a:ext cx="84759" cy="84759"/>
            <a:chOff x="241700" y="2278977"/>
            <a:chExt cx="292777" cy="292777"/>
          </a:xfrm>
        </p:grpSpPr>
        <p:sp>
          <p:nvSpPr>
            <p:cNvPr id="982" name="Google Shape;982;p29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9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29"/>
          <p:cNvGrpSpPr/>
          <p:nvPr/>
        </p:nvGrpSpPr>
        <p:grpSpPr>
          <a:xfrm>
            <a:off x="569550" y="653495"/>
            <a:ext cx="58614" cy="58614"/>
            <a:chOff x="241700" y="2278977"/>
            <a:chExt cx="292777" cy="292777"/>
          </a:xfrm>
        </p:grpSpPr>
        <p:sp>
          <p:nvSpPr>
            <p:cNvPr id="985" name="Google Shape;985;p29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9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7" name="Google Shape;987;p2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473400"/>
          </a:xfrm>
          <a:prstGeom prst="rect">
            <a:avLst/>
          </a:prstGeom>
        </p:spPr>
        <p:txBody>
          <a:bodyPr spcFirstLastPara="1" wrap="square" lIns="90000" tIns="90000" rIns="90000" bIns="900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Dosis"/>
              <a:buNone/>
              <a:defRPr sz="2800" b="1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_1"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33"/>
          <p:cNvSpPr/>
          <p:nvPr/>
        </p:nvSpPr>
        <p:spPr>
          <a:xfrm rot="-3516618">
            <a:off x="-541683" y="3385932"/>
            <a:ext cx="1328773" cy="1328773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33"/>
          <p:cNvSpPr txBox="1">
            <a:spLocks noGrp="1"/>
          </p:cNvSpPr>
          <p:nvPr>
            <p:ph type="title"/>
          </p:nvPr>
        </p:nvSpPr>
        <p:spPr>
          <a:xfrm>
            <a:off x="4154976" y="2870725"/>
            <a:ext cx="3030900" cy="1233300"/>
          </a:xfrm>
          <a:prstGeom prst="rect">
            <a:avLst/>
          </a:prstGeom>
        </p:spPr>
        <p:txBody>
          <a:bodyPr spcFirstLastPara="1" wrap="square" lIns="90000" tIns="90000" rIns="90000" bIns="900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Asap"/>
                <a:ea typeface="Asap"/>
                <a:cs typeface="Asap"/>
                <a:sym typeface="Asa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Asap"/>
                <a:ea typeface="Asap"/>
                <a:cs typeface="Asap"/>
                <a:sym typeface="Asa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Asap"/>
                <a:ea typeface="Asap"/>
                <a:cs typeface="Asap"/>
                <a:sym typeface="Asa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Asap"/>
                <a:ea typeface="Asap"/>
                <a:cs typeface="Asap"/>
                <a:sym typeface="Asa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Asap"/>
                <a:ea typeface="Asap"/>
                <a:cs typeface="Asap"/>
                <a:sym typeface="Asa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Asap"/>
                <a:ea typeface="Asap"/>
                <a:cs typeface="Asap"/>
                <a:sym typeface="Asa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Asap"/>
                <a:ea typeface="Asap"/>
                <a:cs typeface="Asap"/>
                <a:sym typeface="Asa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  <p:sp>
        <p:nvSpPr>
          <p:cNvPr id="1099" name="Google Shape;1099;p33"/>
          <p:cNvSpPr txBox="1">
            <a:spLocks noGrp="1"/>
          </p:cNvSpPr>
          <p:nvPr>
            <p:ph type="subTitle" idx="1"/>
          </p:nvPr>
        </p:nvSpPr>
        <p:spPr>
          <a:xfrm>
            <a:off x="4154976" y="4019775"/>
            <a:ext cx="3030900" cy="617100"/>
          </a:xfrm>
          <a:prstGeom prst="rect">
            <a:avLst/>
          </a:prstGeom>
        </p:spPr>
        <p:txBody>
          <a:bodyPr spcFirstLastPara="1" wrap="square" lIns="90000" tIns="90000" rIns="90000" bIns="900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00" name="Google Shape;1100;p33"/>
          <p:cNvGrpSpPr/>
          <p:nvPr/>
        </p:nvGrpSpPr>
        <p:grpSpPr>
          <a:xfrm flipH="1">
            <a:off x="7214826" y="-2061571"/>
            <a:ext cx="2432883" cy="2432781"/>
            <a:chOff x="720000" y="-477775"/>
            <a:chExt cx="1017900" cy="1017900"/>
          </a:xfrm>
        </p:grpSpPr>
        <p:sp>
          <p:nvSpPr>
            <p:cNvPr id="1101" name="Google Shape;1101;p33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3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3" name="Google Shape;1103;p33"/>
          <p:cNvSpPr/>
          <p:nvPr/>
        </p:nvSpPr>
        <p:spPr>
          <a:xfrm rot="-8100000" flipH="1">
            <a:off x="8626950" y="-656750"/>
            <a:ext cx="1653781" cy="1653781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4" name="Google Shape;1104;p33"/>
          <p:cNvGrpSpPr/>
          <p:nvPr/>
        </p:nvGrpSpPr>
        <p:grpSpPr>
          <a:xfrm flipH="1">
            <a:off x="8786543" y="331720"/>
            <a:ext cx="182371" cy="182371"/>
            <a:chOff x="241700" y="2278977"/>
            <a:chExt cx="292777" cy="292777"/>
          </a:xfrm>
        </p:grpSpPr>
        <p:sp>
          <p:nvSpPr>
            <p:cNvPr id="1105" name="Google Shape;1105;p33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3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33"/>
          <p:cNvGrpSpPr/>
          <p:nvPr/>
        </p:nvGrpSpPr>
        <p:grpSpPr>
          <a:xfrm flipH="1">
            <a:off x="8617149" y="767986"/>
            <a:ext cx="139421" cy="139421"/>
            <a:chOff x="241700" y="2278977"/>
            <a:chExt cx="292777" cy="292777"/>
          </a:xfrm>
        </p:grpSpPr>
        <p:sp>
          <p:nvSpPr>
            <p:cNvPr id="1108" name="Google Shape;1108;p33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3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33"/>
          <p:cNvGrpSpPr/>
          <p:nvPr/>
        </p:nvGrpSpPr>
        <p:grpSpPr>
          <a:xfrm flipH="1">
            <a:off x="8786544" y="1278382"/>
            <a:ext cx="93718" cy="93747"/>
            <a:chOff x="241700" y="2278977"/>
            <a:chExt cx="292777" cy="292777"/>
          </a:xfrm>
        </p:grpSpPr>
        <p:sp>
          <p:nvSpPr>
            <p:cNvPr id="1111" name="Google Shape;1111;p33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3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3" name="Google Shape;1113;p33"/>
          <p:cNvGrpSpPr/>
          <p:nvPr/>
        </p:nvGrpSpPr>
        <p:grpSpPr>
          <a:xfrm flipH="1">
            <a:off x="8662869" y="1618257"/>
            <a:ext cx="93718" cy="93747"/>
            <a:chOff x="241700" y="2278977"/>
            <a:chExt cx="292777" cy="292777"/>
          </a:xfrm>
        </p:grpSpPr>
        <p:sp>
          <p:nvSpPr>
            <p:cNvPr id="1114" name="Google Shape;1114;p33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3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6" name="Google Shape;1116;p33"/>
          <p:cNvGrpSpPr/>
          <p:nvPr/>
        </p:nvGrpSpPr>
        <p:grpSpPr>
          <a:xfrm flipH="1">
            <a:off x="8756569" y="2047482"/>
            <a:ext cx="93718" cy="93747"/>
            <a:chOff x="241700" y="2278977"/>
            <a:chExt cx="292777" cy="292777"/>
          </a:xfrm>
        </p:grpSpPr>
        <p:sp>
          <p:nvSpPr>
            <p:cNvPr id="1117" name="Google Shape;1117;p33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3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33"/>
          <p:cNvGrpSpPr/>
          <p:nvPr/>
        </p:nvGrpSpPr>
        <p:grpSpPr>
          <a:xfrm rot="4885957">
            <a:off x="-320278" y="4157867"/>
            <a:ext cx="2103140" cy="2103039"/>
            <a:chOff x="720000" y="-477775"/>
            <a:chExt cx="1017900" cy="1017900"/>
          </a:xfrm>
        </p:grpSpPr>
        <p:sp>
          <p:nvSpPr>
            <p:cNvPr id="1120" name="Google Shape;1120;p33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3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2" name="Google Shape;1122;p33"/>
          <p:cNvGrpSpPr/>
          <p:nvPr/>
        </p:nvGrpSpPr>
        <p:grpSpPr>
          <a:xfrm rot="-5400000">
            <a:off x="379217" y="2838645"/>
            <a:ext cx="166883" cy="166883"/>
            <a:chOff x="241700" y="2278977"/>
            <a:chExt cx="292777" cy="292777"/>
          </a:xfrm>
        </p:grpSpPr>
        <p:sp>
          <p:nvSpPr>
            <p:cNvPr id="1123" name="Google Shape;1123;p33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3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33"/>
          <p:cNvGrpSpPr/>
          <p:nvPr/>
        </p:nvGrpSpPr>
        <p:grpSpPr>
          <a:xfrm rot="-5400000">
            <a:off x="636118" y="3179635"/>
            <a:ext cx="127592" cy="127592"/>
            <a:chOff x="241700" y="2278977"/>
            <a:chExt cx="292777" cy="292777"/>
          </a:xfrm>
        </p:grpSpPr>
        <p:sp>
          <p:nvSpPr>
            <p:cNvPr id="1126" name="Google Shape;1126;p33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3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33"/>
          <p:cNvGrpSpPr/>
          <p:nvPr/>
        </p:nvGrpSpPr>
        <p:grpSpPr>
          <a:xfrm rot="-5400000">
            <a:off x="809513" y="3853278"/>
            <a:ext cx="85754" cy="85784"/>
            <a:chOff x="241700" y="2278977"/>
            <a:chExt cx="292777" cy="292777"/>
          </a:xfrm>
        </p:grpSpPr>
        <p:sp>
          <p:nvSpPr>
            <p:cNvPr id="1129" name="Google Shape;1129;p33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33"/>
          <p:cNvGrpSpPr/>
          <p:nvPr/>
        </p:nvGrpSpPr>
        <p:grpSpPr>
          <a:xfrm rot="-5400000">
            <a:off x="379252" y="3589005"/>
            <a:ext cx="85754" cy="85784"/>
            <a:chOff x="241700" y="2278977"/>
            <a:chExt cx="292777" cy="292777"/>
          </a:xfrm>
        </p:grpSpPr>
        <p:sp>
          <p:nvSpPr>
            <p:cNvPr id="1132" name="Google Shape;1132;p33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4" name="Google Shape;1134;p33"/>
          <p:cNvGrpSpPr/>
          <p:nvPr/>
        </p:nvGrpSpPr>
        <p:grpSpPr>
          <a:xfrm rot="-5400000">
            <a:off x="546112" y="4253637"/>
            <a:ext cx="85754" cy="85784"/>
            <a:chOff x="241700" y="2278977"/>
            <a:chExt cx="292777" cy="292777"/>
          </a:xfrm>
        </p:grpSpPr>
        <p:sp>
          <p:nvSpPr>
            <p:cNvPr id="1135" name="Google Shape;1135;p33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7" name="Google Shape;1137;p33"/>
          <p:cNvSpPr txBox="1">
            <a:spLocks noGrp="1"/>
          </p:cNvSpPr>
          <p:nvPr>
            <p:ph type="title" idx="2" hasCustomPrompt="1"/>
          </p:nvPr>
        </p:nvSpPr>
        <p:spPr>
          <a:xfrm>
            <a:off x="1995413" y="3087225"/>
            <a:ext cx="1489800" cy="1096800"/>
          </a:xfrm>
          <a:prstGeom prst="rect">
            <a:avLst/>
          </a:prstGeom>
        </p:spPr>
        <p:txBody>
          <a:bodyPr spcFirstLastPara="1" wrap="square" lIns="90000" tIns="90000" rIns="90000" bIns="90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_1"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34"/>
          <p:cNvSpPr txBox="1">
            <a:spLocks noGrp="1"/>
          </p:cNvSpPr>
          <p:nvPr>
            <p:ph type="ctrTitle"/>
          </p:nvPr>
        </p:nvSpPr>
        <p:spPr>
          <a:xfrm>
            <a:off x="316025" y="898425"/>
            <a:ext cx="4255800" cy="997800"/>
          </a:xfrm>
          <a:prstGeom prst="rect">
            <a:avLst/>
          </a:prstGeom>
        </p:spPr>
        <p:txBody>
          <a:bodyPr spcFirstLastPara="1" wrap="square" lIns="90000" tIns="90000" rIns="90000" bIns="900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8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40" name="Google Shape;1140;p34"/>
          <p:cNvSpPr txBox="1">
            <a:spLocks noGrp="1"/>
          </p:cNvSpPr>
          <p:nvPr>
            <p:ph type="subTitle" idx="1"/>
          </p:nvPr>
        </p:nvSpPr>
        <p:spPr>
          <a:xfrm>
            <a:off x="796348" y="1765286"/>
            <a:ext cx="3775500" cy="1305300"/>
          </a:xfrm>
          <a:prstGeom prst="rect">
            <a:avLst/>
          </a:prstGeom>
        </p:spPr>
        <p:txBody>
          <a:bodyPr spcFirstLastPara="1" wrap="square" lIns="90000" tIns="90000" rIns="90000" bIns="900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16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41" name="Google Shape;1141;p34"/>
          <p:cNvSpPr txBox="1">
            <a:spLocks noGrp="1"/>
          </p:cNvSpPr>
          <p:nvPr>
            <p:ph type="subTitle" idx="2"/>
          </p:nvPr>
        </p:nvSpPr>
        <p:spPr>
          <a:xfrm>
            <a:off x="1422520" y="4199950"/>
            <a:ext cx="3149400" cy="324300"/>
          </a:xfrm>
          <a:prstGeom prst="rect">
            <a:avLst/>
          </a:prstGeom>
        </p:spPr>
        <p:txBody>
          <a:bodyPr spcFirstLastPara="1" wrap="square" lIns="90000" tIns="90000" rIns="90000" bIns="900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1142" name="Google Shape;1142;p34"/>
          <p:cNvGrpSpPr/>
          <p:nvPr/>
        </p:nvGrpSpPr>
        <p:grpSpPr>
          <a:xfrm rot="3599893" flipH="1">
            <a:off x="-824014" y="3607422"/>
            <a:ext cx="1177036" cy="1177036"/>
            <a:chOff x="720000" y="-477775"/>
            <a:chExt cx="1017900" cy="1017900"/>
          </a:xfrm>
        </p:grpSpPr>
        <p:sp>
          <p:nvSpPr>
            <p:cNvPr id="1143" name="Google Shape;1143;p34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5" name="Google Shape;1145;p34"/>
          <p:cNvSpPr/>
          <p:nvPr/>
        </p:nvSpPr>
        <p:spPr>
          <a:xfrm rot="-7332269" flipH="1">
            <a:off x="-117157" y="4137892"/>
            <a:ext cx="1601486" cy="1601326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6" name="Google Shape;1146;p34"/>
          <p:cNvGrpSpPr/>
          <p:nvPr/>
        </p:nvGrpSpPr>
        <p:grpSpPr>
          <a:xfrm rot="-10497210" flipH="1">
            <a:off x="8748029" y="53138"/>
            <a:ext cx="1263633" cy="1263633"/>
            <a:chOff x="720000" y="-477775"/>
            <a:chExt cx="1017900" cy="1017900"/>
          </a:xfrm>
        </p:grpSpPr>
        <p:sp>
          <p:nvSpPr>
            <p:cNvPr id="1147" name="Google Shape;1147;p34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9" name="Google Shape;1149;p34"/>
          <p:cNvSpPr/>
          <p:nvPr/>
        </p:nvSpPr>
        <p:spPr>
          <a:xfrm rot="-2573150" flipH="1">
            <a:off x="7634712" y="-1340489"/>
            <a:ext cx="1949335" cy="1949131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0" name="Google Shape;1150;p34"/>
          <p:cNvGrpSpPr/>
          <p:nvPr/>
        </p:nvGrpSpPr>
        <p:grpSpPr>
          <a:xfrm flipH="1">
            <a:off x="8413187" y="215748"/>
            <a:ext cx="227664" cy="227664"/>
            <a:chOff x="241700" y="2278977"/>
            <a:chExt cx="292777" cy="292777"/>
          </a:xfrm>
        </p:grpSpPr>
        <p:sp>
          <p:nvSpPr>
            <p:cNvPr id="1151" name="Google Shape;1151;p3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34"/>
          <p:cNvGrpSpPr/>
          <p:nvPr/>
        </p:nvGrpSpPr>
        <p:grpSpPr>
          <a:xfrm flipH="1">
            <a:off x="7690883" y="105608"/>
            <a:ext cx="174056" cy="174085"/>
            <a:chOff x="241700" y="2278977"/>
            <a:chExt cx="292777" cy="292777"/>
          </a:xfrm>
        </p:grpSpPr>
        <p:sp>
          <p:nvSpPr>
            <p:cNvPr id="1154" name="Google Shape;1154;p3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6" name="Google Shape;1156;p34"/>
          <p:cNvGrpSpPr/>
          <p:nvPr/>
        </p:nvGrpSpPr>
        <p:grpSpPr>
          <a:xfrm flipH="1">
            <a:off x="7188415" y="279700"/>
            <a:ext cx="174056" cy="174056"/>
            <a:chOff x="241700" y="2278977"/>
            <a:chExt cx="292777" cy="292777"/>
          </a:xfrm>
        </p:grpSpPr>
        <p:sp>
          <p:nvSpPr>
            <p:cNvPr id="1157" name="Google Shape;1157;p3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34"/>
          <p:cNvGrpSpPr/>
          <p:nvPr/>
        </p:nvGrpSpPr>
        <p:grpSpPr>
          <a:xfrm flipH="1">
            <a:off x="2009388" y="4740335"/>
            <a:ext cx="187055" cy="187055"/>
            <a:chOff x="241700" y="2278977"/>
            <a:chExt cx="292777" cy="292777"/>
          </a:xfrm>
        </p:grpSpPr>
        <p:sp>
          <p:nvSpPr>
            <p:cNvPr id="1160" name="Google Shape;1160;p3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2" name="Google Shape;1162;p34"/>
          <p:cNvGrpSpPr/>
          <p:nvPr/>
        </p:nvGrpSpPr>
        <p:grpSpPr>
          <a:xfrm flipH="1">
            <a:off x="1645001" y="4672063"/>
            <a:ext cx="142992" cy="143022"/>
            <a:chOff x="241700" y="2278977"/>
            <a:chExt cx="292777" cy="292777"/>
          </a:xfrm>
        </p:grpSpPr>
        <p:sp>
          <p:nvSpPr>
            <p:cNvPr id="1163" name="Google Shape;1163;p3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34"/>
          <p:cNvGrpSpPr/>
          <p:nvPr/>
        </p:nvGrpSpPr>
        <p:grpSpPr>
          <a:xfrm flipH="1">
            <a:off x="1097063" y="4762207"/>
            <a:ext cx="142992" cy="142992"/>
            <a:chOff x="241700" y="2278977"/>
            <a:chExt cx="292777" cy="292777"/>
          </a:xfrm>
        </p:grpSpPr>
        <p:sp>
          <p:nvSpPr>
            <p:cNvPr id="1166" name="Google Shape;1166;p3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8" name="Google Shape;1168;p34"/>
          <p:cNvSpPr txBox="1"/>
          <p:nvPr/>
        </p:nvSpPr>
        <p:spPr>
          <a:xfrm>
            <a:off x="720000" y="3277725"/>
            <a:ext cx="38520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rPr>
              <a:t>CREDITS: This presentation template was created by Slidesgo, including icons by Flaticon, and infographics &amp; images by Freepik</a:t>
            </a:r>
            <a:endParaRPr>
              <a:solidFill>
                <a:schemeClr val="dk2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87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"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">
    <p:bg>
      <p:bgPr>
        <a:solidFill>
          <a:schemeClr val="accent3"/>
        </a:solidFill>
        <a:effectLst/>
      </p:bgPr>
    </p:bg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36"/>
          <p:cNvSpPr/>
          <p:nvPr/>
        </p:nvSpPr>
        <p:spPr>
          <a:xfrm rot="4244834">
            <a:off x="8023971" y="-1046101"/>
            <a:ext cx="2937802" cy="2937802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2" name="Google Shape;1172;p36"/>
          <p:cNvGrpSpPr/>
          <p:nvPr/>
        </p:nvGrpSpPr>
        <p:grpSpPr>
          <a:xfrm rot="-1308355" flipH="1">
            <a:off x="-830054" y="-747156"/>
            <a:ext cx="2159035" cy="2003359"/>
            <a:chOff x="720000" y="-477775"/>
            <a:chExt cx="1017900" cy="1017900"/>
          </a:xfrm>
        </p:grpSpPr>
        <p:sp>
          <p:nvSpPr>
            <p:cNvPr id="1173" name="Google Shape;1173;p36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6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36"/>
          <p:cNvGrpSpPr/>
          <p:nvPr/>
        </p:nvGrpSpPr>
        <p:grpSpPr>
          <a:xfrm rot="-5400000" flipH="1">
            <a:off x="719996" y="787772"/>
            <a:ext cx="167439" cy="167439"/>
            <a:chOff x="241700" y="2278977"/>
            <a:chExt cx="292777" cy="292777"/>
          </a:xfrm>
        </p:grpSpPr>
        <p:sp>
          <p:nvSpPr>
            <p:cNvPr id="1176" name="Google Shape;1176;p36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6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8" name="Google Shape;1178;p36"/>
          <p:cNvGrpSpPr/>
          <p:nvPr/>
        </p:nvGrpSpPr>
        <p:grpSpPr>
          <a:xfrm rot="-5400000" flipH="1">
            <a:off x="915020" y="263730"/>
            <a:ext cx="128032" cy="128032"/>
            <a:chOff x="241700" y="2278977"/>
            <a:chExt cx="292777" cy="292777"/>
          </a:xfrm>
        </p:grpSpPr>
        <p:sp>
          <p:nvSpPr>
            <p:cNvPr id="1179" name="Google Shape;1179;p36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6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1" name="Google Shape;1181;p36"/>
          <p:cNvGrpSpPr/>
          <p:nvPr/>
        </p:nvGrpSpPr>
        <p:grpSpPr>
          <a:xfrm rot="-5400000" flipH="1">
            <a:off x="1459768" y="284711"/>
            <a:ext cx="86047" cy="86077"/>
            <a:chOff x="241700" y="2278977"/>
            <a:chExt cx="292777" cy="292777"/>
          </a:xfrm>
        </p:grpSpPr>
        <p:sp>
          <p:nvSpPr>
            <p:cNvPr id="1182" name="Google Shape;1182;p36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6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4" name="Google Shape;1184;p36"/>
          <p:cNvGrpSpPr/>
          <p:nvPr/>
        </p:nvGrpSpPr>
        <p:grpSpPr>
          <a:xfrm rot="-5400000" flipH="1">
            <a:off x="1712570" y="655521"/>
            <a:ext cx="86047" cy="86077"/>
            <a:chOff x="241700" y="2278977"/>
            <a:chExt cx="292777" cy="292777"/>
          </a:xfrm>
        </p:grpSpPr>
        <p:sp>
          <p:nvSpPr>
            <p:cNvPr id="1185" name="Google Shape;1185;p36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6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7" name="Google Shape;1187;p36"/>
          <p:cNvGrpSpPr/>
          <p:nvPr/>
        </p:nvGrpSpPr>
        <p:grpSpPr>
          <a:xfrm rot="-5400000" flipH="1">
            <a:off x="2063761" y="284702"/>
            <a:ext cx="86047" cy="86077"/>
            <a:chOff x="241700" y="2278977"/>
            <a:chExt cx="292777" cy="292777"/>
          </a:xfrm>
        </p:grpSpPr>
        <p:sp>
          <p:nvSpPr>
            <p:cNvPr id="1188" name="Google Shape;1188;p36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6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0" name="Google Shape;1190;p36"/>
          <p:cNvGrpSpPr/>
          <p:nvPr/>
        </p:nvGrpSpPr>
        <p:grpSpPr>
          <a:xfrm rot="-5400000" flipH="1">
            <a:off x="2423100" y="540010"/>
            <a:ext cx="167439" cy="167439"/>
            <a:chOff x="241700" y="2278977"/>
            <a:chExt cx="292777" cy="292777"/>
          </a:xfrm>
        </p:grpSpPr>
        <p:sp>
          <p:nvSpPr>
            <p:cNvPr id="1191" name="Google Shape;1191;p36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6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3" name="Google Shape;1193;p36"/>
          <p:cNvGrpSpPr/>
          <p:nvPr/>
        </p:nvGrpSpPr>
        <p:grpSpPr>
          <a:xfrm rot="-5400000" flipH="1">
            <a:off x="2695743" y="353380"/>
            <a:ext cx="128032" cy="128032"/>
            <a:chOff x="241700" y="2278977"/>
            <a:chExt cx="292777" cy="292777"/>
          </a:xfrm>
        </p:grpSpPr>
        <p:sp>
          <p:nvSpPr>
            <p:cNvPr id="1194" name="Google Shape;1194;p36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6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6" name="Google Shape;1196;p36"/>
          <p:cNvGrpSpPr/>
          <p:nvPr/>
        </p:nvGrpSpPr>
        <p:grpSpPr>
          <a:xfrm rot="-5400000" flipH="1">
            <a:off x="7578736" y="206002"/>
            <a:ext cx="86047" cy="86077"/>
            <a:chOff x="241700" y="2278977"/>
            <a:chExt cx="292777" cy="292777"/>
          </a:xfrm>
        </p:grpSpPr>
        <p:sp>
          <p:nvSpPr>
            <p:cNvPr id="1197" name="Google Shape;1197;p36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6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9" name="Google Shape;1199;p36"/>
          <p:cNvGrpSpPr/>
          <p:nvPr/>
        </p:nvGrpSpPr>
        <p:grpSpPr>
          <a:xfrm rot="-5400000" flipH="1">
            <a:off x="7938075" y="461310"/>
            <a:ext cx="167439" cy="167439"/>
            <a:chOff x="241700" y="2278977"/>
            <a:chExt cx="292777" cy="292777"/>
          </a:xfrm>
        </p:grpSpPr>
        <p:sp>
          <p:nvSpPr>
            <p:cNvPr id="1200" name="Google Shape;1200;p36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6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2" name="Google Shape;1202;p36"/>
          <p:cNvGrpSpPr/>
          <p:nvPr/>
        </p:nvGrpSpPr>
        <p:grpSpPr>
          <a:xfrm rot="-5400000" flipH="1">
            <a:off x="8210718" y="274680"/>
            <a:ext cx="128032" cy="128032"/>
            <a:chOff x="241700" y="2278977"/>
            <a:chExt cx="292777" cy="292777"/>
          </a:xfrm>
        </p:grpSpPr>
        <p:sp>
          <p:nvSpPr>
            <p:cNvPr id="1203" name="Google Shape;1203;p36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6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5" name="Google Shape;1205;p36"/>
          <p:cNvGrpSpPr/>
          <p:nvPr/>
        </p:nvGrpSpPr>
        <p:grpSpPr>
          <a:xfrm rot="-5400000" flipH="1">
            <a:off x="7128450" y="540010"/>
            <a:ext cx="167439" cy="167439"/>
            <a:chOff x="241700" y="2278977"/>
            <a:chExt cx="292777" cy="292777"/>
          </a:xfrm>
        </p:grpSpPr>
        <p:sp>
          <p:nvSpPr>
            <p:cNvPr id="1206" name="Google Shape;1206;p36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6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36"/>
          <p:cNvGrpSpPr/>
          <p:nvPr/>
        </p:nvGrpSpPr>
        <p:grpSpPr>
          <a:xfrm rot="-5400000" flipH="1">
            <a:off x="6804600" y="333660"/>
            <a:ext cx="167439" cy="167439"/>
            <a:chOff x="241700" y="2278977"/>
            <a:chExt cx="292777" cy="292777"/>
          </a:xfrm>
        </p:grpSpPr>
        <p:sp>
          <p:nvSpPr>
            <p:cNvPr id="1209" name="Google Shape;1209;p36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6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1" name="Google Shape;1211;p36"/>
          <p:cNvGrpSpPr/>
          <p:nvPr/>
        </p:nvGrpSpPr>
        <p:grpSpPr>
          <a:xfrm rot="-5400000" flipH="1">
            <a:off x="7852011" y="828439"/>
            <a:ext cx="86047" cy="86077"/>
            <a:chOff x="241700" y="2278977"/>
            <a:chExt cx="292777" cy="292777"/>
          </a:xfrm>
        </p:grpSpPr>
        <p:sp>
          <p:nvSpPr>
            <p:cNvPr id="1212" name="Google Shape;1212;p36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6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36"/>
          <p:cNvGrpSpPr/>
          <p:nvPr/>
        </p:nvGrpSpPr>
        <p:grpSpPr>
          <a:xfrm rot="-5400000" flipH="1">
            <a:off x="6188711" y="374339"/>
            <a:ext cx="86047" cy="86077"/>
            <a:chOff x="241700" y="2278977"/>
            <a:chExt cx="292777" cy="292777"/>
          </a:xfrm>
        </p:grpSpPr>
        <p:sp>
          <p:nvSpPr>
            <p:cNvPr id="1215" name="Google Shape;1215;p36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6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_1">
    <p:bg>
      <p:bgPr>
        <a:solidFill>
          <a:schemeClr val="accent3"/>
        </a:solidFill>
        <a:effectLst/>
      </p:bgPr>
    </p:bg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8" name="Google Shape;1218;p37"/>
          <p:cNvGrpSpPr/>
          <p:nvPr/>
        </p:nvGrpSpPr>
        <p:grpSpPr>
          <a:xfrm rot="10800000">
            <a:off x="8135167" y="3411678"/>
            <a:ext cx="2727565" cy="2727463"/>
            <a:chOff x="720000" y="-477775"/>
            <a:chExt cx="1017900" cy="1017900"/>
          </a:xfrm>
        </p:grpSpPr>
        <p:sp>
          <p:nvSpPr>
            <p:cNvPr id="1219" name="Google Shape;1219;p37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7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1" name="Google Shape;1221;p37"/>
          <p:cNvSpPr/>
          <p:nvPr/>
        </p:nvSpPr>
        <p:spPr>
          <a:xfrm rot="-10531768">
            <a:off x="6516707" y="4625226"/>
            <a:ext cx="1982131" cy="1982131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2" name="Google Shape;1222;p37"/>
          <p:cNvGrpSpPr/>
          <p:nvPr/>
        </p:nvGrpSpPr>
        <p:grpSpPr>
          <a:xfrm rot="10800000">
            <a:off x="8716498" y="3983130"/>
            <a:ext cx="222862" cy="222891"/>
            <a:chOff x="241700" y="2278977"/>
            <a:chExt cx="292777" cy="292777"/>
          </a:xfrm>
        </p:grpSpPr>
        <p:sp>
          <p:nvSpPr>
            <p:cNvPr id="1223" name="Google Shape;1223;p37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7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37"/>
          <p:cNvGrpSpPr/>
          <p:nvPr/>
        </p:nvGrpSpPr>
        <p:grpSpPr>
          <a:xfrm rot="10800000">
            <a:off x="8509443" y="3502489"/>
            <a:ext cx="170396" cy="170396"/>
            <a:chOff x="241700" y="2278977"/>
            <a:chExt cx="292777" cy="292777"/>
          </a:xfrm>
        </p:grpSpPr>
        <p:sp>
          <p:nvSpPr>
            <p:cNvPr id="1226" name="Google Shape;1226;p37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7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8" name="Google Shape;1228;p37"/>
          <p:cNvGrpSpPr/>
          <p:nvPr/>
        </p:nvGrpSpPr>
        <p:grpSpPr>
          <a:xfrm rot="10800000">
            <a:off x="8716475" y="3062715"/>
            <a:ext cx="114534" cy="114564"/>
            <a:chOff x="241700" y="2278977"/>
            <a:chExt cx="292777" cy="292777"/>
          </a:xfrm>
        </p:grpSpPr>
        <p:sp>
          <p:nvSpPr>
            <p:cNvPr id="1229" name="Google Shape;1229;p37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7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1" name="Google Shape;1231;p37"/>
          <p:cNvGrpSpPr/>
          <p:nvPr/>
        </p:nvGrpSpPr>
        <p:grpSpPr>
          <a:xfrm rot="10800000">
            <a:off x="8565334" y="2519299"/>
            <a:ext cx="114534" cy="114564"/>
            <a:chOff x="241700" y="2278977"/>
            <a:chExt cx="292777" cy="292777"/>
          </a:xfrm>
        </p:grpSpPr>
        <p:sp>
          <p:nvSpPr>
            <p:cNvPr id="1232" name="Google Shape;1232;p37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7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4"/>
          <p:cNvGrpSpPr/>
          <p:nvPr/>
        </p:nvGrpSpPr>
        <p:grpSpPr>
          <a:xfrm>
            <a:off x="8912473" y="181560"/>
            <a:ext cx="1041210" cy="1041210"/>
            <a:chOff x="720000" y="-477775"/>
            <a:chExt cx="1017900" cy="1017900"/>
          </a:xfrm>
        </p:grpSpPr>
        <p:sp>
          <p:nvSpPr>
            <p:cNvPr id="77" name="Google Shape;77;p4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4"/>
          <p:cNvSpPr/>
          <p:nvPr/>
        </p:nvSpPr>
        <p:spPr>
          <a:xfrm rot="-6518220">
            <a:off x="6877267" y="-1770711"/>
            <a:ext cx="2663255" cy="2663255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0000" tIns="90000" rIns="90000" bIns="90000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81" name="Google Shape;81;p4"/>
          <p:cNvGrpSpPr/>
          <p:nvPr/>
        </p:nvGrpSpPr>
        <p:grpSpPr>
          <a:xfrm>
            <a:off x="8367318" y="588335"/>
            <a:ext cx="227664" cy="227664"/>
            <a:chOff x="241700" y="2278977"/>
            <a:chExt cx="292777" cy="292777"/>
          </a:xfrm>
        </p:grpSpPr>
        <p:sp>
          <p:nvSpPr>
            <p:cNvPr id="82" name="Google Shape;82;p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4"/>
          <p:cNvGrpSpPr/>
          <p:nvPr/>
        </p:nvGrpSpPr>
        <p:grpSpPr>
          <a:xfrm>
            <a:off x="8738417" y="928221"/>
            <a:ext cx="174056" cy="174085"/>
            <a:chOff x="241700" y="2278977"/>
            <a:chExt cx="292777" cy="292777"/>
          </a:xfrm>
        </p:grpSpPr>
        <p:sp>
          <p:nvSpPr>
            <p:cNvPr id="85" name="Google Shape;85;p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4"/>
          <p:cNvGrpSpPr/>
          <p:nvPr/>
        </p:nvGrpSpPr>
        <p:grpSpPr>
          <a:xfrm>
            <a:off x="8537832" y="2294842"/>
            <a:ext cx="117345" cy="117374"/>
            <a:chOff x="241700" y="2278977"/>
            <a:chExt cx="292777" cy="292777"/>
          </a:xfrm>
        </p:grpSpPr>
        <p:sp>
          <p:nvSpPr>
            <p:cNvPr id="88" name="Google Shape;88;p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4"/>
          <p:cNvGrpSpPr/>
          <p:nvPr/>
        </p:nvGrpSpPr>
        <p:grpSpPr>
          <a:xfrm>
            <a:off x="8537832" y="1520992"/>
            <a:ext cx="117345" cy="117374"/>
            <a:chOff x="241700" y="2278977"/>
            <a:chExt cx="292777" cy="292777"/>
          </a:xfrm>
        </p:grpSpPr>
        <p:sp>
          <p:nvSpPr>
            <p:cNvPr id="91" name="Google Shape;91;p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4"/>
          <p:cNvGrpSpPr/>
          <p:nvPr/>
        </p:nvGrpSpPr>
        <p:grpSpPr>
          <a:xfrm>
            <a:off x="8912479" y="1945901"/>
            <a:ext cx="67544" cy="67573"/>
            <a:chOff x="241700" y="2278977"/>
            <a:chExt cx="292777" cy="292777"/>
          </a:xfrm>
        </p:grpSpPr>
        <p:sp>
          <p:nvSpPr>
            <p:cNvPr id="94" name="Google Shape;94;p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473400"/>
          </a:xfrm>
          <a:prstGeom prst="rect">
            <a:avLst/>
          </a:prstGeom>
        </p:spPr>
        <p:txBody>
          <a:bodyPr spcFirstLastPara="1" wrap="square" lIns="90000" tIns="90000" rIns="90000" bIns="900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Dosis"/>
              <a:buNone/>
              <a:defRPr sz="2800" b="1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_1">
    <p:bg>
      <p:bgPr>
        <a:solidFill>
          <a:schemeClr val="accent3"/>
        </a:solidFill>
        <a:effectLst/>
      </p:bgPr>
    </p:bg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38"/>
          <p:cNvSpPr/>
          <p:nvPr/>
        </p:nvSpPr>
        <p:spPr>
          <a:xfrm rot="-9747487" flipH="1">
            <a:off x="4646012" y="2395250"/>
            <a:ext cx="5922306" cy="5922306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6" name="Google Shape;1236;p38"/>
          <p:cNvGrpSpPr/>
          <p:nvPr/>
        </p:nvGrpSpPr>
        <p:grpSpPr>
          <a:xfrm rot="5400000">
            <a:off x="8424001" y="413809"/>
            <a:ext cx="167439" cy="167439"/>
            <a:chOff x="241700" y="2278977"/>
            <a:chExt cx="292777" cy="292777"/>
          </a:xfrm>
        </p:grpSpPr>
        <p:sp>
          <p:nvSpPr>
            <p:cNvPr id="1237" name="Google Shape;1237;p3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9" name="Google Shape;1239;p38"/>
          <p:cNvGrpSpPr/>
          <p:nvPr/>
        </p:nvGrpSpPr>
        <p:grpSpPr>
          <a:xfrm rot="5400000">
            <a:off x="7993559" y="232167"/>
            <a:ext cx="128032" cy="128032"/>
            <a:chOff x="241700" y="2278977"/>
            <a:chExt cx="292777" cy="292777"/>
          </a:xfrm>
        </p:grpSpPr>
        <p:sp>
          <p:nvSpPr>
            <p:cNvPr id="1240" name="Google Shape;1240;p3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2" name="Google Shape;1242;p38"/>
          <p:cNvGrpSpPr/>
          <p:nvPr/>
        </p:nvGrpSpPr>
        <p:grpSpPr>
          <a:xfrm rot="5400000">
            <a:off x="7564146" y="360173"/>
            <a:ext cx="86047" cy="86077"/>
            <a:chOff x="241700" y="2278977"/>
            <a:chExt cx="292777" cy="292777"/>
          </a:xfrm>
        </p:grpSpPr>
        <p:sp>
          <p:nvSpPr>
            <p:cNvPr id="1243" name="Google Shape;1243;p3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5" name="Google Shape;1245;p38"/>
          <p:cNvGrpSpPr/>
          <p:nvPr/>
        </p:nvGrpSpPr>
        <p:grpSpPr>
          <a:xfrm rot="5400000">
            <a:off x="8681694" y="253158"/>
            <a:ext cx="86047" cy="86077"/>
            <a:chOff x="241700" y="2278977"/>
            <a:chExt cx="292777" cy="292777"/>
          </a:xfrm>
        </p:grpSpPr>
        <p:sp>
          <p:nvSpPr>
            <p:cNvPr id="1246" name="Google Shape;1246;p3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8" name="Google Shape;1248;p38"/>
          <p:cNvGrpSpPr/>
          <p:nvPr/>
        </p:nvGrpSpPr>
        <p:grpSpPr>
          <a:xfrm rot="5400000">
            <a:off x="7225965" y="199677"/>
            <a:ext cx="86047" cy="86077"/>
            <a:chOff x="241700" y="2278977"/>
            <a:chExt cx="292777" cy="292777"/>
          </a:xfrm>
        </p:grpSpPr>
        <p:sp>
          <p:nvSpPr>
            <p:cNvPr id="1249" name="Google Shape;1249;p3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1" name="Google Shape;1251;p38"/>
          <p:cNvGrpSpPr/>
          <p:nvPr/>
        </p:nvGrpSpPr>
        <p:grpSpPr>
          <a:xfrm rot="5400000">
            <a:off x="6853197" y="319497"/>
            <a:ext cx="167439" cy="167439"/>
            <a:chOff x="241700" y="2278977"/>
            <a:chExt cx="292777" cy="292777"/>
          </a:xfrm>
        </p:grpSpPr>
        <p:sp>
          <p:nvSpPr>
            <p:cNvPr id="1252" name="Google Shape;1252;p3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4" name="Google Shape;1254;p38"/>
          <p:cNvGrpSpPr/>
          <p:nvPr/>
        </p:nvGrpSpPr>
        <p:grpSpPr>
          <a:xfrm rot="5400000">
            <a:off x="6424561" y="339192"/>
            <a:ext cx="128032" cy="128032"/>
            <a:chOff x="241700" y="2278977"/>
            <a:chExt cx="292777" cy="292777"/>
          </a:xfrm>
        </p:grpSpPr>
        <p:sp>
          <p:nvSpPr>
            <p:cNvPr id="1255" name="Google Shape;1255;p3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38"/>
          <p:cNvGrpSpPr/>
          <p:nvPr/>
        </p:nvGrpSpPr>
        <p:grpSpPr>
          <a:xfrm rot="-10023147" flipH="1">
            <a:off x="-3325313" y="3537400"/>
            <a:ext cx="9722933" cy="9722437"/>
            <a:chOff x="720000" y="-477775"/>
            <a:chExt cx="1017900" cy="1017900"/>
          </a:xfrm>
        </p:grpSpPr>
        <p:sp>
          <p:nvSpPr>
            <p:cNvPr id="1258" name="Google Shape;1258;p38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8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38"/>
          <p:cNvGrpSpPr/>
          <p:nvPr/>
        </p:nvGrpSpPr>
        <p:grpSpPr>
          <a:xfrm rot="10800000">
            <a:off x="210817" y="3632149"/>
            <a:ext cx="145510" cy="145510"/>
            <a:chOff x="241700" y="2278977"/>
            <a:chExt cx="292777" cy="292777"/>
          </a:xfrm>
        </p:grpSpPr>
        <p:sp>
          <p:nvSpPr>
            <p:cNvPr id="1261" name="Google Shape;1261;p3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3" name="Google Shape;1263;p38"/>
          <p:cNvGrpSpPr/>
          <p:nvPr/>
        </p:nvGrpSpPr>
        <p:grpSpPr>
          <a:xfrm rot="10800000">
            <a:off x="402927" y="3258199"/>
            <a:ext cx="111255" cy="111255"/>
            <a:chOff x="241700" y="2278977"/>
            <a:chExt cx="292777" cy="292777"/>
          </a:xfrm>
        </p:grpSpPr>
        <p:sp>
          <p:nvSpPr>
            <p:cNvPr id="1264" name="Google Shape;1264;p3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6" name="Google Shape;1266;p38"/>
          <p:cNvGrpSpPr/>
          <p:nvPr/>
        </p:nvGrpSpPr>
        <p:grpSpPr>
          <a:xfrm rot="10800000">
            <a:off x="328153" y="2884975"/>
            <a:ext cx="74775" cy="74805"/>
            <a:chOff x="241700" y="2278977"/>
            <a:chExt cx="292777" cy="292777"/>
          </a:xfrm>
        </p:grpSpPr>
        <p:sp>
          <p:nvSpPr>
            <p:cNvPr id="1267" name="Google Shape;1267;p3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38"/>
          <p:cNvGrpSpPr/>
          <p:nvPr/>
        </p:nvGrpSpPr>
        <p:grpSpPr>
          <a:xfrm rot="10800000">
            <a:off x="421150" y="3856096"/>
            <a:ext cx="74775" cy="74805"/>
            <a:chOff x="241700" y="2278977"/>
            <a:chExt cx="292777" cy="292777"/>
          </a:xfrm>
        </p:grpSpPr>
        <p:sp>
          <p:nvSpPr>
            <p:cNvPr id="1270" name="Google Shape;1270;p3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5"/>
          <p:cNvGrpSpPr/>
          <p:nvPr/>
        </p:nvGrpSpPr>
        <p:grpSpPr>
          <a:xfrm rot="9042292">
            <a:off x="-2021292" y="-1372752"/>
            <a:ext cx="2826064" cy="2825976"/>
            <a:chOff x="720000" y="-477775"/>
            <a:chExt cx="1017900" cy="1017900"/>
          </a:xfrm>
        </p:grpSpPr>
        <p:sp>
          <p:nvSpPr>
            <p:cNvPr id="99" name="Google Shape;99;p5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5"/>
          <p:cNvSpPr/>
          <p:nvPr/>
        </p:nvSpPr>
        <p:spPr>
          <a:xfrm rot="-717421">
            <a:off x="500568" y="-1563292"/>
            <a:ext cx="1865066" cy="1865066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5"/>
          <p:cNvGrpSpPr/>
          <p:nvPr/>
        </p:nvGrpSpPr>
        <p:grpSpPr>
          <a:xfrm rot="10800000">
            <a:off x="7139631" y="4391807"/>
            <a:ext cx="2432883" cy="2432781"/>
            <a:chOff x="720000" y="-477775"/>
            <a:chExt cx="1017900" cy="1017900"/>
          </a:xfrm>
        </p:grpSpPr>
        <p:sp>
          <p:nvSpPr>
            <p:cNvPr id="103" name="Google Shape;103;p5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5"/>
          <p:cNvSpPr/>
          <p:nvPr/>
        </p:nvSpPr>
        <p:spPr>
          <a:xfrm rot="-2700000">
            <a:off x="8551754" y="3765985"/>
            <a:ext cx="1653781" cy="1653781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" name="Google Shape;106;p5"/>
          <p:cNvGrpSpPr/>
          <p:nvPr/>
        </p:nvGrpSpPr>
        <p:grpSpPr>
          <a:xfrm rot="10800000">
            <a:off x="8711348" y="4248925"/>
            <a:ext cx="182371" cy="182371"/>
            <a:chOff x="241700" y="2278977"/>
            <a:chExt cx="292777" cy="292777"/>
          </a:xfrm>
        </p:grpSpPr>
        <p:sp>
          <p:nvSpPr>
            <p:cNvPr id="107" name="Google Shape;107;p5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5"/>
          <p:cNvGrpSpPr/>
          <p:nvPr/>
        </p:nvGrpSpPr>
        <p:grpSpPr>
          <a:xfrm rot="10800000">
            <a:off x="8541954" y="3809985"/>
            <a:ext cx="139421" cy="139421"/>
            <a:chOff x="241700" y="2278977"/>
            <a:chExt cx="292777" cy="292777"/>
          </a:xfrm>
        </p:grpSpPr>
        <p:sp>
          <p:nvSpPr>
            <p:cNvPr id="110" name="Google Shape;110;p5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5"/>
          <p:cNvGrpSpPr/>
          <p:nvPr/>
        </p:nvGrpSpPr>
        <p:grpSpPr>
          <a:xfrm rot="10800000">
            <a:off x="8711349" y="3423462"/>
            <a:ext cx="93718" cy="93747"/>
            <a:chOff x="241700" y="2278977"/>
            <a:chExt cx="292777" cy="292777"/>
          </a:xfrm>
        </p:grpSpPr>
        <p:sp>
          <p:nvSpPr>
            <p:cNvPr id="113" name="Google Shape;113;p5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5"/>
          <p:cNvSpPr txBox="1">
            <a:spLocks noGrp="1"/>
          </p:cNvSpPr>
          <p:nvPr>
            <p:ph type="subTitle" idx="1"/>
          </p:nvPr>
        </p:nvSpPr>
        <p:spPr>
          <a:xfrm>
            <a:off x="1325875" y="3265525"/>
            <a:ext cx="2618700" cy="436800"/>
          </a:xfrm>
          <a:prstGeom prst="rect">
            <a:avLst/>
          </a:prstGeom>
        </p:spPr>
        <p:txBody>
          <a:bodyPr spcFirstLastPara="1" wrap="square" lIns="90000" tIns="90000" rIns="90000" bIns="900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1900"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osis"/>
              <a:buNone/>
              <a:defRPr sz="2000"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osis"/>
              <a:buNone/>
              <a:defRPr sz="2000"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osis"/>
              <a:buNone/>
              <a:defRPr sz="2000"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osis"/>
              <a:buNone/>
              <a:defRPr sz="2000"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osis"/>
              <a:buNone/>
              <a:defRPr sz="2000"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osis"/>
              <a:buNone/>
              <a:defRPr sz="2000"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osis"/>
              <a:buNone/>
              <a:defRPr sz="2000"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subTitle" idx="2"/>
          </p:nvPr>
        </p:nvSpPr>
        <p:spPr>
          <a:xfrm>
            <a:off x="5188650" y="3265475"/>
            <a:ext cx="2618700" cy="436800"/>
          </a:xfrm>
          <a:prstGeom prst="rect">
            <a:avLst/>
          </a:prstGeom>
        </p:spPr>
        <p:txBody>
          <a:bodyPr spcFirstLastPara="1" wrap="square" lIns="90000" tIns="90000" rIns="90000" bIns="900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1900"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osis"/>
              <a:buNone/>
              <a:defRPr sz="2000"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osis"/>
              <a:buNone/>
              <a:defRPr sz="2000"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osis"/>
              <a:buNone/>
              <a:defRPr sz="2000"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osis"/>
              <a:buNone/>
              <a:defRPr sz="2000"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osis"/>
              <a:buNone/>
              <a:defRPr sz="2000"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osis"/>
              <a:buNone/>
              <a:defRPr sz="2000"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osis"/>
              <a:buNone/>
              <a:defRPr sz="2000"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3"/>
          </p:nvPr>
        </p:nvSpPr>
        <p:spPr>
          <a:xfrm>
            <a:off x="1339800" y="3607677"/>
            <a:ext cx="2618700" cy="828600"/>
          </a:xfrm>
          <a:prstGeom prst="rect">
            <a:avLst/>
          </a:prstGeom>
        </p:spPr>
        <p:txBody>
          <a:bodyPr spcFirstLastPara="1" wrap="square" lIns="90000" tIns="90000" rIns="90000" bIns="900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subTitle" idx="4"/>
          </p:nvPr>
        </p:nvSpPr>
        <p:spPr>
          <a:xfrm>
            <a:off x="5188650" y="3607677"/>
            <a:ext cx="2618700" cy="828600"/>
          </a:xfrm>
          <a:prstGeom prst="rect">
            <a:avLst/>
          </a:prstGeom>
        </p:spPr>
        <p:txBody>
          <a:bodyPr spcFirstLastPara="1" wrap="square" lIns="90000" tIns="90000" rIns="90000" bIns="900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9" name="Google Shape;119;p5"/>
          <p:cNvGrpSpPr/>
          <p:nvPr/>
        </p:nvGrpSpPr>
        <p:grpSpPr>
          <a:xfrm rot="10800000">
            <a:off x="8893724" y="2966262"/>
            <a:ext cx="93718" cy="93747"/>
            <a:chOff x="241700" y="2278977"/>
            <a:chExt cx="292777" cy="292777"/>
          </a:xfrm>
        </p:grpSpPr>
        <p:sp>
          <p:nvSpPr>
            <p:cNvPr id="120" name="Google Shape;120;p5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5"/>
          <p:cNvGrpSpPr/>
          <p:nvPr/>
        </p:nvGrpSpPr>
        <p:grpSpPr>
          <a:xfrm rot="10800000">
            <a:off x="8755674" y="2621787"/>
            <a:ext cx="93718" cy="93747"/>
            <a:chOff x="241700" y="2278977"/>
            <a:chExt cx="292777" cy="292777"/>
          </a:xfrm>
        </p:grpSpPr>
        <p:sp>
          <p:nvSpPr>
            <p:cNvPr id="123" name="Google Shape;123;p5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5"/>
          <p:cNvGrpSpPr/>
          <p:nvPr/>
        </p:nvGrpSpPr>
        <p:grpSpPr>
          <a:xfrm>
            <a:off x="128960" y="448822"/>
            <a:ext cx="182371" cy="182371"/>
            <a:chOff x="241700" y="2278977"/>
            <a:chExt cx="292777" cy="292777"/>
          </a:xfrm>
        </p:grpSpPr>
        <p:sp>
          <p:nvSpPr>
            <p:cNvPr id="126" name="Google Shape;126;p5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5"/>
          <p:cNvGrpSpPr/>
          <p:nvPr/>
        </p:nvGrpSpPr>
        <p:grpSpPr>
          <a:xfrm>
            <a:off x="558179" y="1013401"/>
            <a:ext cx="139421" cy="139421"/>
            <a:chOff x="241700" y="2278977"/>
            <a:chExt cx="292777" cy="292777"/>
          </a:xfrm>
        </p:grpSpPr>
        <p:sp>
          <p:nvSpPr>
            <p:cNvPr id="129" name="Google Shape;129;p5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5"/>
          <p:cNvGrpSpPr/>
          <p:nvPr/>
        </p:nvGrpSpPr>
        <p:grpSpPr>
          <a:xfrm>
            <a:off x="434149" y="3151372"/>
            <a:ext cx="93718" cy="93747"/>
            <a:chOff x="241700" y="2278977"/>
            <a:chExt cx="292777" cy="292777"/>
          </a:xfrm>
        </p:grpSpPr>
        <p:sp>
          <p:nvSpPr>
            <p:cNvPr id="132" name="Google Shape;132;p5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5"/>
          <p:cNvGrpSpPr/>
          <p:nvPr/>
        </p:nvGrpSpPr>
        <p:grpSpPr>
          <a:xfrm>
            <a:off x="150429" y="1759326"/>
            <a:ext cx="139421" cy="139421"/>
            <a:chOff x="241700" y="2278977"/>
            <a:chExt cx="292777" cy="292777"/>
          </a:xfrm>
        </p:grpSpPr>
        <p:sp>
          <p:nvSpPr>
            <p:cNvPr id="135" name="Google Shape;135;p5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5"/>
          <p:cNvGrpSpPr/>
          <p:nvPr/>
        </p:nvGrpSpPr>
        <p:grpSpPr>
          <a:xfrm>
            <a:off x="434154" y="2279938"/>
            <a:ext cx="139421" cy="139421"/>
            <a:chOff x="241700" y="2278977"/>
            <a:chExt cx="292777" cy="292777"/>
          </a:xfrm>
        </p:grpSpPr>
        <p:sp>
          <p:nvSpPr>
            <p:cNvPr id="138" name="Google Shape;138;p5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473400"/>
          </a:xfrm>
          <a:prstGeom prst="rect">
            <a:avLst/>
          </a:prstGeom>
        </p:spPr>
        <p:txBody>
          <a:bodyPr spcFirstLastPara="1" wrap="square" lIns="90000" tIns="90000" rIns="90000" bIns="900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Dosis"/>
              <a:buNone/>
              <a:defRPr sz="2800" b="1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7"/>
          <p:cNvGrpSpPr/>
          <p:nvPr/>
        </p:nvGrpSpPr>
        <p:grpSpPr>
          <a:xfrm rot="-7064814">
            <a:off x="-1421718" y="-65298"/>
            <a:ext cx="8194724" cy="8194317"/>
            <a:chOff x="720000" y="-477775"/>
            <a:chExt cx="1017900" cy="1017900"/>
          </a:xfrm>
        </p:grpSpPr>
        <p:sp>
          <p:nvSpPr>
            <p:cNvPr id="180" name="Google Shape;180;p7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7"/>
          <p:cNvSpPr/>
          <p:nvPr/>
        </p:nvSpPr>
        <p:spPr>
          <a:xfrm rot="-7340538">
            <a:off x="-747999" y="-1955717"/>
            <a:ext cx="4991436" cy="4991436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"/>
          <p:cNvSpPr txBox="1">
            <a:spLocks noGrp="1"/>
          </p:cNvSpPr>
          <p:nvPr>
            <p:ph type="body" idx="1"/>
          </p:nvPr>
        </p:nvSpPr>
        <p:spPr>
          <a:xfrm>
            <a:off x="720000" y="1622975"/>
            <a:ext cx="3631200" cy="2457300"/>
          </a:xfrm>
          <a:prstGeom prst="rect">
            <a:avLst/>
          </a:prstGeom>
        </p:spPr>
        <p:txBody>
          <a:bodyPr spcFirstLastPara="1" wrap="square" lIns="90000" tIns="90000" rIns="90000" bIns="9000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84" name="Google Shape;184;p7"/>
          <p:cNvGrpSpPr/>
          <p:nvPr/>
        </p:nvGrpSpPr>
        <p:grpSpPr>
          <a:xfrm rot="10800000">
            <a:off x="7139631" y="4391807"/>
            <a:ext cx="2432883" cy="2432781"/>
            <a:chOff x="720000" y="-477775"/>
            <a:chExt cx="1017900" cy="1017900"/>
          </a:xfrm>
        </p:grpSpPr>
        <p:sp>
          <p:nvSpPr>
            <p:cNvPr id="185" name="Google Shape;185;p7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7"/>
          <p:cNvSpPr/>
          <p:nvPr/>
        </p:nvSpPr>
        <p:spPr>
          <a:xfrm rot="-2700000">
            <a:off x="8551754" y="3765985"/>
            <a:ext cx="1653781" cy="1653781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7"/>
          <p:cNvGrpSpPr/>
          <p:nvPr/>
        </p:nvGrpSpPr>
        <p:grpSpPr>
          <a:xfrm rot="10800000">
            <a:off x="8711348" y="4248925"/>
            <a:ext cx="182371" cy="182371"/>
            <a:chOff x="241700" y="2278977"/>
            <a:chExt cx="292777" cy="292777"/>
          </a:xfrm>
        </p:grpSpPr>
        <p:sp>
          <p:nvSpPr>
            <p:cNvPr id="189" name="Google Shape;189;p7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7"/>
          <p:cNvGrpSpPr/>
          <p:nvPr/>
        </p:nvGrpSpPr>
        <p:grpSpPr>
          <a:xfrm rot="10800000">
            <a:off x="8541954" y="3809985"/>
            <a:ext cx="139421" cy="139421"/>
            <a:chOff x="241700" y="2278977"/>
            <a:chExt cx="292777" cy="292777"/>
          </a:xfrm>
        </p:grpSpPr>
        <p:sp>
          <p:nvSpPr>
            <p:cNvPr id="192" name="Google Shape;192;p7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7"/>
          <p:cNvGrpSpPr/>
          <p:nvPr/>
        </p:nvGrpSpPr>
        <p:grpSpPr>
          <a:xfrm rot="10800000">
            <a:off x="8711349" y="3423462"/>
            <a:ext cx="93718" cy="93747"/>
            <a:chOff x="241700" y="2278977"/>
            <a:chExt cx="292777" cy="292777"/>
          </a:xfrm>
        </p:grpSpPr>
        <p:sp>
          <p:nvSpPr>
            <p:cNvPr id="195" name="Google Shape;195;p7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7"/>
          <p:cNvGrpSpPr/>
          <p:nvPr/>
        </p:nvGrpSpPr>
        <p:grpSpPr>
          <a:xfrm rot="10800000">
            <a:off x="8893724" y="2966262"/>
            <a:ext cx="93718" cy="93747"/>
            <a:chOff x="241700" y="2278977"/>
            <a:chExt cx="292777" cy="292777"/>
          </a:xfrm>
        </p:grpSpPr>
        <p:sp>
          <p:nvSpPr>
            <p:cNvPr id="198" name="Google Shape;198;p7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7"/>
          <p:cNvGrpSpPr/>
          <p:nvPr/>
        </p:nvGrpSpPr>
        <p:grpSpPr>
          <a:xfrm rot="10800000">
            <a:off x="8755674" y="2621787"/>
            <a:ext cx="93718" cy="93747"/>
            <a:chOff x="241700" y="2278977"/>
            <a:chExt cx="292777" cy="292777"/>
          </a:xfrm>
        </p:grpSpPr>
        <p:sp>
          <p:nvSpPr>
            <p:cNvPr id="201" name="Google Shape;201;p7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473400"/>
          </a:xfrm>
          <a:prstGeom prst="rect">
            <a:avLst/>
          </a:prstGeom>
        </p:spPr>
        <p:txBody>
          <a:bodyPr spcFirstLastPara="1" wrap="square" lIns="90000" tIns="90000" rIns="90000" bIns="900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Dosis"/>
              <a:buNone/>
              <a:defRPr sz="2800" b="1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rot="10136241">
            <a:off x="8165671" y="4545324"/>
            <a:ext cx="1466251" cy="1466251"/>
            <a:chOff x="720000" y="-477775"/>
            <a:chExt cx="1017900" cy="1017900"/>
          </a:xfrm>
        </p:grpSpPr>
        <p:sp>
          <p:nvSpPr>
            <p:cNvPr id="206" name="Google Shape;206;p8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8"/>
          <p:cNvSpPr/>
          <p:nvPr/>
        </p:nvSpPr>
        <p:spPr>
          <a:xfrm rot="8100304">
            <a:off x="-1518451" y="496970"/>
            <a:ext cx="2399850" cy="2399638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8"/>
          <p:cNvSpPr txBox="1">
            <a:spLocks noGrp="1"/>
          </p:cNvSpPr>
          <p:nvPr>
            <p:ph type="title"/>
          </p:nvPr>
        </p:nvSpPr>
        <p:spPr>
          <a:xfrm>
            <a:off x="1173300" y="1233000"/>
            <a:ext cx="6797400" cy="2677500"/>
          </a:xfrm>
          <a:prstGeom prst="rect">
            <a:avLst/>
          </a:prstGeom>
        </p:spPr>
        <p:txBody>
          <a:bodyPr spcFirstLastPara="1" wrap="square" lIns="90000" tIns="90000" rIns="90000" bIns="90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95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10" name="Google Shape;210;p8"/>
          <p:cNvGrpSpPr/>
          <p:nvPr/>
        </p:nvGrpSpPr>
        <p:grpSpPr>
          <a:xfrm rot="-3599880">
            <a:off x="8597520" y="2524350"/>
            <a:ext cx="1755568" cy="1755568"/>
            <a:chOff x="720000" y="-477775"/>
            <a:chExt cx="1017900" cy="1017900"/>
          </a:xfrm>
        </p:grpSpPr>
        <p:sp>
          <p:nvSpPr>
            <p:cNvPr id="211" name="Google Shape;211;p8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8"/>
          <p:cNvSpPr/>
          <p:nvPr/>
        </p:nvSpPr>
        <p:spPr>
          <a:xfrm rot="7332502">
            <a:off x="8716974" y="3537599"/>
            <a:ext cx="1193809" cy="1193649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8"/>
          <p:cNvGrpSpPr/>
          <p:nvPr/>
        </p:nvGrpSpPr>
        <p:grpSpPr>
          <a:xfrm rot="10497210">
            <a:off x="-668470" y="-91812"/>
            <a:ext cx="1263633" cy="1263633"/>
            <a:chOff x="720000" y="-477775"/>
            <a:chExt cx="1017900" cy="1017900"/>
          </a:xfrm>
        </p:grpSpPr>
        <p:sp>
          <p:nvSpPr>
            <p:cNvPr id="215" name="Google Shape;215;p8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8"/>
          <p:cNvSpPr/>
          <p:nvPr/>
        </p:nvSpPr>
        <p:spPr>
          <a:xfrm rot="2573188">
            <a:off x="57909" y="-1184334"/>
            <a:ext cx="1783122" cy="1782918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8"/>
          <p:cNvGrpSpPr/>
          <p:nvPr/>
        </p:nvGrpSpPr>
        <p:grpSpPr>
          <a:xfrm>
            <a:off x="940467" y="120598"/>
            <a:ext cx="227664" cy="227664"/>
            <a:chOff x="241700" y="2278977"/>
            <a:chExt cx="292777" cy="292777"/>
          </a:xfrm>
        </p:grpSpPr>
        <p:sp>
          <p:nvSpPr>
            <p:cNvPr id="219" name="Google Shape;219;p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8"/>
          <p:cNvGrpSpPr/>
          <p:nvPr/>
        </p:nvGrpSpPr>
        <p:grpSpPr>
          <a:xfrm>
            <a:off x="1568728" y="94883"/>
            <a:ext cx="174056" cy="174085"/>
            <a:chOff x="241700" y="2278977"/>
            <a:chExt cx="292777" cy="292777"/>
          </a:xfrm>
        </p:grpSpPr>
        <p:sp>
          <p:nvSpPr>
            <p:cNvPr id="222" name="Google Shape;222;p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8"/>
          <p:cNvGrpSpPr/>
          <p:nvPr/>
        </p:nvGrpSpPr>
        <p:grpSpPr>
          <a:xfrm>
            <a:off x="2156946" y="311025"/>
            <a:ext cx="174056" cy="174056"/>
            <a:chOff x="241700" y="2278977"/>
            <a:chExt cx="292777" cy="292777"/>
          </a:xfrm>
        </p:grpSpPr>
        <p:sp>
          <p:nvSpPr>
            <p:cNvPr id="225" name="Google Shape;225;p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8"/>
          <p:cNvGrpSpPr/>
          <p:nvPr/>
        </p:nvGrpSpPr>
        <p:grpSpPr>
          <a:xfrm>
            <a:off x="7307917" y="4600448"/>
            <a:ext cx="227664" cy="227664"/>
            <a:chOff x="241700" y="2278977"/>
            <a:chExt cx="292777" cy="292777"/>
          </a:xfrm>
        </p:grpSpPr>
        <p:sp>
          <p:nvSpPr>
            <p:cNvPr id="228" name="Google Shape;228;p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8"/>
          <p:cNvGrpSpPr/>
          <p:nvPr/>
        </p:nvGrpSpPr>
        <p:grpSpPr>
          <a:xfrm>
            <a:off x="8067203" y="4475308"/>
            <a:ext cx="174056" cy="174085"/>
            <a:chOff x="241700" y="2278977"/>
            <a:chExt cx="292777" cy="292777"/>
          </a:xfrm>
        </p:grpSpPr>
        <p:sp>
          <p:nvSpPr>
            <p:cNvPr id="231" name="Google Shape;231;p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8"/>
          <p:cNvGrpSpPr/>
          <p:nvPr/>
        </p:nvGrpSpPr>
        <p:grpSpPr>
          <a:xfrm>
            <a:off x="8552971" y="4847750"/>
            <a:ext cx="174056" cy="174056"/>
            <a:chOff x="241700" y="2278977"/>
            <a:chExt cx="292777" cy="292777"/>
          </a:xfrm>
        </p:grpSpPr>
        <p:sp>
          <p:nvSpPr>
            <p:cNvPr id="234" name="Google Shape;234;p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8"/>
          <p:cNvGrpSpPr/>
          <p:nvPr/>
        </p:nvGrpSpPr>
        <p:grpSpPr>
          <a:xfrm>
            <a:off x="2729884" y="120593"/>
            <a:ext cx="71408" cy="71408"/>
            <a:chOff x="241700" y="2278977"/>
            <a:chExt cx="292777" cy="292777"/>
          </a:xfrm>
        </p:grpSpPr>
        <p:sp>
          <p:nvSpPr>
            <p:cNvPr id="237" name="Google Shape;237;p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8"/>
          <p:cNvGrpSpPr/>
          <p:nvPr/>
        </p:nvGrpSpPr>
        <p:grpSpPr>
          <a:xfrm>
            <a:off x="3263275" y="276616"/>
            <a:ext cx="109206" cy="109177"/>
            <a:chOff x="241700" y="2278977"/>
            <a:chExt cx="292777" cy="292777"/>
          </a:xfrm>
        </p:grpSpPr>
        <p:sp>
          <p:nvSpPr>
            <p:cNvPr id="240" name="Google Shape;240;p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" name="Google Shape;242;p8"/>
          <p:cNvGrpSpPr/>
          <p:nvPr/>
        </p:nvGrpSpPr>
        <p:grpSpPr>
          <a:xfrm>
            <a:off x="1601150" y="595691"/>
            <a:ext cx="109206" cy="109177"/>
            <a:chOff x="241700" y="2278977"/>
            <a:chExt cx="292777" cy="292777"/>
          </a:xfrm>
        </p:grpSpPr>
        <p:sp>
          <p:nvSpPr>
            <p:cNvPr id="243" name="Google Shape;243;p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8"/>
          <p:cNvGrpSpPr/>
          <p:nvPr/>
        </p:nvGrpSpPr>
        <p:grpSpPr>
          <a:xfrm>
            <a:off x="6765231" y="4847748"/>
            <a:ext cx="109206" cy="109206"/>
            <a:chOff x="241700" y="2278977"/>
            <a:chExt cx="292777" cy="292777"/>
          </a:xfrm>
        </p:grpSpPr>
        <p:sp>
          <p:nvSpPr>
            <p:cNvPr id="246" name="Google Shape;246;p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8"/>
          <p:cNvGrpSpPr/>
          <p:nvPr/>
        </p:nvGrpSpPr>
        <p:grpSpPr>
          <a:xfrm>
            <a:off x="6408012" y="4564736"/>
            <a:ext cx="71438" cy="71438"/>
            <a:chOff x="241700" y="2278977"/>
            <a:chExt cx="292777" cy="292777"/>
          </a:xfrm>
        </p:grpSpPr>
        <p:sp>
          <p:nvSpPr>
            <p:cNvPr id="249" name="Google Shape;249;p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51;p8"/>
          <p:cNvGrpSpPr/>
          <p:nvPr/>
        </p:nvGrpSpPr>
        <p:grpSpPr>
          <a:xfrm>
            <a:off x="5836512" y="4746048"/>
            <a:ext cx="71438" cy="71438"/>
            <a:chOff x="241700" y="2278977"/>
            <a:chExt cx="292777" cy="292777"/>
          </a:xfrm>
        </p:grpSpPr>
        <p:sp>
          <p:nvSpPr>
            <p:cNvPr id="252" name="Google Shape;252;p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"/>
          <p:cNvSpPr/>
          <p:nvPr/>
        </p:nvSpPr>
        <p:spPr>
          <a:xfrm rot="6536415">
            <a:off x="-1649056" y="2912998"/>
            <a:ext cx="2560216" cy="2560216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0" name="Google Shape;350;p13"/>
          <p:cNvGrpSpPr/>
          <p:nvPr/>
        </p:nvGrpSpPr>
        <p:grpSpPr>
          <a:xfrm rot="3789275">
            <a:off x="463270" y="4629393"/>
            <a:ext cx="921010" cy="950559"/>
            <a:chOff x="720000" y="-477775"/>
            <a:chExt cx="1017900" cy="1017900"/>
          </a:xfrm>
        </p:grpSpPr>
        <p:sp>
          <p:nvSpPr>
            <p:cNvPr id="351" name="Google Shape;351;p13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" name="Google Shape;353;p13"/>
          <p:cNvSpPr/>
          <p:nvPr/>
        </p:nvSpPr>
        <p:spPr>
          <a:xfrm rot="-9341104">
            <a:off x="7798691" y="-1139221"/>
            <a:ext cx="1995619" cy="1995619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4" name="Google Shape;354;p13"/>
          <p:cNvGrpSpPr/>
          <p:nvPr/>
        </p:nvGrpSpPr>
        <p:grpSpPr>
          <a:xfrm rot="3789487">
            <a:off x="8679218" y="175581"/>
            <a:ext cx="1234249" cy="1273832"/>
            <a:chOff x="720000" y="-477775"/>
            <a:chExt cx="1017900" cy="1017900"/>
          </a:xfrm>
        </p:grpSpPr>
        <p:sp>
          <p:nvSpPr>
            <p:cNvPr id="355" name="Google Shape;355;p13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7" name="Google Shape;357;p13"/>
          <p:cNvSpPr txBox="1">
            <a:spLocks noGrp="1"/>
          </p:cNvSpPr>
          <p:nvPr>
            <p:ph type="title"/>
          </p:nvPr>
        </p:nvSpPr>
        <p:spPr>
          <a:xfrm>
            <a:off x="1356475" y="1520225"/>
            <a:ext cx="1772400" cy="527700"/>
          </a:xfrm>
          <a:prstGeom prst="rect">
            <a:avLst/>
          </a:prstGeom>
        </p:spPr>
        <p:txBody>
          <a:bodyPr spcFirstLastPara="1" wrap="square" lIns="90000" tIns="90000" rIns="90000" bIns="900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8" name="Google Shape;358;p13"/>
          <p:cNvSpPr txBox="1">
            <a:spLocks noGrp="1"/>
          </p:cNvSpPr>
          <p:nvPr>
            <p:ph type="title" idx="2" hasCustomPrompt="1"/>
          </p:nvPr>
        </p:nvSpPr>
        <p:spPr>
          <a:xfrm>
            <a:off x="848275" y="1525475"/>
            <a:ext cx="584400" cy="593400"/>
          </a:xfrm>
          <a:prstGeom prst="rect">
            <a:avLst/>
          </a:prstGeom>
        </p:spPr>
        <p:txBody>
          <a:bodyPr spcFirstLastPara="1" wrap="square" lIns="90000" tIns="90000" rIns="90000" bIns="900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1"/>
          </p:nvPr>
        </p:nvSpPr>
        <p:spPr>
          <a:xfrm>
            <a:off x="1356489" y="1945424"/>
            <a:ext cx="1772400" cy="813300"/>
          </a:xfrm>
          <a:prstGeom prst="rect">
            <a:avLst/>
          </a:prstGeom>
        </p:spPr>
        <p:txBody>
          <a:bodyPr spcFirstLastPara="1" wrap="square" lIns="90000" tIns="90000" rIns="90000" bIns="900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title" idx="3"/>
          </p:nvPr>
        </p:nvSpPr>
        <p:spPr>
          <a:xfrm>
            <a:off x="3939902" y="1520225"/>
            <a:ext cx="1772400" cy="527700"/>
          </a:xfrm>
          <a:prstGeom prst="rect">
            <a:avLst/>
          </a:prstGeom>
        </p:spPr>
        <p:txBody>
          <a:bodyPr spcFirstLastPara="1" wrap="square" lIns="90000" tIns="90000" rIns="90000" bIns="900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title" idx="4" hasCustomPrompt="1"/>
          </p:nvPr>
        </p:nvSpPr>
        <p:spPr>
          <a:xfrm>
            <a:off x="3431700" y="1525475"/>
            <a:ext cx="584400" cy="593400"/>
          </a:xfrm>
          <a:prstGeom prst="rect">
            <a:avLst/>
          </a:prstGeom>
        </p:spPr>
        <p:txBody>
          <a:bodyPr spcFirstLastPara="1" wrap="square" lIns="90000" tIns="90000" rIns="90000" bIns="900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5"/>
          </p:nvPr>
        </p:nvSpPr>
        <p:spPr>
          <a:xfrm>
            <a:off x="3939900" y="1945424"/>
            <a:ext cx="1772400" cy="813300"/>
          </a:xfrm>
          <a:prstGeom prst="rect">
            <a:avLst/>
          </a:prstGeom>
        </p:spPr>
        <p:txBody>
          <a:bodyPr spcFirstLastPara="1" wrap="square" lIns="90000" tIns="90000" rIns="90000" bIns="900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6"/>
          </p:nvPr>
        </p:nvSpPr>
        <p:spPr>
          <a:xfrm>
            <a:off x="6523331" y="1520225"/>
            <a:ext cx="1772400" cy="527700"/>
          </a:xfrm>
          <a:prstGeom prst="rect">
            <a:avLst/>
          </a:prstGeom>
        </p:spPr>
        <p:txBody>
          <a:bodyPr spcFirstLastPara="1" wrap="square" lIns="90000" tIns="90000" rIns="90000" bIns="900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4" name="Google Shape;364;p13"/>
          <p:cNvSpPr txBox="1">
            <a:spLocks noGrp="1"/>
          </p:cNvSpPr>
          <p:nvPr>
            <p:ph type="title" idx="7" hasCustomPrompt="1"/>
          </p:nvPr>
        </p:nvSpPr>
        <p:spPr>
          <a:xfrm>
            <a:off x="6015075" y="1525475"/>
            <a:ext cx="584400" cy="593400"/>
          </a:xfrm>
          <a:prstGeom prst="rect">
            <a:avLst/>
          </a:prstGeom>
        </p:spPr>
        <p:txBody>
          <a:bodyPr spcFirstLastPara="1" wrap="square" lIns="90000" tIns="90000" rIns="90000" bIns="900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8"/>
          </p:nvPr>
        </p:nvSpPr>
        <p:spPr>
          <a:xfrm>
            <a:off x="6523325" y="1945424"/>
            <a:ext cx="1772400" cy="813300"/>
          </a:xfrm>
          <a:prstGeom prst="rect">
            <a:avLst/>
          </a:prstGeom>
        </p:spPr>
        <p:txBody>
          <a:bodyPr spcFirstLastPara="1" wrap="square" lIns="90000" tIns="90000" rIns="90000" bIns="900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 idx="9"/>
          </p:nvPr>
        </p:nvSpPr>
        <p:spPr>
          <a:xfrm>
            <a:off x="1356475" y="3016898"/>
            <a:ext cx="1772400" cy="527700"/>
          </a:xfrm>
          <a:prstGeom prst="rect">
            <a:avLst/>
          </a:prstGeom>
        </p:spPr>
        <p:txBody>
          <a:bodyPr spcFirstLastPara="1" wrap="square" lIns="90000" tIns="90000" rIns="90000" bIns="900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title" idx="13" hasCustomPrompt="1"/>
          </p:nvPr>
        </p:nvSpPr>
        <p:spPr>
          <a:xfrm>
            <a:off x="848275" y="3022152"/>
            <a:ext cx="584400" cy="593400"/>
          </a:xfrm>
          <a:prstGeom prst="rect">
            <a:avLst/>
          </a:prstGeom>
        </p:spPr>
        <p:txBody>
          <a:bodyPr spcFirstLastPara="1" wrap="square" lIns="90000" tIns="90000" rIns="90000" bIns="900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14"/>
          </p:nvPr>
        </p:nvSpPr>
        <p:spPr>
          <a:xfrm>
            <a:off x="1356489" y="3455574"/>
            <a:ext cx="1772400" cy="802200"/>
          </a:xfrm>
          <a:prstGeom prst="rect">
            <a:avLst/>
          </a:prstGeom>
        </p:spPr>
        <p:txBody>
          <a:bodyPr spcFirstLastPara="1" wrap="square" lIns="90000" tIns="90000" rIns="90000" bIns="900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title" idx="15"/>
          </p:nvPr>
        </p:nvSpPr>
        <p:spPr>
          <a:xfrm>
            <a:off x="3939902" y="3016898"/>
            <a:ext cx="1772400" cy="527700"/>
          </a:xfrm>
          <a:prstGeom prst="rect">
            <a:avLst/>
          </a:prstGeom>
        </p:spPr>
        <p:txBody>
          <a:bodyPr spcFirstLastPara="1" wrap="square" lIns="90000" tIns="90000" rIns="90000" bIns="900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0" name="Google Shape;370;p13"/>
          <p:cNvSpPr txBox="1">
            <a:spLocks noGrp="1"/>
          </p:cNvSpPr>
          <p:nvPr>
            <p:ph type="title" idx="16" hasCustomPrompt="1"/>
          </p:nvPr>
        </p:nvSpPr>
        <p:spPr>
          <a:xfrm>
            <a:off x="3431700" y="3022152"/>
            <a:ext cx="584400" cy="593400"/>
          </a:xfrm>
          <a:prstGeom prst="rect">
            <a:avLst/>
          </a:prstGeom>
        </p:spPr>
        <p:txBody>
          <a:bodyPr spcFirstLastPara="1" wrap="square" lIns="90000" tIns="90000" rIns="90000" bIns="900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1" name="Google Shape;371;p13"/>
          <p:cNvSpPr txBox="1">
            <a:spLocks noGrp="1"/>
          </p:cNvSpPr>
          <p:nvPr>
            <p:ph type="subTitle" idx="17"/>
          </p:nvPr>
        </p:nvSpPr>
        <p:spPr>
          <a:xfrm>
            <a:off x="3939900" y="3455574"/>
            <a:ext cx="1772400" cy="802200"/>
          </a:xfrm>
          <a:prstGeom prst="rect">
            <a:avLst/>
          </a:prstGeom>
        </p:spPr>
        <p:txBody>
          <a:bodyPr spcFirstLastPara="1" wrap="square" lIns="90000" tIns="90000" rIns="90000" bIns="900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2" name="Google Shape;372;p13"/>
          <p:cNvSpPr txBox="1">
            <a:spLocks noGrp="1"/>
          </p:cNvSpPr>
          <p:nvPr>
            <p:ph type="title" idx="18"/>
          </p:nvPr>
        </p:nvSpPr>
        <p:spPr>
          <a:xfrm>
            <a:off x="6523331" y="3016898"/>
            <a:ext cx="1772400" cy="527700"/>
          </a:xfrm>
          <a:prstGeom prst="rect">
            <a:avLst/>
          </a:prstGeom>
        </p:spPr>
        <p:txBody>
          <a:bodyPr spcFirstLastPara="1" wrap="square" lIns="90000" tIns="90000" rIns="90000" bIns="900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3" name="Google Shape;373;p13"/>
          <p:cNvSpPr txBox="1">
            <a:spLocks noGrp="1"/>
          </p:cNvSpPr>
          <p:nvPr>
            <p:ph type="title" idx="19" hasCustomPrompt="1"/>
          </p:nvPr>
        </p:nvSpPr>
        <p:spPr>
          <a:xfrm>
            <a:off x="6015075" y="3022152"/>
            <a:ext cx="584400" cy="593400"/>
          </a:xfrm>
          <a:prstGeom prst="rect">
            <a:avLst/>
          </a:prstGeom>
        </p:spPr>
        <p:txBody>
          <a:bodyPr spcFirstLastPara="1" wrap="square" lIns="90000" tIns="90000" rIns="90000" bIns="900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4" name="Google Shape;374;p13"/>
          <p:cNvSpPr txBox="1">
            <a:spLocks noGrp="1"/>
          </p:cNvSpPr>
          <p:nvPr>
            <p:ph type="subTitle" idx="20"/>
          </p:nvPr>
        </p:nvSpPr>
        <p:spPr>
          <a:xfrm>
            <a:off x="6523325" y="3447605"/>
            <a:ext cx="1772400" cy="802200"/>
          </a:xfrm>
          <a:prstGeom prst="rect">
            <a:avLst/>
          </a:prstGeom>
        </p:spPr>
        <p:txBody>
          <a:bodyPr spcFirstLastPara="1" wrap="square" lIns="90000" tIns="90000" rIns="90000" bIns="900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5" name="Google Shape;375;p13"/>
          <p:cNvSpPr txBox="1">
            <a:spLocks noGrp="1"/>
          </p:cNvSpPr>
          <p:nvPr>
            <p:ph type="title" idx="21"/>
          </p:nvPr>
        </p:nvSpPr>
        <p:spPr>
          <a:xfrm>
            <a:off x="720000" y="387600"/>
            <a:ext cx="7704000" cy="473400"/>
          </a:xfrm>
          <a:prstGeom prst="rect">
            <a:avLst/>
          </a:prstGeom>
        </p:spPr>
        <p:txBody>
          <a:bodyPr spcFirstLastPara="1" wrap="square" lIns="90000" tIns="90000" rIns="90000" bIns="900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Dosis"/>
              <a:buNone/>
              <a:defRPr sz="2800" b="1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76" name="Google Shape;376;p13"/>
          <p:cNvGrpSpPr/>
          <p:nvPr/>
        </p:nvGrpSpPr>
        <p:grpSpPr>
          <a:xfrm>
            <a:off x="8604687" y="571987"/>
            <a:ext cx="184069" cy="184098"/>
            <a:chOff x="241700" y="2278977"/>
            <a:chExt cx="292777" cy="292777"/>
          </a:xfrm>
        </p:grpSpPr>
        <p:sp>
          <p:nvSpPr>
            <p:cNvPr id="377" name="Google Shape;377;p13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13"/>
          <p:cNvGrpSpPr/>
          <p:nvPr/>
        </p:nvGrpSpPr>
        <p:grpSpPr>
          <a:xfrm>
            <a:off x="8795941" y="1073697"/>
            <a:ext cx="140738" cy="140738"/>
            <a:chOff x="241700" y="2278977"/>
            <a:chExt cx="292777" cy="292777"/>
          </a:xfrm>
        </p:grpSpPr>
        <p:sp>
          <p:nvSpPr>
            <p:cNvPr id="380" name="Google Shape;380;p13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13"/>
          <p:cNvGrpSpPr/>
          <p:nvPr/>
        </p:nvGrpSpPr>
        <p:grpSpPr>
          <a:xfrm>
            <a:off x="8649432" y="1417132"/>
            <a:ext cx="94596" cy="94626"/>
            <a:chOff x="241700" y="2278977"/>
            <a:chExt cx="292777" cy="292777"/>
          </a:xfrm>
        </p:grpSpPr>
        <p:sp>
          <p:nvSpPr>
            <p:cNvPr id="383" name="Google Shape;383;p13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3"/>
          <p:cNvGrpSpPr/>
          <p:nvPr/>
        </p:nvGrpSpPr>
        <p:grpSpPr>
          <a:xfrm>
            <a:off x="8819009" y="1818574"/>
            <a:ext cx="94596" cy="94626"/>
            <a:chOff x="241700" y="2278977"/>
            <a:chExt cx="292777" cy="292777"/>
          </a:xfrm>
        </p:grpSpPr>
        <p:sp>
          <p:nvSpPr>
            <p:cNvPr id="386" name="Google Shape;386;p13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3"/>
          <p:cNvGrpSpPr/>
          <p:nvPr/>
        </p:nvGrpSpPr>
        <p:grpSpPr>
          <a:xfrm rot="10800000">
            <a:off x="303935" y="3367526"/>
            <a:ext cx="184069" cy="184098"/>
            <a:chOff x="241700" y="2278977"/>
            <a:chExt cx="292777" cy="292777"/>
          </a:xfrm>
        </p:grpSpPr>
        <p:sp>
          <p:nvSpPr>
            <p:cNvPr id="389" name="Google Shape;389;p13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13"/>
          <p:cNvGrpSpPr/>
          <p:nvPr/>
        </p:nvGrpSpPr>
        <p:grpSpPr>
          <a:xfrm rot="10800000">
            <a:off x="156012" y="2909177"/>
            <a:ext cx="140738" cy="140738"/>
            <a:chOff x="241700" y="2278977"/>
            <a:chExt cx="292777" cy="292777"/>
          </a:xfrm>
        </p:grpSpPr>
        <p:sp>
          <p:nvSpPr>
            <p:cNvPr id="392" name="Google Shape;392;p13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13"/>
          <p:cNvGrpSpPr/>
          <p:nvPr/>
        </p:nvGrpSpPr>
        <p:grpSpPr>
          <a:xfrm rot="10800000">
            <a:off x="348663" y="2611854"/>
            <a:ext cx="94596" cy="94626"/>
            <a:chOff x="241700" y="2278977"/>
            <a:chExt cx="292777" cy="292777"/>
          </a:xfrm>
        </p:grpSpPr>
        <p:sp>
          <p:nvSpPr>
            <p:cNvPr id="395" name="Google Shape;395;p13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13"/>
          <p:cNvGrpSpPr/>
          <p:nvPr/>
        </p:nvGrpSpPr>
        <p:grpSpPr>
          <a:xfrm rot="10800000">
            <a:off x="179086" y="2210412"/>
            <a:ext cx="94596" cy="94626"/>
            <a:chOff x="241700" y="2278977"/>
            <a:chExt cx="292777" cy="292777"/>
          </a:xfrm>
        </p:grpSpPr>
        <p:sp>
          <p:nvSpPr>
            <p:cNvPr id="398" name="Google Shape;398;p13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4"/>
          <p:cNvSpPr/>
          <p:nvPr/>
        </p:nvSpPr>
        <p:spPr>
          <a:xfrm rot="10024391">
            <a:off x="6628028" y="4495703"/>
            <a:ext cx="1995472" cy="1995472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2" name="Google Shape;402;p14"/>
          <p:cNvGrpSpPr/>
          <p:nvPr/>
        </p:nvGrpSpPr>
        <p:grpSpPr>
          <a:xfrm>
            <a:off x="-1633265" y="-1048151"/>
            <a:ext cx="2727565" cy="2727463"/>
            <a:chOff x="720000" y="-477775"/>
            <a:chExt cx="1017900" cy="1017900"/>
          </a:xfrm>
        </p:grpSpPr>
        <p:sp>
          <p:nvSpPr>
            <p:cNvPr id="403" name="Google Shape;403;p14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4"/>
          <p:cNvSpPr/>
          <p:nvPr/>
        </p:nvSpPr>
        <p:spPr>
          <a:xfrm rot="268232">
            <a:off x="730629" y="-1516366"/>
            <a:ext cx="1982131" cy="1982131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4"/>
          <p:cNvSpPr txBox="1">
            <a:spLocks noGrp="1"/>
          </p:cNvSpPr>
          <p:nvPr>
            <p:ph type="title"/>
          </p:nvPr>
        </p:nvSpPr>
        <p:spPr>
          <a:xfrm>
            <a:off x="4075075" y="3296491"/>
            <a:ext cx="4272900" cy="451800"/>
          </a:xfrm>
          <a:prstGeom prst="rect">
            <a:avLst/>
          </a:prstGeom>
        </p:spPr>
        <p:txBody>
          <a:bodyPr spcFirstLastPara="1" wrap="square" lIns="90000" tIns="90000" rIns="90000" bIns="900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7" name="Google Shape;407;p14"/>
          <p:cNvSpPr txBox="1">
            <a:spLocks noGrp="1"/>
          </p:cNvSpPr>
          <p:nvPr>
            <p:ph type="subTitle" idx="1"/>
          </p:nvPr>
        </p:nvSpPr>
        <p:spPr>
          <a:xfrm>
            <a:off x="4075075" y="1395225"/>
            <a:ext cx="4272900" cy="1765800"/>
          </a:xfrm>
          <a:prstGeom prst="rect">
            <a:avLst/>
          </a:prstGeom>
        </p:spPr>
        <p:txBody>
          <a:bodyPr spcFirstLastPara="1" wrap="square" lIns="90000" tIns="90000" rIns="90000" bIns="9000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408" name="Google Shape;408;p14"/>
          <p:cNvGrpSpPr/>
          <p:nvPr/>
        </p:nvGrpSpPr>
        <p:grpSpPr>
          <a:xfrm>
            <a:off x="290107" y="884969"/>
            <a:ext cx="222862" cy="222891"/>
            <a:chOff x="241700" y="2278977"/>
            <a:chExt cx="292777" cy="292777"/>
          </a:xfrm>
        </p:grpSpPr>
        <p:sp>
          <p:nvSpPr>
            <p:cNvPr id="409" name="Google Shape;409;p1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14"/>
          <p:cNvGrpSpPr/>
          <p:nvPr/>
        </p:nvGrpSpPr>
        <p:grpSpPr>
          <a:xfrm>
            <a:off x="549627" y="1418105"/>
            <a:ext cx="170396" cy="170396"/>
            <a:chOff x="241700" y="2278977"/>
            <a:chExt cx="292777" cy="292777"/>
          </a:xfrm>
        </p:grpSpPr>
        <p:sp>
          <p:nvSpPr>
            <p:cNvPr id="412" name="Google Shape;412;p1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14"/>
          <p:cNvGrpSpPr/>
          <p:nvPr/>
        </p:nvGrpSpPr>
        <p:grpSpPr>
          <a:xfrm>
            <a:off x="398457" y="1913711"/>
            <a:ext cx="114534" cy="114564"/>
            <a:chOff x="241700" y="2278977"/>
            <a:chExt cx="292777" cy="292777"/>
          </a:xfrm>
        </p:grpSpPr>
        <p:sp>
          <p:nvSpPr>
            <p:cNvPr id="415" name="Google Shape;415;p1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4"/>
          <p:cNvGrpSpPr/>
          <p:nvPr/>
        </p:nvGrpSpPr>
        <p:grpSpPr>
          <a:xfrm>
            <a:off x="549598" y="2457127"/>
            <a:ext cx="114534" cy="114564"/>
            <a:chOff x="241700" y="2278977"/>
            <a:chExt cx="292777" cy="292777"/>
          </a:xfrm>
        </p:grpSpPr>
        <p:sp>
          <p:nvSpPr>
            <p:cNvPr id="418" name="Google Shape;418;p1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14"/>
          <p:cNvGrpSpPr/>
          <p:nvPr/>
        </p:nvGrpSpPr>
        <p:grpSpPr>
          <a:xfrm rot="-1561950">
            <a:off x="8240123" y="3283961"/>
            <a:ext cx="2723099" cy="2810849"/>
            <a:chOff x="720000" y="-477775"/>
            <a:chExt cx="1017900" cy="1017900"/>
          </a:xfrm>
        </p:grpSpPr>
        <p:sp>
          <p:nvSpPr>
            <p:cNvPr id="421" name="Google Shape;421;p14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14"/>
          <p:cNvGrpSpPr/>
          <p:nvPr/>
        </p:nvGrpSpPr>
        <p:grpSpPr>
          <a:xfrm rot="10800000">
            <a:off x="8679137" y="3858025"/>
            <a:ext cx="222862" cy="222891"/>
            <a:chOff x="241700" y="2278977"/>
            <a:chExt cx="292777" cy="292777"/>
          </a:xfrm>
        </p:grpSpPr>
        <p:sp>
          <p:nvSpPr>
            <p:cNvPr id="424" name="Google Shape;424;p1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14"/>
          <p:cNvGrpSpPr/>
          <p:nvPr/>
        </p:nvGrpSpPr>
        <p:grpSpPr>
          <a:xfrm rot="10800000">
            <a:off x="8500044" y="3303083"/>
            <a:ext cx="170396" cy="170396"/>
            <a:chOff x="241700" y="2278977"/>
            <a:chExt cx="292777" cy="292777"/>
          </a:xfrm>
        </p:grpSpPr>
        <p:sp>
          <p:nvSpPr>
            <p:cNvPr id="427" name="Google Shape;427;p1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14"/>
          <p:cNvGrpSpPr/>
          <p:nvPr/>
        </p:nvGrpSpPr>
        <p:grpSpPr>
          <a:xfrm rot="10800000">
            <a:off x="8733289" y="2943147"/>
            <a:ext cx="114534" cy="114564"/>
            <a:chOff x="241700" y="2278977"/>
            <a:chExt cx="292777" cy="292777"/>
          </a:xfrm>
        </p:grpSpPr>
        <p:sp>
          <p:nvSpPr>
            <p:cNvPr id="430" name="Google Shape;430;p1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" name="Google Shape;432;p14"/>
          <p:cNvGrpSpPr/>
          <p:nvPr/>
        </p:nvGrpSpPr>
        <p:grpSpPr>
          <a:xfrm rot="10800000">
            <a:off x="8527973" y="2457119"/>
            <a:ext cx="114534" cy="114564"/>
            <a:chOff x="241700" y="2278977"/>
            <a:chExt cx="292777" cy="292777"/>
          </a:xfrm>
        </p:grpSpPr>
        <p:sp>
          <p:nvSpPr>
            <p:cNvPr id="433" name="Google Shape;433;p1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4"/>
          <p:cNvGrpSpPr/>
          <p:nvPr/>
        </p:nvGrpSpPr>
        <p:grpSpPr>
          <a:xfrm rot="10800000">
            <a:off x="8793648" y="2028269"/>
            <a:ext cx="114534" cy="114564"/>
            <a:chOff x="241700" y="2278977"/>
            <a:chExt cx="292777" cy="292777"/>
          </a:xfrm>
        </p:grpSpPr>
        <p:sp>
          <p:nvSpPr>
            <p:cNvPr id="436" name="Google Shape;436;p1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14"/>
          <p:cNvGrpSpPr/>
          <p:nvPr/>
        </p:nvGrpSpPr>
        <p:grpSpPr>
          <a:xfrm rot="10800000">
            <a:off x="8679123" y="1588494"/>
            <a:ext cx="114534" cy="114564"/>
            <a:chOff x="241700" y="2278977"/>
            <a:chExt cx="292777" cy="292777"/>
          </a:xfrm>
        </p:grpSpPr>
        <p:sp>
          <p:nvSpPr>
            <p:cNvPr id="439" name="Google Shape;439;p1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241700" y="2278977"/>
              <a:ext cx="292777" cy="292777"/>
            </a:xfrm>
            <a:custGeom>
              <a:avLst/>
              <a:gdLst/>
              <a:ahLst/>
              <a:cxnLst/>
              <a:rect l="l" t="t" r="r" b="b"/>
              <a:pathLst>
                <a:path w="2071" h="2071" extrusionOk="0">
                  <a:moveTo>
                    <a:pt x="786" y="1"/>
                  </a:moveTo>
                  <a:lnTo>
                    <a:pt x="786" y="81"/>
                  </a:lnTo>
                  <a:cubicBezTo>
                    <a:pt x="786" y="474"/>
                    <a:pt x="474" y="786"/>
                    <a:pt x="81" y="786"/>
                  </a:cubicBezTo>
                  <a:lnTo>
                    <a:pt x="1" y="786"/>
                  </a:lnTo>
                  <a:lnTo>
                    <a:pt x="1" y="1285"/>
                  </a:lnTo>
                  <a:lnTo>
                    <a:pt x="81" y="1285"/>
                  </a:lnTo>
                  <a:cubicBezTo>
                    <a:pt x="474" y="1285"/>
                    <a:pt x="786" y="1598"/>
                    <a:pt x="786" y="1981"/>
                  </a:cubicBezTo>
                  <a:lnTo>
                    <a:pt x="786" y="2070"/>
                  </a:lnTo>
                  <a:lnTo>
                    <a:pt x="1285" y="2070"/>
                  </a:lnTo>
                  <a:lnTo>
                    <a:pt x="1285" y="1981"/>
                  </a:lnTo>
                  <a:cubicBezTo>
                    <a:pt x="1285" y="1598"/>
                    <a:pt x="1598" y="1285"/>
                    <a:pt x="1981" y="1285"/>
                  </a:cubicBezTo>
                  <a:lnTo>
                    <a:pt x="2071" y="1285"/>
                  </a:lnTo>
                  <a:lnTo>
                    <a:pt x="2071" y="786"/>
                  </a:lnTo>
                  <a:lnTo>
                    <a:pt x="1981" y="786"/>
                  </a:lnTo>
                  <a:cubicBezTo>
                    <a:pt x="1598" y="786"/>
                    <a:pt x="1285" y="474"/>
                    <a:pt x="1285" y="81"/>
                  </a:cubicBezTo>
                  <a:lnTo>
                    <a:pt x="1285" y="1"/>
                  </a:lnTo>
                  <a:close/>
                </a:path>
              </a:pathLst>
            </a:cu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5"/>
          <p:cNvSpPr/>
          <p:nvPr/>
        </p:nvSpPr>
        <p:spPr>
          <a:xfrm rot="-3889912">
            <a:off x="4951105" y="-2661400"/>
            <a:ext cx="4991582" cy="4991582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15"/>
          <p:cNvGrpSpPr/>
          <p:nvPr/>
        </p:nvGrpSpPr>
        <p:grpSpPr>
          <a:xfrm rot="-7728444">
            <a:off x="-379136" y="-3087708"/>
            <a:ext cx="7597246" cy="7596817"/>
            <a:chOff x="720000" y="-477775"/>
            <a:chExt cx="1017900" cy="1017900"/>
          </a:xfrm>
        </p:grpSpPr>
        <p:sp>
          <p:nvSpPr>
            <p:cNvPr id="444" name="Google Shape;444;p15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720000" y="-477775"/>
              <a:ext cx="1017900" cy="1017900"/>
            </a:xfrm>
            <a:prstGeom prst="teardrop">
              <a:avLst>
                <a:gd name="adj" fmla="val 100000"/>
              </a:avLst>
            </a:pr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6" name="Google Shape;446;p15"/>
          <p:cNvSpPr txBox="1">
            <a:spLocks noGrp="1"/>
          </p:cNvSpPr>
          <p:nvPr>
            <p:ph type="subTitle" idx="1"/>
          </p:nvPr>
        </p:nvSpPr>
        <p:spPr>
          <a:xfrm>
            <a:off x="2169450" y="3964550"/>
            <a:ext cx="4805100" cy="572700"/>
          </a:xfrm>
          <a:prstGeom prst="rect">
            <a:avLst/>
          </a:prstGeom>
        </p:spPr>
        <p:txBody>
          <a:bodyPr spcFirstLastPara="1" wrap="square" lIns="90000" tIns="90000" rIns="90000" bIns="900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15"/>
          <p:cNvSpPr txBox="1">
            <a:spLocks noGrp="1"/>
          </p:cNvSpPr>
          <p:nvPr>
            <p:ph type="title"/>
          </p:nvPr>
        </p:nvSpPr>
        <p:spPr>
          <a:xfrm>
            <a:off x="2169450" y="2913375"/>
            <a:ext cx="4805100" cy="932700"/>
          </a:xfrm>
          <a:prstGeom prst="rect">
            <a:avLst/>
          </a:prstGeom>
        </p:spPr>
        <p:txBody>
          <a:bodyPr spcFirstLastPara="1" wrap="square" lIns="90000" tIns="90000" rIns="90000" bIns="900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Dosis"/>
              <a:buNone/>
              <a:defRPr sz="2800" b="1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Bebas Neue"/>
              <a:buNone/>
              <a:defRPr sz="28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Bebas Neue"/>
              <a:buNone/>
              <a:defRPr sz="28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Bebas Neue"/>
              <a:buNone/>
              <a:defRPr sz="28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Bebas Neue"/>
              <a:buNone/>
              <a:defRPr sz="28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Bebas Neue"/>
              <a:buNone/>
              <a:defRPr sz="28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Bebas Neue"/>
              <a:buNone/>
              <a:defRPr sz="28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Bebas Neue"/>
              <a:buNone/>
              <a:defRPr sz="28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Bebas Neue"/>
              <a:buNone/>
              <a:defRPr sz="28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47450"/>
            <a:ext cx="7704000" cy="3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sap"/>
              <a:buChar char="●"/>
              <a:defRPr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○"/>
              <a:defRPr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Char char="■"/>
              <a:defRPr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Char char="●"/>
              <a:defRPr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Char char="○"/>
              <a:defRPr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Char char="■"/>
              <a:defRPr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Char char="●"/>
              <a:defRPr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Char char="○"/>
              <a:defRPr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sap"/>
              <a:buChar char="■"/>
              <a:defRPr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6" r:id="rId11"/>
    <p:sldLayoutId id="2147483670" r:id="rId12"/>
    <p:sldLayoutId id="2147483674" r:id="rId13"/>
    <p:sldLayoutId id="2147483675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pixabay.com/vectors/tick-mark-correct-choice-sign-yes-40143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ixabay.com/vectors/tick-mark-correct-choice-sign-yes-40143/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41"/>
          <p:cNvSpPr txBox="1">
            <a:spLocks noGrp="1"/>
          </p:cNvSpPr>
          <p:nvPr>
            <p:ph type="ctrTitle"/>
          </p:nvPr>
        </p:nvSpPr>
        <p:spPr>
          <a:xfrm>
            <a:off x="792485" y="1326525"/>
            <a:ext cx="4063328" cy="1602000"/>
          </a:xfrm>
          <a:prstGeom prst="rect">
            <a:avLst/>
          </a:prstGeom>
        </p:spPr>
        <p:txBody>
          <a:bodyPr spcFirstLastPara="1" wrap="square" lIns="90000" tIns="90000" rIns="90000" bIns="90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Build a classification model to classify stars category</a:t>
            </a:r>
            <a:endParaRPr sz="3600" dirty="0"/>
          </a:p>
        </p:txBody>
      </p:sp>
      <p:sp>
        <p:nvSpPr>
          <p:cNvPr id="1281" name="Google Shape;1281;p41"/>
          <p:cNvSpPr txBox="1">
            <a:spLocks noGrp="1"/>
          </p:cNvSpPr>
          <p:nvPr>
            <p:ph type="subTitle" idx="1"/>
          </p:nvPr>
        </p:nvSpPr>
        <p:spPr>
          <a:xfrm>
            <a:off x="1498206" y="3080800"/>
            <a:ext cx="3168900" cy="736200"/>
          </a:xfrm>
          <a:prstGeom prst="rect">
            <a:avLst/>
          </a:prstGeom>
        </p:spPr>
        <p:txBody>
          <a:bodyPr spcFirstLastPara="1" wrap="square" lIns="90000" tIns="90000" rIns="90000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Presented by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jehad bin </a:t>
            </a:r>
            <a:r>
              <a:rPr lang="en-US" sz="1800" dirty="0" err="1"/>
              <a:t>musallam</a:t>
            </a:r>
            <a:endParaRPr sz="1800" dirty="0"/>
          </a:p>
        </p:txBody>
      </p:sp>
      <p:cxnSp>
        <p:nvCxnSpPr>
          <p:cNvPr id="1282" name="Google Shape;1282;p41"/>
          <p:cNvCxnSpPr/>
          <p:nvPr/>
        </p:nvCxnSpPr>
        <p:spPr>
          <a:xfrm rot="10800000">
            <a:off x="5058383" y="1049250"/>
            <a:ext cx="0" cy="3045000"/>
          </a:xfrm>
          <a:prstGeom prst="straightConnector1">
            <a:avLst/>
          </a:prstGeom>
          <a:noFill/>
          <a:ln w="38100" cap="flat" cmpd="sng">
            <a:solidFill>
              <a:srgbClr val="EE7302"/>
            </a:solidFill>
            <a:prstDash val="solid"/>
            <a:round/>
            <a:headEnd type="none" w="sm" len="sm"/>
            <a:tailEnd type="oval" w="sm" len="sm"/>
          </a:ln>
        </p:spPr>
      </p:cxnSp>
      <p:grpSp>
        <p:nvGrpSpPr>
          <p:cNvPr id="1283" name="Google Shape;1283;p41"/>
          <p:cNvGrpSpPr/>
          <p:nvPr/>
        </p:nvGrpSpPr>
        <p:grpSpPr>
          <a:xfrm>
            <a:off x="5562040" y="950267"/>
            <a:ext cx="2468081" cy="3213551"/>
            <a:chOff x="5297757" y="950267"/>
            <a:chExt cx="2468081" cy="3213551"/>
          </a:xfrm>
        </p:grpSpPr>
        <p:grpSp>
          <p:nvGrpSpPr>
            <p:cNvPr id="1284" name="Google Shape;1284;p41"/>
            <p:cNvGrpSpPr/>
            <p:nvPr/>
          </p:nvGrpSpPr>
          <p:grpSpPr>
            <a:xfrm>
              <a:off x="6588346" y="1214137"/>
              <a:ext cx="535235" cy="523530"/>
              <a:chOff x="488084" y="3164562"/>
              <a:chExt cx="535235" cy="523530"/>
            </a:xfrm>
          </p:grpSpPr>
          <p:grpSp>
            <p:nvGrpSpPr>
              <p:cNvPr id="1285" name="Google Shape;1285;p41"/>
              <p:cNvGrpSpPr/>
              <p:nvPr/>
            </p:nvGrpSpPr>
            <p:grpSpPr>
              <a:xfrm>
                <a:off x="488084" y="3164562"/>
                <a:ext cx="535235" cy="523530"/>
                <a:chOff x="488084" y="3164562"/>
                <a:chExt cx="535235" cy="523530"/>
              </a:xfrm>
            </p:grpSpPr>
            <p:sp>
              <p:nvSpPr>
                <p:cNvPr id="1286" name="Google Shape;1286;p41"/>
                <p:cNvSpPr/>
                <p:nvPr/>
              </p:nvSpPr>
              <p:spPr>
                <a:xfrm>
                  <a:off x="488084" y="3164562"/>
                  <a:ext cx="535235" cy="523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9" h="13465" extrusionOk="0">
                      <a:moveTo>
                        <a:pt x="6221" y="1"/>
                      </a:moveTo>
                      <a:cubicBezTo>
                        <a:pt x="6004" y="1"/>
                        <a:pt x="5790" y="120"/>
                        <a:pt x="5691" y="342"/>
                      </a:cubicBezTo>
                      <a:lnTo>
                        <a:pt x="4173" y="3701"/>
                      </a:lnTo>
                      <a:cubicBezTo>
                        <a:pt x="4109" y="3831"/>
                        <a:pt x="4004" y="3936"/>
                        <a:pt x="3869" y="3994"/>
                      </a:cubicBezTo>
                      <a:lnTo>
                        <a:pt x="476" y="5442"/>
                      </a:lnTo>
                      <a:cubicBezTo>
                        <a:pt x="87" y="5604"/>
                        <a:pt x="1" y="6119"/>
                        <a:pt x="314" y="6402"/>
                      </a:cubicBezTo>
                      <a:lnTo>
                        <a:pt x="3038" y="8887"/>
                      </a:lnTo>
                      <a:cubicBezTo>
                        <a:pt x="3148" y="8982"/>
                        <a:pt x="3215" y="9117"/>
                        <a:pt x="3226" y="9261"/>
                      </a:cubicBezTo>
                      <a:lnTo>
                        <a:pt x="3552" y="12938"/>
                      </a:lnTo>
                      <a:cubicBezTo>
                        <a:pt x="3581" y="13251"/>
                        <a:pt x="3847" y="13465"/>
                        <a:pt x="4133" y="13465"/>
                      </a:cubicBezTo>
                      <a:cubicBezTo>
                        <a:pt x="4228" y="13465"/>
                        <a:pt x="4326" y="13441"/>
                        <a:pt x="4417" y="13389"/>
                      </a:cubicBezTo>
                      <a:lnTo>
                        <a:pt x="7622" y="11564"/>
                      </a:lnTo>
                      <a:cubicBezTo>
                        <a:pt x="7708" y="11514"/>
                        <a:pt x="7804" y="11490"/>
                        <a:pt x="7902" y="11490"/>
                      </a:cubicBezTo>
                      <a:cubicBezTo>
                        <a:pt x="7948" y="11490"/>
                        <a:pt x="7995" y="11495"/>
                        <a:pt x="8041" y="11506"/>
                      </a:cubicBezTo>
                      <a:lnTo>
                        <a:pt x="11630" y="12327"/>
                      </a:lnTo>
                      <a:cubicBezTo>
                        <a:pt x="11676" y="12338"/>
                        <a:pt x="11721" y="12343"/>
                        <a:pt x="11765" y="12343"/>
                      </a:cubicBezTo>
                      <a:cubicBezTo>
                        <a:pt x="12120" y="12343"/>
                        <a:pt x="12404" y="12013"/>
                        <a:pt x="12327" y="11645"/>
                      </a:cubicBezTo>
                      <a:lnTo>
                        <a:pt x="11588" y="8037"/>
                      </a:lnTo>
                      <a:cubicBezTo>
                        <a:pt x="11554" y="7892"/>
                        <a:pt x="11583" y="7742"/>
                        <a:pt x="11655" y="7618"/>
                      </a:cubicBezTo>
                      <a:lnTo>
                        <a:pt x="13548" y="4455"/>
                      </a:lnTo>
                      <a:cubicBezTo>
                        <a:pt x="13769" y="4096"/>
                        <a:pt x="13538" y="3630"/>
                        <a:pt x="13116" y="3581"/>
                      </a:cubicBezTo>
                      <a:lnTo>
                        <a:pt x="9454" y="3173"/>
                      </a:lnTo>
                      <a:cubicBezTo>
                        <a:pt x="9310" y="3158"/>
                        <a:pt x="9175" y="3086"/>
                        <a:pt x="9079" y="2980"/>
                      </a:cubicBezTo>
                      <a:lnTo>
                        <a:pt x="6657" y="198"/>
                      </a:lnTo>
                      <a:cubicBezTo>
                        <a:pt x="6539" y="64"/>
                        <a:pt x="6379" y="1"/>
                        <a:pt x="6221" y="1"/>
                      </a:cubicBezTo>
                      <a:close/>
                    </a:path>
                  </a:pathLst>
                </a:custGeom>
                <a:solidFill>
                  <a:srgbClr val="FEB1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7" name="Google Shape;1287;p41"/>
                <p:cNvSpPr/>
                <p:nvPr/>
              </p:nvSpPr>
              <p:spPr>
                <a:xfrm>
                  <a:off x="948023" y="3535780"/>
                  <a:ext cx="22080" cy="108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2789" extrusionOk="0">
                      <a:moveTo>
                        <a:pt x="62" y="1"/>
                      </a:moveTo>
                      <a:lnTo>
                        <a:pt x="495" y="2096"/>
                      </a:lnTo>
                      <a:cubicBezTo>
                        <a:pt x="568" y="2442"/>
                        <a:pt x="322" y="2749"/>
                        <a:pt x="0" y="2788"/>
                      </a:cubicBezTo>
                      <a:cubicBezTo>
                        <a:pt x="322" y="2749"/>
                        <a:pt x="568" y="2442"/>
                        <a:pt x="501" y="2096"/>
                      </a:cubicBezTo>
                      <a:lnTo>
                        <a:pt x="68" y="1"/>
                      </a:lnTo>
                      <a:close/>
                    </a:path>
                  </a:pathLst>
                </a:custGeom>
                <a:solidFill>
                  <a:srgbClr val="E6AC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8" name="Google Shape;1288;p41"/>
                <p:cNvSpPr/>
                <p:nvPr/>
              </p:nvSpPr>
              <p:spPr>
                <a:xfrm>
                  <a:off x="616635" y="3535780"/>
                  <a:ext cx="353468" cy="152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3" h="3918" extrusionOk="0">
                      <a:moveTo>
                        <a:pt x="8587" y="1"/>
                      </a:moveTo>
                      <a:cubicBezTo>
                        <a:pt x="6954" y="693"/>
                        <a:pt x="5180" y="1058"/>
                        <a:pt x="3388" y="1058"/>
                      </a:cubicBezTo>
                      <a:cubicBezTo>
                        <a:pt x="2259" y="1058"/>
                        <a:pt x="1119" y="914"/>
                        <a:pt x="1" y="616"/>
                      </a:cubicBezTo>
                      <a:lnTo>
                        <a:pt x="1" y="616"/>
                      </a:lnTo>
                      <a:lnTo>
                        <a:pt x="245" y="3389"/>
                      </a:lnTo>
                      <a:cubicBezTo>
                        <a:pt x="254" y="3509"/>
                        <a:pt x="303" y="3614"/>
                        <a:pt x="370" y="3696"/>
                      </a:cubicBezTo>
                      <a:cubicBezTo>
                        <a:pt x="480" y="3836"/>
                        <a:pt x="649" y="3918"/>
                        <a:pt x="826" y="3918"/>
                      </a:cubicBezTo>
                      <a:cubicBezTo>
                        <a:pt x="918" y="3918"/>
                        <a:pt x="1019" y="3893"/>
                        <a:pt x="1110" y="3840"/>
                      </a:cubicBezTo>
                      <a:lnTo>
                        <a:pt x="4315" y="2015"/>
                      </a:lnTo>
                      <a:cubicBezTo>
                        <a:pt x="4320" y="2015"/>
                        <a:pt x="4326" y="2010"/>
                        <a:pt x="4335" y="2005"/>
                      </a:cubicBezTo>
                      <a:cubicBezTo>
                        <a:pt x="4417" y="1961"/>
                        <a:pt x="4508" y="1937"/>
                        <a:pt x="4604" y="1937"/>
                      </a:cubicBezTo>
                      <a:cubicBezTo>
                        <a:pt x="4648" y="1937"/>
                        <a:pt x="4690" y="1942"/>
                        <a:pt x="4734" y="1957"/>
                      </a:cubicBezTo>
                      <a:lnTo>
                        <a:pt x="8323" y="2778"/>
                      </a:lnTo>
                      <a:cubicBezTo>
                        <a:pt x="8372" y="2788"/>
                        <a:pt x="8414" y="2793"/>
                        <a:pt x="8458" y="2793"/>
                      </a:cubicBezTo>
                      <a:cubicBezTo>
                        <a:pt x="8478" y="2793"/>
                        <a:pt x="8501" y="2793"/>
                        <a:pt x="8521" y="2788"/>
                      </a:cubicBezTo>
                      <a:lnTo>
                        <a:pt x="8525" y="2788"/>
                      </a:lnTo>
                      <a:cubicBezTo>
                        <a:pt x="8847" y="2749"/>
                        <a:pt x="9093" y="2442"/>
                        <a:pt x="9020" y="2096"/>
                      </a:cubicBezTo>
                      <a:lnTo>
                        <a:pt x="8587" y="1"/>
                      </a:lnTo>
                      <a:close/>
                    </a:path>
                  </a:pathLst>
                </a:custGeom>
                <a:solidFill>
                  <a:srgbClr val="F5801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9" name="Google Shape;1289;p41"/>
                <p:cNvSpPr/>
                <p:nvPr/>
              </p:nvSpPr>
              <p:spPr>
                <a:xfrm>
                  <a:off x="809598" y="3392914"/>
                  <a:ext cx="63945" cy="39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5" h="1013" extrusionOk="0">
                      <a:moveTo>
                        <a:pt x="913" y="0"/>
                      </a:moveTo>
                      <a:cubicBezTo>
                        <a:pt x="865" y="0"/>
                        <a:pt x="815" y="3"/>
                        <a:pt x="764" y="9"/>
                      </a:cubicBezTo>
                      <a:cubicBezTo>
                        <a:pt x="327" y="62"/>
                        <a:pt x="1" y="326"/>
                        <a:pt x="34" y="600"/>
                      </a:cubicBezTo>
                      <a:cubicBezTo>
                        <a:pt x="64" y="842"/>
                        <a:pt x="363" y="1013"/>
                        <a:pt x="734" y="1013"/>
                      </a:cubicBezTo>
                      <a:cubicBezTo>
                        <a:pt x="783" y="1013"/>
                        <a:pt x="833" y="1010"/>
                        <a:pt x="884" y="1003"/>
                      </a:cubicBezTo>
                      <a:cubicBezTo>
                        <a:pt x="1317" y="952"/>
                        <a:pt x="1644" y="686"/>
                        <a:pt x="1611" y="413"/>
                      </a:cubicBezTo>
                      <a:cubicBezTo>
                        <a:pt x="1580" y="171"/>
                        <a:pt x="1281" y="0"/>
                        <a:pt x="913" y="0"/>
                      </a:cubicBezTo>
                      <a:close/>
                    </a:path>
                  </a:pathLst>
                </a:custGeom>
                <a:solidFill>
                  <a:srgbClr val="EE730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0" name="Google Shape;1290;p41"/>
                <p:cNvSpPr/>
                <p:nvPr/>
              </p:nvSpPr>
              <p:spPr>
                <a:xfrm>
                  <a:off x="656596" y="3387782"/>
                  <a:ext cx="28999" cy="39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023" extrusionOk="0">
                      <a:moveTo>
                        <a:pt x="305" y="0"/>
                      </a:moveTo>
                      <a:cubicBezTo>
                        <a:pt x="298" y="0"/>
                        <a:pt x="291" y="1"/>
                        <a:pt x="284" y="2"/>
                      </a:cubicBezTo>
                      <a:cubicBezTo>
                        <a:pt x="126" y="21"/>
                        <a:pt x="0" y="252"/>
                        <a:pt x="0" y="536"/>
                      </a:cubicBezTo>
                      <a:cubicBezTo>
                        <a:pt x="5" y="802"/>
                        <a:pt x="168" y="1023"/>
                        <a:pt x="368" y="1023"/>
                      </a:cubicBezTo>
                      <a:cubicBezTo>
                        <a:pt x="380" y="1023"/>
                        <a:pt x="392" y="1022"/>
                        <a:pt x="404" y="1020"/>
                      </a:cubicBezTo>
                      <a:cubicBezTo>
                        <a:pt x="625" y="997"/>
                        <a:pt x="745" y="732"/>
                        <a:pt x="683" y="454"/>
                      </a:cubicBezTo>
                      <a:cubicBezTo>
                        <a:pt x="619" y="192"/>
                        <a:pt x="454" y="0"/>
                        <a:pt x="305" y="0"/>
                      </a:cubicBezTo>
                      <a:close/>
                    </a:path>
                  </a:pathLst>
                </a:custGeom>
                <a:solidFill>
                  <a:srgbClr val="1F2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1291;p41"/>
                <p:cNvSpPr/>
                <p:nvPr/>
              </p:nvSpPr>
              <p:spPr>
                <a:xfrm>
                  <a:off x="667753" y="3392875"/>
                  <a:ext cx="8513" cy="6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" h="165" extrusionOk="0">
                      <a:moveTo>
                        <a:pt x="116" y="0"/>
                      </a:moveTo>
                      <a:cubicBezTo>
                        <a:pt x="112" y="0"/>
                        <a:pt x="108" y="0"/>
                        <a:pt x="103" y="1"/>
                      </a:cubicBezTo>
                      <a:cubicBezTo>
                        <a:pt x="0" y="10"/>
                        <a:pt x="16" y="164"/>
                        <a:pt x="112" y="164"/>
                      </a:cubicBezTo>
                      <a:cubicBezTo>
                        <a:pt x="115" y="164"/>
                        <a:pt x="118" y="164"/>
                        <a:pt x="122" y="164"/>
                      </a:cubicBezTo>
                      <a:cubicBezTo>
                        <a:pt x="219" y="150"/>
                        <a:pt x="205" y="0"/>
                        <a:pt x="116" y="0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1292;p41"/>
                <p:cNvSpPr/>
                <p:nvPr/>
              </p:nvSpPr>
              <p:spPr>
                <a:xfrm>
                  <a:off x="825847" y="3373010"/>
                  <a:ext cx="28999" cy="39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019" extrusionOk="0">
                      <a:moveTo>
                        <a:pt x="306" y="1"/>
                      </a:moveTo>
                      <a:cubicBezTo>
                        <a:pt x="298" y="1"/>
                        <a:pt x="291" y="1"/>
                        <a:pt x="284" y="2"/>
                      </a:cubicBezTo>
                      <a:cubicBezTo>
                        <a:pt x="126" y="22"/>
                        <a:pt x="0" y="253"/>
                        <a:pt x="0" y="535"/>
                      </a:cubicBezTo>
                      <a:cubicBezTo>
                        <a:pt x="5" y="798"/>
                        <a:pt x="168" y="1018"/>
                        <a:pt x="367" y="1018"/>
                      </a:cubicBezTo>
                      <a:cubicBezTo>
                        <a:pt x="379" y="1018"/>
                        <a:pt x="392" y="1018"/>
                        <a:pt x="404" y="1016"/>
                      </a:cubicBezTo>
                      <a:cubicBezTo>
                        <a:pt x="625" y="992"/>
                        <a:pt x="745" y="728"/>
                        <a:pt x="683" y="454"/>
                      </a:cubicBezTo>
                      <a:cubicBezTo>
                        <a:pt x="619" y="188"/>
                        <a:pt x="454" y="1"/>
                        <a:pt x="306" y="1"/>
                      </a:cubicBezTo>
                      <a:close/>
                    </a:path>
                  </a:pathLst>
                </a:custGeom>
                <a:solidFill>
                  <a:srgbClr val="1F2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3" name="Google Shape;1293;p41"/>
                <p:cNvSpPr/>
                <p:nvPr/>
              </p:nvSpPr>
              <p:spPr>
                <a:xfrm>
                  <a:off x="837042" y="3377908"/>
                  <a:ext cx="8552" cy="6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166" extrusionOk="0">
                      <a:moveTo>
                        <a:pt x="110" y="0"/>
                      </a:moveTo>
                      <a:cubicBezTo>
                        <a:pt x="108" y="0"/>
                        <a:pt x="105" y="1"/>
                        <a:pt x="102" y="1"/>
                      </a:cubicBezTo>
                      <a:cubicBezTo>
                        <a:pt x="0" y="15"/>
                        <a:pt x="14" y="165"/>
                        <a:pt x="108" y="165"/>
                      </a:cubicBezTo>
                      <a:cubicBezTo>
                        <a:pt x="112" y="165"/>
                        <a:pt x="116" y="165"/>
                        <a:pt x="121" y="165"/>
                      </a:cubicBezTo>
                      <a:cubicBezTo>
                        <a:pt x="219" y="150"/>
                        <a:pt x="203" y="0"/>
                        <a:pt x="110" y="0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4" name="Google Shape;1294;p41"/>
                <p:cNvSpPr/>
                <p:nvPr/>
              </p:nvSpPr>
              <p:spPr>
                <a:xfrm>
                  <a:off x="728316" y="3423470"/>
                  <a:ext cx="59086" cy="28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737" extrusionOk="0">
                      <a:moveTo>
                        <a:pt x="1436" y="0"/>
                      </a:moveTo>
                      <a:cubicBezTo>
                        <a:pt x="1400" y="0"/>
                        <a:pt x="1370" y="26"/>
                        <a:pt x="1360" y="59"/>
                      </a:cubicBezTo>
                      <a:cubicBezTo>
                        <a:pt x="1360" y="59"/>
                        <a:pt x="1337" y="175"/>
                        <a:pt x="1251" y="295"/>
                      </a:cubicBezTo>
                      <a:cubicBezTo>
                        <a:pt x="1207" y="352"/>
                        <a:pt x="1149" y="415"/>
                        <a:pt x="1072" y="468"/>
                      </a:cubicBezTo>
                      <a:cubicBezTo>
                        <a:pt x="996" y="516"/>
                        <a:pt x="895" y="559"/>
                        <a:pt x="770" y="574"/>
                      </a:cubicBezTo>
                      <a:cubicBezTo>
                        <a:pt x="726" y="583"/>
                        <a:pt x="688" y="583"/>
                        <a:pt x="650" y="583"/>
                      </a:cubicBezTo>
                      <a:cubicBezTo>
                        <a:pt x="549" y="583"/>
                        <a:pt x="472" y="563"/>
                        <a:pt x="404" y="530"/>
                      </a:cubicBezTo>
                      <a:cubicBezTo>
                        <a:pt x="357" y="506"/>
                        <a:pt x="318" y="477"/>
                        <a:pt x="289" y="448"/>
                      </a:cubicBezTo>
                      <a:cubicBezTo>
                        <a:pt x="242" y="401"/>
                        <a:pt x="207" y="348"/>
                        <a:pt x="189" y="310"/>
                      </a:cubicBezTo>
                      <a:cubicBezTo>
                        <a:pt x="178" y="290"/>
                        <a:pt x="169" y="275"/>
                        <a:pt x="164" y="266"/>
                      </a:cubicBezTo>
                      <a:cubicBezTo>
                        <a:pt x="164" y="261"/>
                        <a:pt x="164" y="257"/>
                        <a:pt x="160" y="252"/>
                      </a:cubicBezTo>
                      <a:cubicBezTo>
                        <a:pt x="152" y="217"/>
                        <a:pt x="123" y="195"/>
                        <a:pt x="92" y="195"/>
                      </a:cubicBezTo>
                      <a:cubicBezTo>
                        <a:pt x="84" y="195"/>
                        <a:pt x="76" y="196"/>
                        <a:pt x="69" y="199"/>
                      </a:cubicBezTo>
                      <a:cubicBezTo>
                        <a:pt x="25" y="208"/>
                        <a:pt x="1" y="252"/>
                        <a:pt x="16" y="290"/>
                      </a:cubicBezTo>
                      <a:cubicBezTo>
                        <a:pt x="16" y="295"/>
                        <a:pt x="25" y="324"/>
                        <a:pt x="45" y="367"/>
                      </a:cubicBezTo>
                      <a:cubicBezTo>
                        <a:pt x="73" y="425"/>
                        <a:pt x="131" y="521"/>
                        <a:pt x="227" y="598"/>
                      </a:cubicBezTo>
                      <a:cubicBezTo>
                        <a:pt x="275" y="636"/>
                        <a:pt x="333" y="670"/>
                        <a:pt x="404" y="698"/>
                      </a:cubicBezTo>
                      <a:cubicBezTo>
                        <a:pt x="477" y="723"/>
                        <a:pt x="559" y="736"/>
                        <a:pt x="650" y="736"/>
                      </a:cubicBezTo>
                      <a:cubicBezTo>
                        <a:pt x="693" y="736"/>
                        <a:pt x="741" y="732"/>
                        <a:pt x="790" y="727"/>
                      </a:cubicBezTo>
                      <a:cubicBezTo>
                        <a:pt x="943" y="703"/>
                        <a:pt x="1063" y="656"/>
                        <a:pt x="1159" y="592"/>
                      </a:cubicBezTo>
                      <a:cubicBezTo>
                        <a:pt x="1231" y="545"/>
                        <a:pt x="1294" y="487"/>
                        <a:pt x="1337" y="434"/>
                      </a:cubicBezTo>
                      <a:cubicBezTo>
                        <a:pt x="1409" y="348"/>
                        <a:pt x="1453" y="266"/>
                        <a:pt x="1476" y="199"/>
                      </a:cubicBezTo>
                      <a:cubicBezTo>
                        <a:pt x="1505" y="137"/>
                        <a:pt x="1510" y="93"/>
                        <a:pt x="1515" y="88"/>
                      </a:cubicBezTo>
                      <a:cubicBezTo>
                        <a:pt x="1520" y="50"/>
                        <a:pt x="1495" y="6"/>
                        <a:pt x="1453" y="2"/>
                      </a:cubicBezTo>
                      <a:cubicBezTo>
                        <a:pt x="1447" y="1"/>
                        <a:pt x="1442" y="0"/>
                        <a:pt x="1436" y="0"/>
                      </a:cubicBezTo>
                      <a:close/>
                    </a:path>
                  </a:pathLst>
                </a:custGeom>
                <a:solidFill>
                  <a:srgbClr val="1F2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5" name="Google Shape;1295;p41"/>
                <p:cNvSpPr/>
                <p:nvPr/>
              </p:nvSpPr>
              <p:spPr>
                <a:xfrm>
                  <a:off x="688744" y="3217432"/>
                  <a:ext cx="59086" cy="59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1520" extrusionOk="0">
                      <a:moveTo>
                        <a:pt x="759" y="1"/>
                      </a:moveTo>
                      <a:cubicBezTo>
                        <a:pt x="342" y="1"/>
                        <a:pt x="0" y="342"/>
                        <a:pt x="0" y="760"/>
                      </a:cubicBezTo>
                      <a:cubicBezTo>
                        <a:pt x="0" y="1178"/>
                        <a:pt x="342" y="1520"/>
                        <a:pt x="759" y="1520"/>
                      </a:cubicBezTo>
                      <a:cubicBezTo>
                        <a:pt x="1178" y="1520"/>
                        <a:pt x="1519" y="1178"/>
                        <a:pt x="1519" y="760"/>
                      </a:cubicBezTo>
                      <a:cubicBezTo>
                        <a:pt x="1519" y="342"/>
                        <a:pt x="1178" y="1"/>
                        <a:pt x="759" y="1"/>
                      </a:cubicBezTo>
                      <a:close/>
                    </a:path>
                  </a:pathLst>
                </a:custGeom>
                <a:solidFill>
                  <a:srgbClr val="FECF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6" name="Google Shape;1296;p41"/>
                <p:cNvSpPr/>
                <p:nvPr/>
              </p:nvSpPr>
              <p:spPr>
                <a:xfrm>
                  <a:off x="642213" y="3412896"/>
                  <a:ext cx="63906" cy="39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4" h="1014" extrusionOk="0">
                      <a:moveTo>
                        <a:pt x="911" y="0"/>
                      </a:moveTo>
                      <a:cubicBezTo>
                        <a:pt x="862" y="0"/>
                        <a:pt x="811" y="3"/>
                        <a:pt x="760" y="10"/>
                      </a:cubicBezTo>
                      <a:cubicBezTo>
                        <a:pt x="328" y="63"/>
                        <a:pt x="0" y="327"/>
                        <a:pt x="35" y="600"/>
                      </a:cubicBezTo>
                      <a:cubicBezTo>
                        <a:pt x="64" y="846"/>
                        <a:pt x="362" y="1013"/>
                        <a:pt x="728" y="1013"/>
                      </a:cubicBezTo>
                      <a:cubicBezTo>
                        <a:pt x="778" y="1013"/>
                        <a:pt x="829" y="1010"/>
                        <a:pt x="880" y="1004"/>
                      </a:cubicBezTo>
                      <a:cubicBezTo>
                        <a:pt x="1317" y="957"/>
                        <a:pt x="1644" y="687"/>
                        <a:pt x="1610" y="413"/>
                      </a:cubicBezTo>
                      <a:cubicBezTo>
                        <a:pt x="1581" y="171"/>
                        <a:pt x="1281" y="0"/>
                        <a:pt x="911" y="0"/>
                      </a:cubicBezTo>
                      <a:close/>
                    </a:path>
                  </a:pathLst>
                </a:custGeom>
                <a:solidFill>
                  <a:srgbClr val="EE730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97" name="Google Shape;1297;p41"/>
              <p:cNvSpPr/>
              <p:nvPr/>
            </p:nvSpPr>
            <p:spPr>
              <a:xfrm>
                <a:off x="488084" y="3164600"/>
                <a:ext cx="535235" cy="523452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8" name="Google Shape;1298;p41"/>
            <p:cNvGrpSpPr/>
            <p:nvPr/>
          </p:nvGrpSpPr>
          <p:grpSpPr>
            <a:xfrm rot="1030886">
              <a:off x="7344753" y="997500"/>
              <a:ext cx="375246" cy="367040"/>
              <a:chOff x="488084" y="3164562"/>
              <a:chExt cx="535235" cy="523530"/>
            </a:xfrm>
          </p:grpSpPr>
          <p:grpSp>
            <p:nvGrpSpPr>
              <p:cNvPr id="1299" name="Google Shape;1299;p41"/>
              <p:cNvGrpSpPr/>
              <p:nvPr/>
            </p:nvGrpSpPr>
            <p:grpSpPr>
              <a:xfrm>
                <a:off x="488084" y="3164562"/>
                <a:ext cx="535235" cy="523530"/>
                <a:chOff x="488084" y="3164562"/>
                <a:chExt cx="535235" cy="523530"/>
              </a:xfrm>
            </p:grpSpPr>
            <p:sp>
              <p:nvSpPr>
                <p:cNvPr id="1300" name="Google Shape;1300;p41"/>
                <p:cNvSpPr/>
                <p:nvPr/>
              </p:nvSpPr>
              <p:spPr>
                <a:xfrm>
                  <a:off x="488084" y="3164562"/>
                  <a:ext cx="535235" cy="523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9" h="13465" extrusionOk="0">
                      <a:moveTo>
                        <a:pt x="6221" y="1"/>
                      </a:moveTo>
                      <a:cubicBezTo>
                        <a:pt x="6004" y="1"/>
                        <a:pt x="5790" y="120"/>
                        <a:pt x="5691" y="342"/>
                      </a:cubicBezTo>
                      <a:lnTo>
                        <a:pt x="4173" y="3701"/>
                      </a:lnTo>
                      <a:cubicBezTo>
                        <a:pt x="4109" y="3831"/>
                        <a:pt x="4004" y="3936"/>
                        <a:pt x="3869" y="3994"/>
                      </a:cubicBezTo>
                      <a:lnTo>
                        <a:pt x="476" y="5442"/>
                      </a:lnTo>
                      <a:cubicBezTo>
                        <a:pt x="87" y="5604"/>
                        <a:pt x="1" y="6119"/>
                        <a:pt x="314" y="6402"/>
                      </a:cubicBezTo>
                      <a:lnTo>
                        <a:pt x="3038" y="8887"/>
                      </a:lnTo>
                      <a:cubicBezTo>
                        <a:pt x="3148" y="8982"/>
                        <a:pt x="3215" y="9117"/>
                        <a:pt x="3226" y="9261"/>
                      </a:cubicBezTo>
                      <a:lnTo>
                        <a:pt x="3552" y="12938"/>
                      </a:lnTo>
                      <a:cubicBezTo>
                        <a:pt x="3581" y="13251"/>
                        <a:pt x="3847" y="13465"/>
                        <a:pt x="4133" y="13465"/>
                      </a:cubicBezTo>
                      <a:cubicBezTo>
                        <a:pt x="4228" y="13465"/>
                        <a:pt x="4326" y="13441"/>
                        <a:pt x="4417" y="13389"/>
                      </a:cubicBezTo>
                      <a:lnTo>
                        <a:pt x="7622" y="11564"/>
                      </a:lnTo>
                      <a:cubicBezTo>
                        <a:pt x="7708" y="11514"/>
                        <a:pt x="7804" y="11490"/>
                        <a:pt x="7902" y="11490"/>
                      </a:cubicBezTo>
                      <a:cubicBezTo>
                        <a:pt x="7948" y="11490"/>
                        <a:pt x="7995" y="11495"/>
                        <a:pt x="8041" y="11506"/>
                      </a:cubicBezTo>
                      <a:lnTo>
                        <a:pt x="11630" y="12327"/>
                      </a:lnTo>
                      <a:cubicBezTo>
                        <a:pt x="11676" y="12338"/>
                        <a:pt x="11721" y="12343"/>
                        <a:pt x="11765" y="12343"/>
                      </a:cubicBezTo>
                      <a:cubicBezTo>
                        <a:pt x="12120" y="12343"/>
                        <a:pt x="12404" y="12013"/>
                        <a:pt x="12327" y="11645"/>
                      </a:cubicBezTo>
                      <a:lnTo>
                        <a:pt x="11588" y="8037"/>
                      </a:lnTo>
                      <a:cubicBezTo>
                        <a:pt x="11554" y="7892"/>
                        <a:pt x="11583" y="7742"/>
                        <a:pt x="11655" y="7618"/>
                      </a:cubicBezTo>
                      <a:lnTo>
                        <a:pt x="13548" y="4455"/>
                      </a:lnTo>
                      <a:cubicBezTo>
                        <a:pt x="13769" y="4096"/>
                        <a:pt x="13538" y="3630"/>
                        <a:pt x="13116" y="3581"/>
                      </a:cubicBezTo>
                      <a:lnTo>
                        <a:pt x="9454" y="3173"/>
                      </a:lnTo>
                      <a:cubicBezTo>
                        <a:pt x="9310" y="3158"/>
                        <a:pt x="9175" y="3086"/>
                        <a:pt x="9079" y="2980"/>
                      </a:cubicBezTo>
                      <a:lnTo>
                        <a:pt x="6657" y="198"/>
                      </a:lnTo>
                      <a:cubicBezTo>
                        <a:pt x="6539" y="64"/>
                        <a:pt x="6379" y="1"/>
                        <a:pt x="6221" y="1"/>
                      </a:cubicBezTo>
                      <a:close/>
                    </a:path>
                  </a:pathLst>
                </a:custGeom>
                <a:solidFill>
                  <a:srgbClr val="FEB1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1" name="Google Shape;1301;p41"/>
                <p:cNvSpPr/>
                <p:nvPr/>
              </p:nvSpPr>
              <p:spPr>
                <a:xfrm>
                  <a:off x="948023" y="3535780"/>
                  <a:ext cx="22080" cy="108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2789" extrusionOk="0">
                      <a:moveTo>
                        <a:pt x="62" y="1"/>
                      </a:moveTo>
                      <a:lnTo>
                        <a:pt x="495" y="2096"/>
                      </a:lnTo>
                      <a:cubicBezTo>
                        <a:pt x="568" y="2442"/>
                        <a:pt x="322" y="2749"/>
                        <a:pt x="0" y="2788"/>
                      </a:cubicBezTo>
                      <a:cubicBezTo>
                        <a:pt x="322" y="2749"/>
                        <a:pt x="568" y="2442"/>
                        <a:pt x="501" y="2096"/>
                      </a:cubicBezTo>
                      <a:lnTo>
                        <a:pt x="68" y="1"/>
                      </a:lnTo>
                      <a:close/>
                    </a:path>
                  </a:pathLst>
                </a:custGeom>
                <a:solidFill>
                  <a:srgbClr val="E6AC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2" name="Google Shape;1302;p41"/>
                <p:cNvSpPr/>
                <p:nvPr/>
              </p:nvSpPr>
              <p:spPr>
                <a:xfrm>
                  <a:off x="616635" y="3535780"/>
                  <a:ext cx="353468" cy="152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3" h="3918" extrusionOk="0">
                      <a:moveTo>
                        <a:pt x="8587" y="1"/>
                      </a:moveTo>
                      <a:cubicBezTo>
                        <a:pt x="6954" y="693"/>
                        <a:pt x="5180" y="1058"/>
                        <a:pt x="3388" y="1058"/>
                      </a:cubicBezTo>
                      <a:cubicBezTo>
                        <a:pt x="2259" y="1058"/>
                        <a:pt x="1119" y="914"/>
                        <a:pt x="1" y="616"/>
                      </a:cubicBezTo>
                      <a:lnTo>
                        <a:pt x="1" y="616"/>
                      </a:lnTo>
                      <a:lnTo>
                        <a:pt x="245" y="3389"/>
                      </a:lnTo>
                      <a:cubicBezTo>
                        <a:pt x="254" y="3509"/>
                        <a:pt x="303" y="3614"/>
                        <a:pt x="370" y="3696"/>
                      </a:cubicBezTo>
                      <a:cubicBezTo>
                        <a:pt x="480" y="3836"/>
                        <a:pt x="649" y="3918"/>
                        <a:pt x="826" y="3918"/>
                      </a:cubicBezTo>
                      <a:cubicBezTo>
                        <a:pt x="918" y="3918"/>
                        <a:pt x="1019" y="3893"/>
                        <a:pt x="1110" y="3840"/>
                      </a:cubicBezTo>
                      <a:lnTo>
                        <a:pt x="4315" y="2015"/>
                      </a:lnTo>
                      <a:cubicBezTo>
                        <a:pt x="4320" y="2015"/>
                        <a:pt x="4326" y="2010"/>
                        <a:pt x="4335" y="2005"/>
                      </a:cubicBezTo>
                      <a:cubicBezTo>
                        <a:pt x="4417" y="1961"/>
                        <a:pt x="4508" y="1937"/>
                        <a:pt x="4604" y="1937"/>
                      </a:cubicBezTo>
                      <a:cubicBezTo>
                        <a:pt x="4648" y="1937"/>
                        <a:pt x="4690" y="1942"/>
                        <a:pt x="4734" y="1957"/>
                      </a:cubicBezTo>
                      <a:lnTo>
                        <a:pt x="8323" y="2778"/>
                      </a:lnTo>
                      <a:cubicBezTo>
                        <a:pt x="8372" y="2788"/>
                        <a:pt x="8414" y="2793"/>
                        <a:pt x="8458" y="2793"/>
                      </a:cubicBezTo>
                      <a:cubicBezTo>
                        <a:pt x="8478" y="2793"/>
                        <a:pt x="8501" y="2793"/>
                        <a:pt x="8521" y="2788"/>
                      </a:cubicBezTo>
                      <a:lnTo>
                        <a:pt x="8525" y="2788"/>
                      </a:lnTo>
                      <a:cubicBezTo>
                        <a:pt x="8847" y="2749"/>
                        <a:pt x="9093" y="2442"/>
                        <a:pt x="9020" y="2096"/>
                      </a:cubicBezTo>
                      <a:lnTo>
                        <a:pt x="8587" y="1"/>
                      </a:lnTo>
                      <a:close/>
                    </a:path>
                  </a:pathLst>
                </a:custGeom>
                <a:solidFill>
                  <a:srgbClr val="F5801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3" name="Google Shape;1303;p41"/>
                <p:cNvSpPr/>
                <p:nvPr/>
              </p:nvSpPr>
              <p:spPr>
                <a:xfrm>
                  <a:off x="809598" y="3392914"/>
                  <a:ext cx="63945" cy="39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5" h="1013" extrusionOk="0">
                      <a:moveTo>
                        <a:pt x="913" y="0"/>
                      </a:moveTo>
                      <a:cubicBezTo>
                        <a:pt x="865" y="0"/>
                        <a:pt x="815" y="3"/>
                        <a:pt x="764" y="9"/>
                      </a:cubicBezTo>
                      <a:cubicBezTo>
                        <a:pt x="327" y="62"/>
                        <a:pt x="1" y="326"/>
                        <a:pt x="34" y="600"/>
                      </a:cubicBezTo>
                      <a:cubicBezTo>
                        <a:pt x="64" y="842"/>
                        <a:pt x="363" y="1013"/>
                        <a:pt x="734" y="1013"/>
                      </a:cubicBezTo>
                      <a:cubicBezTo>
                        <a:pt x="783" y="1013"/>
                        <a:pt x="833" y="1010"/>
                        <a:pt x="884" y="1003"/>
                      </a:cubicBezTo>
                      <a:cubicBezTo>
                        <a:pt x="1317" y="952"/>
                        <a:pt x="1644" y="686"/>
                        <a:pt x="1611" y="413"/>
                      </a:cubicBezTo>
                      <a:cubicBezTo>
                        <a:pt x="1580" y="171"/>
                        <a:pt x="1281" y="0"/>
                        <a:pt x="913" y="0"/>
                      </a:cubicBezTo>
                      <a:close/>
                    </a:path>
                  </a:pathLst>
                </a:custGeom>
                <a:solidFill>
                  <a:srgbClr val="EE730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4" name="Google Shape;1304;p41"/>
                <p:cNvSpPr/>
                <p:nvPr/>
              </p:nvSpPr>
              <p:spPr>
                <a:xfrm>
                  <a:off x="656596" y="3387782"/>
                  <a:ext cx="28999" cy="39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023" extrusionOk="0">
                      <a:moveTo>
                        <a:pt x="305" y="0"/>
                      </a:moveTo>
                      <a:cubicBezTo>
                        <a:pt x="298" y="0"/>
                        <a:pt x="291" y="1"/>
                        <a:pt x="284" y="2"/>
                      </a:cubicBezTo>
                      <a:cubicBezTo>
                        <a:pt x="126" y="21"/>
                        <a:pt x="0" y="252"/>
                        <a:pt x="0" y="536"/>
                      </a:cubicBezTo>
                      <a:cubicBezTo>
                        <a:pt x="5" y="802"/>
                        <a:pt x="168" y="1023"/>
                        <a:pt x="368" y="1023"/>
                      </a:cubicBezTo>
                      <a:cubicBezTo>
                        <a:pt x="380" y="1023"/>
                        <a:pt x="392" y="1022"/>
                        <a:pt x="404" y="1020"/>
                      </a:cubicBezTo>
                      <a:cubicBezTo>
                        <a:pt x="625" y="997"/>
                        <a:pt x="745" y="732"/>
                        <a:pt x="683" y="454"/>
                      </a:cubicBezTo>
                      <a:cubicBezTo>
                        <a:pt x="619" y="192"/>
                        <a:pt x="454" y="0"/>
                        <a:pt x="305" y="0"/>
                      </a:cubicBezTo>
                      <a:close/>
                    </a:path>
                  </a:pathLst>
                </a:custGeom>
                <a:solidFill>
                  <a:srgbClr val="1F2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5" name="Google Shape;1305;p41"/>
                <p:cNvSpPr/>
                <p:nvPr/>
              </p:nvSpPr>
              <p:spPr>
                <a:xfrm>
                  <a:off x="667753" y="3392875"/>
                  <a:ext cx="8513" cy="6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" h="165" extrusionOk="0">
                      <a:moveTo>
                        <a:pt x="116" y="0"/>
                      </a:moveTo>
                      <a:cubicBezTo>
                        <a:pt x="112" y="0"/>
                        <a:pt x="108" y="0"/>
                        <a:pt x="103" y="1"/>
                      </a:cubicBezTo>
                      <a:cubicBezTo>
                        <a:pt x="0" y="10"/>
                        <a:pt x="16" y="164"/>
                        <a:pt x="112" y="164"/>
                      </a:cubicBezTo>
                      <a:cubicBezTo>
                        <a:pt x="115" y="164"/>
                        <a:pt x="118" y="164"/>
                        <a:pt x="122" y="164"/>
                      </a:cubicBezTo>
                      <a:cubicBezTo>
                        <a:pt x="219" y="150"/>
                        <a:pt x="205" y="0"/>
                        <a:pt x="116" y="0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6" name="Google Shape;1306;p41"/>
                <p:cNvSpPr/>
                <p:nvPr/>
              </p:nvSpPr>
              <p:spPr>
                <a:xfrm>
                  <a:off x="825847" y="3373010"/>
                  <a:ext cx="28999" cy="39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019" extrusionOk="0">
                      <a:moveTo>
                        <a:pt x="306" y="1"/>
                      </a:moveTo>
                      <a:cubicBezTo>
                        <a:pt x="298" y="1"/>
                        <a:pt x="291" y="1"/>
                        <a:pt x="284" y="2"/>
                      </a:cubicBezTo>
                      <a:cubicBezTo>
                        <a:pt x="126" y="22"/>
                        <a:pt x="0" y="253"/>
                        <a:pt x="0" y="535"/>
                      </a:cubicBezTo>
                      <a:cubicBezTo>
                        <a:pt x="5" y="798"/>
                        <a:pt x="168" y="1018"/>
                        <a:pt x="367" y="1018"/>
                      </a:cubicBezTo>
                      <a:cubicBezTo>
                        <a:pt x="379" y="1018"/>
                        <a:pt x="392" y="1018"/>
                        <a:pt x="404" y="1016"/>
                      </a:cubicBezTo>
                      <a:cubicBezTo>
                        <a:pt x="625" y="992"/>
                        <a:pt x="745" y="728"/>
                        <a:pt x="683" y="454"/>
                      </a:cubicBezTo>
                      <a:cubicBezTo>
                        <a:pt x="619" y="188"/>
                        <a:pt x="454" y="1"/>
                        <a:pt x="306" y="1"/>
                      </a:cubicBezTo>
                      <a:close/>
                    </a:path>
                  </a:pathLst>
                </a:custGeom>
                <a:solidFill>
                  <a:srgbClr val="1F2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7" name="Google Shape;1307;p41"/>
                <p:cNvSpPr/>
                <p:nvPr/>
              </p:nvSpPr>
              <p:spPr>
                <a:xfrm>
                  <a:off x="837042" y="3377908"/>
                  <a:ext cx="8552" cy="6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166" extrusionOk="0">
                      <a:moveTo>
                        <a:pt x="110" y="0"/>
                      </a:moveTo>
                      <a:cubicBezTo>
                        <a:pt x="108" y="0"/>
                        <a:pt x="105" y="1"/>
                        <a:pt x="102" y="1"/>
                      </a:cubicBezTo>
                      <a:cubicBezTo>
                        <a:pt x="0" y="15"/>
                        <a:pt x="14" y="165"/>
                        <a:pt x="108" y="165"/>
                      </a:cubicBezTo>
                      <a:cubicBezTo>
                        <a:pt x="112" y="165"/>
                        <a:pt x="116" y="165"/>
                        <a:pt x="121" y="165"/>
                      </a:cubicBezTo>
                      <a:cubicBezTo>
                        <a:pt x="219" y="150"/>
                        <a:pt x="203" y="0"/>
                        <a:pt x="110" y="0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8" name="Google Shape;1308;p41"/>
                <p:cNvSpPr/>
                <p:nvPr/>
              </p:nvSpPr>
              <p:spPr>
                <a:xfrm>
                  <a:off x="728316" y="3423470"/>
                  <a:ext cx="59086" cy="28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737" extrusionOk="0">
                      <a:moveTo>
                        <a:pt x="1436" y="0"/>
                      </a:moveTo>
                      <a:cubicBezTo>
                        <a:pt x="1400" y="0"/>
                        <a:pt x="1370" y="26"/>
                        <a:pt x="1360" y="59"/>
                      </a:cubicBezTo>
                      <a:cubicBezTo>
                        <a:pt x="1360" y="59"/>
                        <a:pt x="1337" y="175"/>
                        <a:pt x="1251" y="295"/>
                      </a:cubicBezTo>
                      <a:cubicBezTo>
                        <a:pt x="1207" y="352"/>
                        <a:pt x="1149" y="415"/>
                        <a:pt x="1072" y="468"/>
                      </a:cubicBezTo>
                      <a:cubicBezTo>
                        <a:pt x="996" y="516"/>
                        <a:pt x="895" y="559"/>
                        <a:pt x="770" y="574"/>
                      </a:cubicBezTo>
                      <a:cubicBezTo>
                        <a:pt x="726" y="583"/>
                        <a:pt x="688" y="583"/>
                        <a:pt x="650" y="583"/>
                      </a:cubicBezTo>
                      <a:cubicBezTo>
                        <a:pt x="549" y="583"/>
                        <a:pt x="472" y="563"/>
                        <a:pt x="404" y="530"/>
                      </a:cubicBezTo>
                      <a:cubicBezTo>
                        <a:pt x="357" y="506"/>
                        <a:pt x="318" y="477"/>
                        <a:pt x="289" y="448"/>
                      </a:cubicBezTo>
                      <a:cubicBezTo>
                        <a:pt x="242" y="401"/>
                        <a:pt x="207" y="348"/>
                        <a:pt x="189" y="310"/>
                      </a:cubicBezTo>
                      <a:cubicBezTo>
                        <a:pt x="178" y="290"/>
                        <a:pt x="169" y="275"/>
                        <a:pt x="164" y="266"/>
                      </a:cubicBezTo>
                      <a:cubicBezTo>
                        <a:pt x="164" y="261"/>
                        <a:pt x="164" y="257"/>
                        <a:pt x="160" y="252"/>
                      </a:cubicBezTo>
                      <a:cubicBezTo>
                        <a:pt x="152" y="217"/>
                        <a:pt x="123" y="195"/>
                        <a:pt x="92" y="195"/>
                      </a:cubicBezTo>
                      <a:cubicBezTo>
                        <a:pt x="84" y="195"/>
                        <a:pt x="76" y="196"/>
                        <a:pt x="69" y="199"/>
                      </a:cubicBezTo>
                      <a:cubicBezTo>
                        <a:pt x="25" y="208"/>
                        <a:pt x="1" y="252"/>
                        <a:pt x="16" y="290"/>
                      </a:cubicBezTo>
                      <a:cubicBezTo>
                        <a:pt x="16" y="295"/>
                        <a:pt x="25" y="324"/>
                        <a:pt x="45" y="367"/>
                      </a:cubicBezTo>
                      <a:cubicBezTo>
                        <a:pt x="73" y="425"/>
                        <a:pt x="131" y="521"/>
                        <a:pt x="227" y="598"/>
                      </a:cubicBezTo>
                      <a:cubicBezTo>
                        <a:pt x="275" y="636"/>
                        <a:pt x="333" y="670"/>
                        <a:pt x="404" y="698"/>
                      </a:cubicBezTo>
                      <a:cubicBezTo>
                        <a:pt x="477" y="723"/>
                        <a:pt x="559" y="736"/>
                        <a:pt x="650" y="736"/>
                      </a:cubicBezTo>
                      <a:cubicBezTo>
                        <a:pt x="693" y="736"/>
                        <a:pt x="741" y="732"/>
                        <a:pt x="790" y="727"/>
                      </a:cubicBezTo>
                      <a:cubicBezTo>
                        <a:pt x="943" y="703"/>
                        <a:pt x="1063" y="656"/>
                        <a:pt x="1159" y="592"/>
                      </a:cubicBezTo>
                      <a:cubicBezTo>
                        <a:pt x="1231" y="545"/>
                        <a:pt x="1294" y="487"/>
                        <a:pt x="1337" y="434"/>
                      </a:cubicBezTo>
                      <a:cubicBezTo>
                        <a:pt x="1409" y="348"/>
                        <a:pt x="1453" y="266"/>
                        <a:pt x="1476" y="199"/>
                      </a:cubicBezTo>
                      <a:cubicBezTo>
                        <a:pt x="1505" y="137"/>
                        <a:pt x="1510" y="93"/>
                        <a:pt x="1515" y="88"/>
                      </a:cubicBezTo>
                      <a:cubicBezTo>
                        <a:pt x="1520" y="50"/>
                        <a:pt x="1495" y="6"/>
                        <a:pt x="1453" y="2"/>
                      </a:cubicBezTo>
                      <a:cubicBezTo>
                        <a:pt x="1447" y="1"/>
                        <a:pt x="1442" y="0"/>
                        <a:pt x="1436" y="0"/>
                      </a:cubicBezTo>
                      <a:close/>
                    </a:path>
                  </a:pathLst>
                </a:custGeom>
                <a:solidFill>
                  <a:srgbClr val="1F2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9" name="Google Shape;1309;p41"/>
                <p:cNvSpPr/>
                <p:nvPr/>
              </p:nvSpPr>
              <p:spPr>
                <a:xfrm>
                  <a:off x="688744" y="3217432"/>
                  <a:ext cx="59086" cy="59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1520" extrusionOk="0">
                      <a:moveTo>
                        <a:pt x="759" y="1"/>
                      </a:moveTo>
                      <a:cubicBezTo>
                        <a:pt x="342" y="1"/>
                        <a:pt x="0" y="342"/>
                        <a:pt x="0" y="760"/>
                      </a:cubicBezTo>
                      <a:cubicBezTo>
                        <a:pt x="0" y="1178"/>
                        <a:pt x="342" y="1520"/>
                        <a:pt x="759" y="1520"/>
                      </a:cubicBezTo>
                      <a:cubicBezTo>
                        <a:pt x="1178" y="1520"/>
                        <a:pt x="1519" y="1178"/>
                        <a:pt x="1519" y="760"/>
                      </a:cubicBezTo>
                      <a:cubicBezTo>
                        <a:pt x="1519" y="342"/>
                        <a:pt x="1178" y="1"/>
                        <a:pt x="759" y="1"/>
                      </a:cubicBezTo>
                      <a:close/>
                    </a:path>
                  </a:pathLst>
                </a:custGeom>
                <a:solidFill>
                  <a:srgbClr val="FECF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0" name="Google Shape;1310;p41"/>
                <p:cNvSpPr/>
                <p:nvPr/>
              </p:nvSpPr>
              <p:spPr>
                <a:xfrm>
                  <a:off x="642213" y="3412896"/>
                  <a:ext cx="63906" cy="39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4" h="1014" extrusionOk="0">
                      <a:moveTo>
                        <a:pt x="911" y="0"/>
                      </a:moveTo>
                      <a:cubicBezTo>
                        <a:pt x="862" y="0"/>
                        <a:pt x="811" y="3"/>
                        <a:pt x="760" y="10"/>
                      </a:cubicBezTo>
                      <a:cubicBezTo>
                        <a:pt x="328" y="63"/>
                        <a:pt x="0" y="327"/>
                        <a:pt x="35" y="600"/>
                      </a:cubicBezTo>
                      <a:cubicBezTo>
                        <a:pt x="64" y="846"/>
                        <a:pt x="362" y="1013"/>
                        <a:pt x="728" y="1013"/>
                      </a:cubicBezTo>
                      <a:cubicBezTo>
                        <a:pt x="778" y="1013"/>
                        <a:pt x="829" y="1010"/>
                        <a:pt x="880" y="1004"/>
                      </a:cubicBezTo>
                      <a:cubicBezTo>
                        <a:pt x="1317" y="957"/>
                        <a:pt x="1644" y="687"/>
                        <a:pt x="1610" y="413"/>
                      </a:cubicBezTo>
                      <a:cubicBezTo>
                        <a:pt x="1581" y="171"/>
                        <a:pt x="1281" y="0"/>
                        <a:pt x="911" y="0"/>
                      </a:cubicBezTo>
                      <a:close/>
                    </a:path>
                  </a:pathLst>
                </a:custGeom>
                <a:solidFill>
                  <a:srgbClr val="EE730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11" name="Google Shape;1311;p41"/>
              <p:cNvSpPr/>
              <p:nvPr/>
            </p:nvSpPr>
            <p:spPr>
              <a:xfrm>
                <a:off x="488084" y="3164600"/>
                <a:ext cx="535235" cy="523452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2" name="Google Shape;1312;p41"/>
            <p:cNvGrpSpPr/>
            <p:nvPr/>
          </p:nvGrpSpPr>
          <p:grpSpPr>
            <a:xfrm rot="1189477">
              <a:off x="7384215" y="1729981"/>
              <a:ext cx="295913" cy="289441"/>
              <a:chOff x="488084" y="3164562"/>
              <a:chExt cx="535235" cy="523530"/>
            </a:xfrm>
          </p:grpSpPr>
          <p:grpSp>
            <p:nvGrpSpPr>
              <p:cNvPr id="1313" name="Google Shape;1313;p41"/>
              <p:cNvGrpSpPr/>
              <p:nvPr/>
            </p:nvGrpSpPr>
            <p:grpSpPr>
              <a:xfrm>
                <a:off x="488084" y="3164562"/>
                <a:ext cx="535235" cy="523530"/>
                <a:chOff x="488084" y="3164562"/>
                <a:chExt cx="535235" cy="523530"/>
              </a:xfrm>
            </p:grpSpPr>
            <p:sp>
              <p:nvSpPr>
                <p:cNvPr id="1314" name="Google Shape;1314;p41"/>
                <p:cNvSpPr/>
                <p:nvPr/>
              </p:nvSpPr>
              <p:spPr>
                <a:xfrm>
                  <a:off x="488084" y="3164562"/>
                  <a:ext cx="535235" cy="523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9" h="13465" extrusionOk="0">
                      <a:moveTo>
                        <a:pt x="6221" y="1"/>
                      </a:moveTo>
                      <a:cubicBezTo>
                        <a:pt x="6004" y="1"/>
                        <a:pt x="5790" y="120"/>
                        <a:pt x="5691" y="342"/>
                      </a:cubicBezTo>
                      <a:lnTo>
                        <a:pt x="4173" y="3701"/>
                      </a:lnTo>
                      <a:cubicBezTo>
                        <a:pt x="4109" y="3831"/>
                        <a:pt x="4004" y="3936"/>
                        <a:pt x="3869" y="3994"/>
                      </a:cubicBezTo>
                      <a:lnTo>
                        <a:pt x="476" y="5442"/>
                      </a:lnTo>
                      <a:cubicBezTo>
                        <a:pt x="87" y="5604"/>
                        <a:pt x="1" y="6119"/>
                        <a:pt x="314" y="6402"/>
                      </a:cubicBezTo>
                      <a:lnTo>
                        <a:pt x="3038" y="8887"/>
                      </a:lnTo>
                      <a:cubicBezTo>
                        <a:pt x="3148" y="8982"/>
                        <a:pt x="3215" y="9117"/>
                        <a:pt x="3226" y="9261"/>
                      </a:cubicBezTo>
                      <a:lnTo>
                        <a:pt x="3552" y="12938"/>
                      </a:lnTo>
                      <a:cubicBezTo>
                        <a:pt x="3581" y="13251"/>
                        <a:pt x="3847" y="13465"/>
                        <a:pt x="4133" y="13465"/>
                      </a:cubicBezTo>
                      <a:cubicBezTo>
                        <a:pt x="4228" y="13465"/>
                        <a:pt x="4326" y="13441"/>
                        <a:pt x="4417" y="13389"/>
                      </a:cubicBezTo>
                      <a:lnTo>
                        <a:pt x="7622" y="11564"/>
                      </a:lnTo>
                      <a:cubicBezTo>
                        <a:pt x="7708" y="11514"/>
                        <a:pt x="7804" y="11490"/>
                        <a:pt x="7902" y="11490"/>
                      </a:cubicBezTo>
                      <a:cubicBezTo>
                        <a:pt x="7948" y="11490"/>
                        <a:pt x="7995" y="11495"/>
                        <a:pt x="8041" y="11506"/>
                      </a:cubicBezTo>
                      <a:lnTo>
                        <a:pt x="11630" y="12327"/>
                      </a:lnTo>
                      <a:cubicBezTo>
                        <a:pt x="11676" y="12338"/>
                        <a:pt x="11721" y="12343"/>
                        <a:pt x="11765" y="12343"/>
                      </a:cubicBezTo>
                      <a:cubicBezTo>
                        <a:pt x="12120" y="12343"/>
                        <a:pt x="12404" y="12013"/>
                        <a:pt x="12327" y="11645"/>
                      </a:cubicBezTo>
                      <a:lnTo>
                        <a:pt x="11588" y="8037"/>
                      </a:lnTo>
                      <a:cubicBezTo>
                        <a:pt x="11554" y="7892"/>
                        <a:pt x="11583" y="7742"/>
                        <a:pt x="11655" y="7618"/>
                      </a:cubicBezTo>
                      <a:lnTo>
                        <a:pt x="13548" y="4455"/>
                      </a:lnTo>
                      <a:cubicBezTo>
                        <a:pt x="13769" y="4096"/>
                        <a:pt x="13538" y="3630"/>
                        <a:pt x="13116" y="3581"/>
                      </a:cubicBezTo>
                      <a:lnTo>
                        <a:pt x="9454" y="3173"/>
                      </a:lnTo>
                      <a:cubicBezTo>
                        <a:pt x="9310" y="3158"/>
                        <a:pt x="9175" y="3086"/>
                        <a:pt x="9079" y="2980"/>
                      </a:cubicBezTo>
                      <a:lnTo>
                        <a:pt x="6657" y="198"/>
                      </a:lnTo>
                      <a:cubicBezTo>
                        <a:pt x="6539" y="64"/>
                        <a:pt x="6379" y="1"/>
                        <a:pt x="6221" y="1"/>
                      </a:cubicBezTo>
                      <a:close/>
                    </a:path>
                  </a:pathLst>
                </a:custGeom>
                <a:solidFill>
                  <a:srgbClr val="FEB1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5" name="Google Shape;1315;p41"/>
                <p:cNvSpPr/>
                <p:nvPr/>
              </p:nvSpPr>
              <p:spPr>
                <a:xfrm>
                  <a:off x="948023" y="3535780"/>
                  <a:ext cx="22080" cy="108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2789" extrusionOk="0">
                      <a:moveTo>
                        <a:pt x="62" y="1"/>
                      </a:moveTo>
                      <a:lnTo>
                        <a:pt x="495" y="2096"/>
                      </a:lnTo>
                      <a:cubicBezTo>
                        <a:pt x="568" y="2442"/>
                        <a:pt x="322" y="2749"/>
                        <a:pt x="0" y="2788"/>
                      </a:cubicBezTo>
                      <a:cubicBezTo>
                        <a:pt x="322" y="2749"/>
                        <a:pt x="568" y="2442"/>
                        <a:pt x="501" y="2096"/>
                      </a:cubicBezTo>
                      <a:lnTo>
                        <a:pt x="68" y="1"/>
                      </a:lnTo>
                      <a:close/>
                    </a:path>
                  </a:pathLst>
                </a:custGeom>
                <a:solidFill>
                  <a:srgbClr val="E6AC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6" name="Google Shape;1316;p41"/>
                <p:cNvSpPr/>
                <p:nvPr/>
              </p:nvSpPr>
              <p:spPr>
                <a:xfrm>
                  <a:off x="616635" y="3535780"/>
                  <a:ext cx="353468" cy="152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3" h="3918" extrusionOk="0">
                      <a:moveTo>
                        <a:pt x="8587" y="1"/>
                      </a:moveTo>
                      <a:cubicBezTo>
                        <a:pt x="6954" y="693"/>
                        <a:pt x="5180" y="1058"/>
                        <a:pt x="3388" y="1058"/>
                      </a:cubicBezTo>
                      <a:cubicBezTo>
                        <a:pt x="2259" y="1058"/>
                        <a:pt x="1119" y="914"/>
                        <a:pt x="1" y="616"/>
                      </a:cubicBezTo>
                      <a:lnTo>
                        <a:pt x="1" y="616"/>
                      </a:lnTo>
                      <a:lnTo>
                        <a:pt x="245" y="3389"/>
                      </a:lnTo>
                      <a:cubicBezTo>
                        <a:pt x="254" y="3509"/>
                        <a:pt x="303" y="3614"/>
                        <a:pt x="370" y="3696"/>
                      </a:cubicBezTo>
                      <a:cubicBezTo>
                        <a:pt x="480" y="3836"/>
                        <a:pt x="649" y="3918"/>
                        <a:pt x="826" y="3918"/>
                      </a:cubicBezTo>
                      <a:cubicBezTo>
                        <a:pt x="918" y="3918"/>
                        <a:pt x="1019" y="3893"/>
                        <a:pt x="1110" y="3840"/>
                      </a:cubicBezTo>
                      <a:lnTo>
                        <a:pt x="4315" y="2015"/>
                      </a:lnTo>
                      <a:cubicBezTo>
                        <a:pt x="4320" y="2015"/>
                        <a:pt x="4326" y="2010"/>
                        <a:pt x="4335" y="2005"/>
                      </a:cubicBezTo>
                      <a:cubicBezTo>
                        <a:pt x="4417" y="1961"/>
                        <a:pt x="4508" y="1937"/>
                        <a:pt x="4604" y="1937"/>
                      </a:cubicBezTo>
                      <a:cubicBezTo>
                        <a:pt x="4648" y="1937"/>
                        <a:pt x="4690" y="1942"/>
                        <a:pt x="4734" y="1957"/>
                      </a:cubicBezTo>
                      <a:lnTo>
                        <a:pt x="8323" y="2778"/>
                      </a:lnTo>
                      <a:cubicBezTo>
                        <a:pt x="8372" y="2788"/>
                        <a:pt x="8414" y="2793"/>
                        <a:pt x="8458" y="2793"/>
                      </a:cubicBezTo>
                      <a:cubicBezTo>
                        <a:pt x="8478" y="2793"/>
                        <a:pt x="8501" y="2793"/>
                        <a:pt x="8521" y="2788"/>
                      </a:cubicBezTo>
                      <a:lnTo>
                        <a:pt x="8525" y="2788"/>
                      </a:lnTo>
                      <a:cubicBezTo>
                        <a:pt x="8847" y="2749"/>
                        <a:pt x="9093" y="2442"/>
                        <a:pt x="9020" y="2096"/>
                      </a:cubicBezTo>
                      <a:lnTo>
                        <a:pt x="8587" y="1"/>
                      </a:lnTo>
                      <a:close/>
                    </a:path>
                  </a:pathLst>
                </a:custGeom>
                <a:solidFill>
                  <a:srgbClr val="F5801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7" name="Google Shape;1317;p41"/>
                <p:cNvSpPr/>
                <p:nvPr/>
              </p:nvSpPr>
              <p:spPr>
                <a:xfrm>
                  <a:off x="809598" y="3392914"/>
                  <a:ext cx="63945" cy="39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5" h="1013" extrusionOk="0">
                      <a:moveTo>
                        <a:pt x="913" y="0"/>
                      </a:moveTo>
                      <a:cubicBezTo>
                        <a:pt x="865" y="0"/>
                        <a:pt x="815" y="3"/>
                        <a:pt x="764" y="9"/>
                      </a:cubicBezTo>
                      <a:cubicBezTo>
                        <a:pt x="327" y="62"/>
                        <a:pt x="1" y="326"/>
                        <a:pt x="34" y="600"/>
                      </a:cubicBezTo>
                      <a:cubicBezTo>
                        <a:pt x="64" y="842"/>
                        <a:pt x="363" y="1013"/>
                        <a:pt x="734" y="1013"/>
                      </a:cubicBezTo>
                      <a:cubicBezTo>
                        <a:pt x="783" y="1013"/>
                        <a:pt x="833" y="1010"/>
                        <a:pt x="884" y="1003"/>
                      </a:cubicBezTo>
                      <a:cubicBezTo>
                        <a:pt x="1317" y="952"/>
                        <a:pt x="1644" y="686"/>
                        <a:pt x="1611" y="413"/>
                      </a:cubicBezTo>
                      <a:cubicBezTo>
                        <a:pt x="1580" y="171"/>
                        <a:pt x="1281" y="0"/>
                        <a:pt x="913" y="0"/>
                      </a:cubicBezTo>
                      <a:close/>
                    </a:path>
                  </a:pathLst>
                </a:custGeom>
                <a:solidFill>
                  <a:srgbClr val="EE730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8" name="Google Shape;1318;p41"/>
                <p:cNvSpPr/>
                <p:nvPr/>
              </p:nvSpPr>
              <p:spPr>
                <a:xfrm>
                  <a:off x="656596" y="3387782"/>
                  <a:ext cx="28999" cy="39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023" extrusionOk="0">
                      <a:moveTo>
                        <a:pt x="305" y="0"/>
                      </a:moveTo>
                      <a:cubicBezTo>
                        <a:pt x="298" y="0"/>
                        <a:pt x="291" y="1"/>
                        <a:pt x="284" y="2"/>
                      </a:cubicBezTo>
                      <a:cubicBezTo>
                        <a:pt x="126" y="21"/>
                        <a:pt x="0" y="252"/>
                        <a:pt x="0" y="536"/>
                      </a:cubicBezTo>
                      <a:cubicBezTo>
                        <a:pt x="5" y="802"/>
                        <a:pt x="168" y="1023"/>
                        <a:pt x="368" y="1023"/>
                      </a:cubicBezTo>
                      <a:cubicBezTo>
                        <a:pt x="380" y="1023"/>
                        <a:pt x="392" y="1022"/>
                        <a:pt x="404" y="1020"/>
                      </a:cubicBezTo>
                      <a:cubicBezTo>
                        <a:pt x="625" y="997"/>
                        <a:pt x="745" y="732"/>
                        <a:pt x="683" y="454"/>
                      </a:cubicBezTo>
                      <a:cubicBezTo>
                        <a:pt x="619" y="192"/>
                        <a:pt x="454" y="0"/>
                        <a:pt x="305" y="0"/>
                      </a:cubicBezTo>
                      <a:close/>
                    </a:path>
                  </a:pathLst>
                </a:custGeom>
                <a:solidFill>
                  <a:srgbClr val="1F2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9" name="Google Shape;1319;p41"/>
                <p:cNvSpPr/>
                <p:nvPr/>
              </p:nvSpPr>
              <p:spPr>
                <a:xfrm>
                  <a:off x="667753" y="3392875"/>
                  <a:ext cx="8513" cy="6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" h="165" extrusionOk="0">
                      <a:moveTo>
                        <a:pt x="116" y="0"/>
                      </a:moveTo>
                      <a:cubicBezTo>
                        <a:pt x="112" y="0"/>
                        <a:pt x="108" y="0"/>
                        <a:pt x="103" y="1"/>
                      </a:cubicBezTo>
                      <a:cubicBezTo>
                        <a:pt x="0" y="10"/>
                        <a:pt x="16" y="164"/>
                        <a:pt x="112" y="164"/>
                      </a:cubicBezTo>
                      <a:cubicBezTo>
                        <a:pt x="115" y="164"/>
                        <a:pt x="118" y="164"/>
                        <a:pt x="122" y="164"/>
                      </a:cubicBezTo>
                      <a:cubicBezTo>
                        <a:pt x="219" y="150"/>
                        <a:pt x="205" y="0"/>
                        <a:pt x="116" y="0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0" name="Google Shape;1320;p41"/>
                <p:cNvSpPr/>
                <p:nvPr/>
              </p:nvSpPr>
              <p:spPr>
                <a:xfrm>
                  <a:off x="825847" y="3373010"/>
                  <a:ext cx="28999" cy="39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019" extrusionOk="0">
                      <a:moveTo>
                        <a:pt x="306" y="1"/>
                      </a:moveTo>
                      <a:cubicBezTo>
                        <a:pt x="298" y="1"/>
                        <a:pt x="291" y="1"/>
                        <a:pt x="284" y="2"/>
                      </a:cubicBezTo>
                      <a:cubicBezTo>
                        <a:pt x="126" y="22"/>
                        <a:pt x="0" y="253"/>
                        <a:pt x="0" y="535"/>
                      </a:cubicBezTo>
                      <a:cubicBezTo>
                        <a:pt x="5" y="798"/>
                        <a:pt x="168" y="1018"/>
                        <a:pt x="367" y="1018"/>
                      </a:cubicBezTo>
                      <a:cubicBezTo>
                        <a:pt x="379" y="1018"/>
                        <a:pt x="392" y="1018"/>
                        <a:pt x="404" y="1016"/>
                      </a:cubicBezTo>
                      <a:cubicBezTo>
                        <a:pt x="625" y="992"/>
                        <a:pt x="745" y="728"/>
                        <a:pt x="683" y="454"/>
                      </a:cubicBezTo>
                      <a:cubicBezTo>
                        <a:pt x="619" y="188"/>
                        <a:pt x="454" y="1"/>
                        <a:pt x="306" y="1"/>
                      </a:cubicBezTo>
                      <a:close/>
                    </a:path>
                  </a:pathLst>
                </a:custGeom>
                <a:solidFill>
                  <a:srgbClr val="1F2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1" name="Google Shape;1321;p41"/>
                <p:cNvSpPr/>
                <p:nvPr/>
              </p:nvSpPr>
              <p:spPr>
                <a:xfrm>
                  <a:off x="837042" y="3377908"/>
                  <a:ext cx="8552" cy="6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166" extrusionOk="0">
                      <a:moveTo>
                        <a:pt x="110" y="0"/>
                      </a:moveTo>
                      <a:cubicBezTo>
                        <a:pt x="108" y="0"/>
                        <a:pt x="105" y="1"/>
                        <a:pt x="102" y="1"/>
                      </a:cubicBezTo>
                      <a:cubicBezTo>
                        <a:pt x="0" y="15"/>
                        <a:pt x="14" y="165"/>
                        <a:pt x="108" y="165"/>
                      </a:cubicBezTo>
                      <a:cubicBezTo>
                        <a:pt x="112" y="165"/>
                        <a:pt x="116" y="165"/>
                        <a:pt x="121" y="165"/>
                      </a:cubicBezTo>
                      <a:cubicBezTo>
                        <a:pt x="219" y="150"/>
                        <a:pt x="203" y="0"/>
                        <a:pt x="110" y="0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2" name="Google Shape;1322;p41"/>
                <p:cNvSpPr/>
                <p:nvPr/>
              </p:nvSpPr>
              <p:spPr>
                <a:xfrm>
                  <a:off x="728316" y="3423470"/>
                  <a:ext cx="59086" cy="28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737" extrusionOk="0">
                      <a:moveTo>
                        <a:pt x="1436" y="0"/>
                      </a:moveTo>
                      <a:cubicBezTo>
                        <a:pt x="1400" y="0"/>
                        <a:pt x="1370" y="26"/>
                        <a:pt x="1360" y="59"/>
                      </a:cubicBezTo>
                      <a:cubicBezTo>
                        <a:pt x="1360" y="59"/>
                        <a:pt x="1337" y="175"/>
                        <a:pt x="1251" y="295"/>
                      </a:cubicBezTo>
                      <a:cubicBezTo>
                        <a:pt x="1207" y="352"/>
                        <a:pt x="1149" y="415"/>
                        <a:pt x="1072" y="468"/>
                      </a:cubicBezTo>
                      <a:cubicBezTo>
                        <a:pt x="996" y="516"/>
                        <a:pt x="895" y="559"/>
                        <a:pt x="770" y="574"/>
                      </a:cubicBezTo>
                      <a:cubicBezTo>
                        <a:pt x="726" y="583"/>
                        <a:pt x="688" y="583"/>
                        <a:pt x="650" y="583"/>
                      </a:cubicBezTo>
                      <a:cubicBezTo>
                        <a:pt x="549" y="583"/>
                        <a:pt x="472" y="563"/>
                        <a:pt x="404" y="530"/>
                      </a:cubicBezTo>
                      <a:cubicBezTo>
                        <a:pt x="357" y="506"/>
                        <a:pt x="318" y="477"/>
                        <a:pt x="289" y="448"/>
                      </a:cubicBezTo>
                      <a:cubicBezTo>
                        <a:pt x="242" y="401"/>
                        <a:pt x="207" y="348"/>
                        <a:pt x="189" y="310"/>
                      </a:cubicBezTo>
                      <a:cubicBezTo>
                        <a:pt x="178" y="290"/>
                        <a:pt x="169" y="275"/>
                        <a:pt x="164" y="266"/>
                      </a:cubicBezTo>
                      <a:cubicBezTo>
                        <a:pt x="164" y="261"/>
                        <a:pt x="164" y="257"/>
                        <a:pt x="160" y="252"/>
                      </a:cubicBezTo>
                      <a:cubicBezTo>
                        <a:pt x="152" y="217"/>
                        <a:pt x="123" y="195"/>
                        <a:pt x="92" y="195"/>
                      </a:cubicBezTo>
                      <a:cubicBezTo>
                        <a:pt x="84" y="195"/>
                        <a:pt x="76" y="196"/>
                        <a:pt x="69" y="199"/>
                      </a:cubicBezTo>
                      <a:cubicBezTo>
                        <a:pt x="25" y="208"/>
                        <a:pt x="1" y="252"/>
                        <a:pt x="16" y="290"/>
                      </a:cubicBezTo>
                      <a:cubicBezTo>
                        <a:pt x="16" y="295"/>
                        <a:pt x="25" y="324"/>
                        <a:pt x="45" y="367"/>
                      </a:cubicBezTo>
                      <a:cubicBezTo>
                        <a:pt x="73" y="425"/>
                        <a:pt x="131" y="521"/>
                        <a:pt x="227" y="598"/>
                      </a:cubicBezTo>
                      <a:cubicBezTo>
                        <a:pt x="275" y="636"/>
                        <a:pt x="333" y="670"/>
                        <a:pt x="404" y="698"/>
                      </a:cubicBezTo>
                      <a:cubicBezTo>
                        <a:pt x="477" y="723"/>
                        <a:pt x="559" y="736"/>
                        <a:pt x="650" y="736"/>
                      </a:cubicBezTo>
                      <a:cubicBezTo>
                        <a:pt x="693" y="736"/>
                        <a:pt x="741" y="732"/>
                        <a:pt x="790" y="727"/>
                      </a:cubicBezTo>
                      <a:cubicBezTo>
                        <a:pt x="943" y="703"/>
                        <a:pt x="1063" y="656"/>
                        <a:pt x="1159" y="592"/>
                      </a:cubicBezTo>
                      <a:cubicBezTo>
                        <a:pt x="1231" y="545"/>
                        <a:pt x="1294" y="487"/>
                        <a:pt x="1337" y="434"/>
                      </a:cubicBezTo>
                      <a:cubicBezTo>
                        <a:pt x="1409" y="348"/>
                        <a:pt x="1453" y="266"/>
                        <a:pt x="1476" y="199"/>
                      </a:cubicBezTo>
                      <a:cubicBezTo>
                        <a:pt x="1505" y="137"/>
                        <a:pt x="1510" y="93"/>
                        <a:pt x="1515" y="88"/>
                      </a:cubicBezTo>
                      <a:cubicBezTo>
                        <a:pt x="1520" y="50"/>
                        <a:pt x="1495" y="6"/>
                        <a:pt x="1453" y="2"/>
                      </a:cubicBezTo>
                      <a:cubicBezTo>
                        <a:pt x="1447" y="1"/>
                        <a:pt x="1442" y="0"/>
                        <a:pt x="1436" y="0"/>
                      </a:cubicBezTo>
                      <a:close/>
                    </a:path>
                  </a:pathLst>
                </a:custGeom>
                <a:solidFill>
                  <a:srgbClr val="1F2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3" name="Google Shape;1323;p41"/>
                <p:cNvSpPr/>
                <p:nvPr/>
              </p:nvSpPr>
              <p:spPr>
                <a:xfrm>
                  <a:off x="688744" y="3217432"/>
                  <a:ext cx="59086" cy="59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1520" extrusionOk="0">
                      <a:moveTo>
                        <a:pt x="759" y="1"/>
                      </a:moveTo>
                      <a:cubicBezTo>
                        <a:pt x="342" y="1"/>
                        <a:pt x="0" y="342"/>
                        <a:pt x="0" y="760"/>
                      </a:cubicBezTo>
                      <a:cubicBezTo>
                        <a:pt x="0" y="1178"/>
                        <a:pt x="342" y="1520"/>
                        <a:pt x="759" y="1520"/>
                      </a:cubicBezTo>
                      <a:cubicBezTo>
                        <a:pt x="1178" y="1520"/>
                        <a:pt x="1519" y="1178"/>
                        <a:pt x="1519" y="760"/>
                      </a:cubicBezTo>
                      <a:cubicBezTo>
                        <a:pt x="1519" y="342"/>
                        <a:pt x="1178" y="1"/>
                        <a:pt x="759" y="1"/>
                      </a:cubicBezTo>
                      <a:close/>
                    </a:path>
                  </a:pathLst>
                </a:custGeom>
                <a:solidFill>
                  <a:srgbClr val="FECF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4" name="Google Shape;1324;p41"/>
                <p:cNvSpPr/>
                <p:nvPr/>
              </p:nvSpPr>
              <p:spPr>
                <a:xfrm>
                  <a:off x="642213" y="3412896"/>
                  <a:ext cx="63906" cy="39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4" h="1014" extrusionOk="0">
                      <a:moveTo>
                        <a:pt x="911" y="0"/>
                      </a:moveTo>
                      <a:cubicBezTo>
                        <a:pt x="862" y="0"/>
                        <a:pt x="811" y="3"/>
                        <a:pt x="760" y="10"/>
                      </a:cubicBezTo>
                      <a:cubicBezTo>
                        <a:pt x="328" y="63"/>
                        <a:pt x="0" y="327"/>
                        <a:pt x="35" y="600"/>
                      </a:cubicBezTo>
                      <a:cubicBezTo>
                        <a:pt x="64" y="846"/>
                        <a:pt x="362" y="1013"/>
                        <a:pt x="728" y="1013"/>
                      </a:cubicBezTo>
                      <a:cubicBezTo>
                        <a:pt x="778" y="1013"/>
                        <a:pt x="829" y="1010"/>
                        <a:pt x="880" y="1004"/>
                      </a:cubicBezTo>
                      <a:cubicBezTo>
                        <a:pt x="1317" y="957"/>
                        <a:pt x="1644" y="687"/>
                        <a:pt x="1610" y="413"/>
                      </a:cubicBezTo>
                      <a:cubicBezTo>
                        <a:pt x="1581" y="171"/>
                        <a:pt x="1281" y="0"/>
                        <a:pt x="911" y="0"/>
                      </a:cubicBezTo>
                      <a:close/>
                    </a:path>
                  </a:pathLst>
                </a:custGeom>
                <a:solidFill>
                  <a:srgbClr val="EE730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25" name="Google Shape;1325;p41"/>
              <p:cNvSpPr/>
              <p:nvPr/>
            </p:nvSpPr>
            <p:spPr>
              <a:xfrm>
                <a:off x="488084" y="3164600"/>
                <a:ext cx="535235" cy="523452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26" name="Google Shape;1326;p41"/>
            <p:cNvSpPr/>
            <p:nvPr/>
          </p:nvSpPr>
          <p:spPr>
            <a:xfrm>
              <a:off x="5388052" y="2482772"/>
              <a:ext cx="869842" cy="1282998"/>
            </a:xfrm>
            <a:custGeom>
              <a:avLst/>
              <a:gdLst/>
              <a:ahLst/>
              <a:cxnLst/>
              <a:rect l="l" t="t" r="r" b="b"/>
              <a:pathLst>
                <a:path w="9112" h="13440" extrusionOk="0">
                  <a:moveTo>
                    <a:pt x="2706" y="0"/>
                  </a:moveTo>
                  <a:cubicBezTo>
                    <a:pt x="1437" y="0"/>
                    <a:pt x="341" y="1280"/>
                    <a:pt x="179" y="2587"/>
                  </a:cubicBezTo>
                  <a:cubicBezTo>
                    <a:pt x="0" y="4025"/>
                    <a:pt x="606" y="5424"/>
                    <a:pt x="1202" y="6740"/>
                  </a:cubicBezTo>
                  <a:cubicBezTo>
                    <a:pt x="1914" y="8321"/>
                    <a:pt x="2624" y="9902"/>
                    <a:pt x="3340" y="11488"/>
                  </a:cubicBezTo>
                  <a:cubicBezTo>
                    <a:pt x="3706" y="12305"/>
                    <a:pt x="4187" y="13218"/>
                    <a:pt x="5057" y="13424"/>
                  </a:cubicBezTo>
                  <a:cubicBezTo>
                    <a:pt x="5100" y="13435"/>
                    <a:pt x="5146" y="13440"/>
                    <a:pt x="5196" y="13440"/>
                  </a:cubicBezTo>
                  <a:cubicBezTo>
                    <a:pt x="6300" y="13440"/>
                    <a:pt x="8863" y="10968"/>
                    <a:pt x="9112" y="10834"/>
                  </a:cubicBezTo>
                  <a:cubicBezTo>
                    <a:pt x="8344" y="6726"/>
                    <a:pt x="5946" y="3361"/>
                    <a:pt x="3389" y="65"/>
                  </a:cubicBezTo>
                  <a:cubicBezTo>
                    <a:pt x="3408" y="44"/>
                    <a:pt x="3393" y="38"/>
                    <a:pt x="3360" y="38"/>
                  </a:cubicBezTo>
                  <a:cubicBezTo>
                    <a:pt x="3296" y="38"/>
                    <a:pt x="3165" y="64"/>
                    <a:pt x="3101" y="64"/>
                  </a:cubicBezTo>
                  <a:cubicBezTo>
                    <a:pt x="3068" y="64"/>
                    <a:pt x="3052" y="57"/>
                    <a:pt x="3072" y="36"/>
                  </a:cubicBezTo>
                  <a:cubicBezTo>
                    <a:pt x="2949" y="12"/>
                    <a:pt x="2826" y="0"/>
                    <a:pt x="2706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1"/>
            <p:cNvSpPr/>
            <p:nvPr/>
          </p:nvSpPr>
          <p:spPr>
            <a:xfrm>
              <a:off x="5388052" y="2618596"/>
              <a:ext cx="658873" cy="1147252"/>
            </a:xfrm>
            <a:custGeom>
              <a:avLst/>
              <a:gdLst/>
              <a:ahLst/>
              <a:cxnLst/>
              <a:rect l="l" t="t" r="r" b="b"/>
              <a:pathLst>
                <a:path w="6902" h="12018" extrusionOk="0">
                  <a:moveTo>
                    <a:pt x="657" y="0"/>
                  </a:moveTo>
                  <a:cubicBezTo>
                    <a:pt x="629" y="0"/>
                    <a:pt x="600" y="1"/>
                    <a:pt x="572" y="2"/>
                  </a:cubicBezTo>
                  <a:cubicBezTo>
                    <a:pt x="370" y="363"/>
                    <a:pt x="226" y="761"/>
                    <a:pt x="179" y="1164"/>
                  </a:cubicBezTo>
                  <a:cubicBezTo>
                    <a:pt x="0" y="2602"/>
                    <a:pt x="606" y="4001"/>
                    <a:pt x="1202" y="5317"/>
                  </a:cubicBezTo>
                  <a:cubicBezTo>
                    <a:pt x="1914" y="6898"/>
                    <a:pt x="2624" y="8479"/>
                    <a:pt x="3340" y="10065"/>
                  </a:cubicBezTo>
                  <a:cubicBezTo>
                    <a:pt x="3706" y="10882"/>
                    <a:pt x="4187" y="11795"/>
                    <a:pt x="5057" y="12001"/>
                  </a:cubicBezTo>
                  <a:cubicBezTo>
                    <a:pt x="5100" y="12012"/>
                    <a:pt x="5146" y="12017"/>
                    <a:pt x="5196" y="12017"/>
                  </a:cubicBezTo>
                  <a:cubicBezTo>
                    <a:pt x="5438" y="12017"/>
                    <a:pt x="5751" y="11896"/>
                    <a:pt x="6095" y="11708"/>
                  </a:cubicBezTo>
                  <a:cubicBezTo>
                    <a:pt x="6902" y="8138"/>
                    <a:pt x="4350" y="4567"/>
                    <a:pt x="2404" y="1002"/>
                  </a:cubicBezTo>
                  <a:cubicBezTo>
                    <a:pt x="2076" y="345"/>
                    <a:pt x="1361" y="0"/>
                    <a:pt x="657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1"/>
            <p:cNvSpPr/>
            <p:nvPr/>
          </p:nvSpPr>
          <p:spPr>
            <a:xfrm>
              <a:off x="5442649" y="2482868"/>
              <a:ext cx="815238" cy="1253500"/>
            </a:xfrm>
            <a:custGeom>
              <a:avLst/>
              <a:gdLst/>
              <a:ahLst/>
              <a:cxnLst/>
              <a:rect l="l" t="t" r="r" b="b"/>
              <a:pathLst>
                <a:path w="8540" h="13131" extrusionOk="0">
                  <a:moveTo>
                    <a:pt x="2138" y="0"/>
                  </a:moveTo>
                  <a:cubicBezTo>
                    <a:pt x="1260" y="0"/>
                    <a:pt x="466" y="612"/>
                    <a:pt x="0" y="1424"/>
                  </a:cubicBezTo>
                  <a:cubicBezTo>
                    <a:pt x="28" y="1423"/>
                    <a:pt x="57" y="1422"/>
                    <a:pt x="85" y="1422"/>
                  </a:cubicBezTo>
                  <a:cubicBezTo>
                    <a:pt x="789" y="1422"/>
                    <a:pt x="1504" y="1767"/>
                    <a:pt x="1832" y="2424"/>
                  </a:cubicBezTo>
                  <a:cubicBezTo>
                    <a:pt x="3778" y="5989"/>
                    <a:pt x="6330" y="9560"/>
                    <a:pt x="5523" y="13130"/>
                  </a:cubicBezTo>
                  <a:cubicBezTo>
                    <a:pt x="6743" y="12463"/>
                    <a:pt x="8348" y="10939"/>
                    <a:pt x="8540" y="10833"/>
                  </a:cubicBezTo>
                  <a:cubicBezTo>
                    <a:pt x="7772" y="6725"/>
                    <a:pt x="5374" y="3360"/>
                    <a:pt x="2817" y="64"/>
                  </a:cubicBezTo>
                  <a:cubicBezTo>
                    <a:pt x="2836" y="43"/>
                    <a:pt x="2821" y="37"/>
                    <a:pt x="2788" y="37"/>
                  </a:cubicBezTo>
                  <a:cubicBezTo>
                    <a:pt x="2724" y="37"/>
                    <a:pt x="2593" y="63"/>
                    <a:pt x="2529" y="63"/>
                  </a:cubicBezTo>
                  <a:cubicBezTo>
                    <a:pt x="2496" y="63"/>
                    <a:pt x="2480" y="56"/>
                    <a:pt x="2500" y="35"/>
                  </a:cubicBezTo>
                  <a:cubicBezTo>
                    <a:pt x="2378" y="12"/>
                    <a:pt x="2257" y="0"/>
                    <a:pt x="2138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1"/>
            <p:cNvSpPr/>
            <p:nvPr/>
          </p:nvSpPr>
          <p:spPr>
            <a:xfrm>
              <a:off x="6263800" y="2117775"/>
              <a:ext cx="823066" cy="610092"/>
            </a:xfrm>
            <a:custGeom>
              <a:avLst/>
              <a:gdLst/>
              <a:ahLst/>
              <a:cxnLst/>
              <a:rect l="l" t="t" r="r" b="b"/>
              <a:pathLst>
                <a:path w="8622" h="6391" extrusionOk="0">
                  <a:moveTo>
                    <a:pt x="7072" y="0"/>
                  </a:moveTo>
                  <a:cubicBezTo>
                    <a:pt x="6881" y="0"/>
                    <a:pt x="6689" y="20"/>
                    <a:pt x="6502" y="59"/>
                  </a:cubicBezTo>
                  <a:cubicBezTo>
                    <a:pt x="6305" y="103"/>
                    <a:pt x="6136" y="232"/>
                    <a:pt x="6050" y="414"/>
                  </a:cubicBezTo>
                  <a:cubicBezTo>
                    <a:pt x="5612" y="1323"/>
                    <a:pt x="5040" y="2246"/>
                    <a:pt x="4637" y="3149"/>
                  </a:cubicBezTo>
                  <a:cubicBezTo>
                    <a:pt x="4216" y="2532"/>
                    <a:pt x="2309" y="1062"/>
                    <a:pt x="670" y="1062"/>
                  </a:cubicBezTo>
                  <a:cubicBezTo>
                    <a:pt x="458" y="1062"/>
                    <a:pt x="251" y="1087"/>
                    <a:pt x="52" y="1141"/>
                  </a:cubicBezTo>
                  <a:cubicBezTo>
                    <a:pt x="182" y="2231"/>
                    <a:pt x="0" y="1933"/>
                    <a:pt x="129" y="3029"/>
                  </a:cubicBezTo>
                  <a:cubicBezTo>
                    <a:pt x="1253" y="4255"/>
                    <a:pt x="3240" y="6391"/>
                    <a:pt x="4781" y="6391"/>
                  </a:cubicBezTo>
                  <a:cubicBezTo>
                    <a:pt x="5112" y="6391"/>
                    <a:pt x="5422" y="6292"/>
                    <a:pt x="5699" y="6065"/>
                  </a:cubicBezTo>
                  <a:cubicBezTo>
                    <a:pt x="7242" y="4803"/>
                    <a:pt x="8323" y="2923"/>
                    <a:pt x="8582" y="943"/>
                  </a:cubicBezTo>
                  <a:cubicBezTo>
                    <a:pt x="8622" y="660"/>
                    <a:pt x="8477" y="385"/>
                    <a:pt x="8218" y="261"/>
                  </a:cubicBezTo>
                  <a:cubicBezTo>
                    <a:pt x="7867" y="85"/>
                    <a:pt x="7471" y="0"/>
                    <a:pt x="7072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1"/>
            <p:cNvSpPr/>
            <p:nvPr/>
          </p:nvSpPr>
          <p:spPr>
            <a:xfrm>
              <a:off x="6272867" y="2181535"/>
              <a:ext cx="811706" cy="546324"/>
            </a:xfrm>
            <a:custGeom>
              <a:avLst/>
              <a:gdLst/>
              <a:ahLst/>
              <a:cxnLst/>
              <a:rect l="l" t="t" r="r" b="b"/>
              <a:pathLst>
                <a:path w="8503" h="5723" extrusionOk="0">
                  <a:moveTo>
                    <a:pt x="8459" y="1"/>
                  </a:moveTo>
                  <a:cubicBezTo>
                    <a:pt x="7806" y="1760"/>
                    <a:pt x="6844" y="3270"/>
                    <a:pt x="4941" y="3840"/>
                  </a:cubicBezTo>
                  <a:cubicBezTo>
                    <a:pt x="4488" y="4034"/>
                    <a:pt x="4060" y="4120"/>
                    <a:pt x="3652" y="4120"/>
                  </a:cubicBezTo>
                  <a:cubicBezTo>
                    <a:pt x="2268" y="4120"/>
                    <a:pt x="1110" y="3136"/>
                    <a:pt x="1" y="2034"/>
                  </a:cubicBezTo>
                  <a:lnTo>
                    <a:pt x="1" y="2034"/>
                  </a:lnTo>
                  <a:cubicBezTo>
                    <a:pt x="10" y="2130"/>
                    <a:pt x="21" y="2236"/>
                    <a:pt x="34" y="2361"/>
                  </a:cubicBezTo>
                  <a:cubicBezTo>
                    <a:pt x="1158" y="3587"/>
                    <a:pt x="3145" y="5723"/>
                    <a:pt x="4686" y="5723"/>
                  </a:cubicBezTo>
                  <a:cubicBezTo>
                    <a:pt x="5017" y="5723"/>
                    <a:pt x="5327" y="5624"/>
                    <a:pt x="5604" y="5397"/>
                  </a:cubicBezTo>
                  <a:cubicBezTo>
                    <a:pt x="7147" y="4135"/>
                    <a:pt x="8228" y="2255"/>
                    <a:pt x="8487" y="275"/>
                  </a:cubicBezTo>
                  <a:cubicBezTo>
                    <a:pt x="8502" y="178"/>
                    <a:pt x="8487" y="87"/>
                    <a:pt x="8459" y="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1"/>
            <p:cNvSpPr/>
            <p:nvPr/>
          </p:nvSpPr>
          <p:spPr>
            <a:xfrm>
              <a:off x="5349013" y="2241668"/>
              <a:ext cx="276360" cy="365330"/>
            </a:xfrm>
            <a:custGeom>
              <a:avLst/>
              <a:gdLst/>
              <a:ahLst/>
              <a:cxnLst/>
              <a:rect l="l" t="t" r="r" b="b"/>
              <a:pathLst>
                <a:path w="2895" h="3827" extrusionOk="0">
                  <a:moveTo>
                    <a:pt x="1597" y="1"/>
                  </a:moveTo>
                  <a:cubicBezTo>
                    <a:pt x="380" y="788"/>
                    <a:pt x="1" y="2620"/>
                    <a:pt x="804" y="3826"/>
                  </a:cubicBezTo>
                  <a:cubicBezTo>
                    <a:pt x="1034" y="3653"/>
                    <a:pt x="1367" y="3470"/>
                    <a:pt x="1597" y="3297"/>
                  </a:cubicBezTo>
                  <a:cubicBezTo>
                    <a:pt x="1327" y="2798"/>
                    <a:pt x="1486" y="2081"/>
                    <a:pt x="1693" y="1558"/>
                  </a:cubicBezTo>
                  <a:cubicBezTo>
                    <a:pt x="1904" y="1029"/>
                    <a:pt x="2356" y="606"/>
                    <a:pt x="2895" y="429"/>
                  </a:cubicBezTo>
                  <a:cubicBezTo>
                    <a:pt x="2672" y="232"/>
                    <a:pt x="2486" y="216"/>
                    <a:pt x="2303" y="216"/>
                  </a:cubicBezTo>
                  <a:cubicBezTo>
                    <a:pt x="2267" y="216"/>
                    <a:pt x="2231" y="217"/>
                    <a:pt x="2196" y="217"/>
                  </a:cubicBezTo>
                  <a:cubicBezTo>
                    <a:pt x="2011" y="217"/>
                    <a:pt x="1823" y="200"/>
                    <a:pt x="1597" y="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1"/>
            <p:cNvSpPr/>
            <p:nvPr/>
          </p:nvSpPr>
          <p:spPr>
            <a:xfrm>
              <a:off x="5747228" y="3390207"/>
              <a:ext cx="215647" cy="220038"/>
            </a:xfrm>
            <a:custGeom>
              <a:avLst/>
              <a:gdLst/>
              <a:ahLst/>
              <a:cxnLst/>
              <a:rect l="l" t="t" r="r" b="b"/>
              <a:pathLst>
                <a:path w="2259" h="2305" extrusionOk="0">
                  <a:moveTo>
                    <a:pt x="1409" y="1"/>
                  </a:moveTo>
                  <a:cubicBezTo>
                    <a:pt x="914" y="260"/>
                    <a:pt x="495" y="606"/>
                    <a:pt x="1" y="871"/>
                  </a:cubicBezTo>
                  <a:cubicBezTo>
                    <a:pt x="298" y="1524"/>
                    <a:pt x="688" y="2255"/>
                    <a:pt x="1279" y="2303"/>
                  </a:cubicBezTo>
                  <a:cubicBezTo>
                    <a:pt x="1293" y="2304"/>
                    <a:pt x="1308" y="2304"/>
                    <a:pt x="1323" y="2304"/>
                  </a:cubicBezTo>
                  <a:cubicBezTo>
                    <a:pt x="1772" y="2304"/>
                    <a:pt x="2193" y="1813"/>
                    <a:pt x="2225" y="1231"/>
                  </a:cubicBezTo>
                  <a:cubicBezTo>
                    <a:pt x="2259" y="635"/>
                    <a:pt x="1870" y="54"/>
                    <a:pt x="1409" y="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1"/>
            <p:cNvSpPr/>
            <p:nvPr/>
          </p:nvSpPr>
          <p:spPr>
            <a:xfrm>
              <a:off x="5688527" y="2212938"/>
              <a:ext cx="976758" cy="1133506"/>
            </a:xfrm>
            <a:custGeom>
              <a:avLst/>
              <a:gdLst/>
              <a:ahLst/>
              <a:cxnLst/>
              <a:rect l="l" t="t" r="r" b="b"/>
              <a:pathLst>
                <a:path w="10232" h="11874" extrusionOk="0">
                  <a:moveTo>
                    <a:pt x="6078" y="0"/>
                  </a:moveTo>
                  <a:cubicBezTo>
                    <a:pt x="3734" y="0"/>
                    <a:pt x="1671" y="1089"/>
                    <a:pt x="1" y="2810"/>
                  </a:cubicBezTo>
                  <a:cubicBezTo>
                    <a:pt x="563" y="5973"/>
                    <a:pt x="1625" y="9043"/>
                    <a:pt x="3144" y="11873"/>
                  </a:cubicBezTo>
                  <a:cubicBezTo>
                    <a:pt x="4715" y="9486"/>
                    <a:pt x="7487" y="7698"/>
                    <a:pt x="10231" y="6905"/>
                  </a:cubicBezTo>
                  <a:cubicBezTo>
                    <a:pt x="9088" y="4660"/>
                    <a:pt x="7959" y="2498"/>
                    <a:pt x="6815" y="259"/>
                  </a:cubicBezTo>
                  <a:cubicBezTo>
                    <a:pt x="6742" y="115"/>
                    <a:pt x="6594" y="13"/>
                    <a:pt x="6431" y="9"/>
                  </a:cubicBezTo>
                  <a:cubicBezTo>
                    <a:pt x="6312" y="3"/>
                    <a:pt x="6195" y="0"/>
                    <a:pt x="6078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1"/>
            <p:cNvSpPr/>
            <p:nvPr/>
          </p:nvSpPr>
          <p:spPr>
            <a:xfrm>
              <a:off x="5794475" y="2212842"/>
              <a:ext cx="870797" cy="997378"/>
            </a:xfrm>
            <a:custGeom>
              <a:avLst/>
              <a:gdLst/>
              <a:ahLst/>
              <a:cxnLst/>
              <a:rect l="l" t="t" r="r" b="b"/>
              <a:pathLst>
                <a:path w="9122" h="10448" extrusionOk="0">
                  <a:moveTo>
                    <a:pt x="4959" y="1"/>
                  </a:moveTo>
                  <a:cubicBezTo>
                    <a:pt x="3113" y="1"/>
                    <a:pt x="1444" y="684"/>
                    <a:pt x="0" y="1811"/>
                  </a:cubicBezTo>
                  <a:cubicBezTo>
                    <a:pt x="938" y="4849"/>
                    <a:pt x="1894" y="7728"/>
                    <a:pt x="3181" y="10448"/>
                  </a:cubicBezTo>
                  <a:cubicBezTo>
                    <a:pt x="4778" y="8780"/>
                    <a:pt x="6954" y="7531"/>
                    <a:pt x="9121" y="6906"/>
                  </a:cubicBezTo>
                  <a:cubicBezTo>
                    <a:pt x="7978" y="4661"/>
                    <a:pt x="6849" y="2499"/>
                    <a:pt x="5705" y="260"/>
                  </a:cubicBezTo>
                  <a:cubicBezTo>
                    <a:pt x="5632" y="116"/>
                    <a:pt x="5484" y="14"/>
                    <a:pt x="5321" y="10"/>
                  </a:cubicBezTo>
                  <a:cubicBezTo>
                    <a:pt x="5199" y="4"/>
                    <a:pt x="5079" y="1"/>
                    <a:pt x="4959" y="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1"/>
            <p:cNvSpPr/>
            <p:nvPr/>
          </p:nvSpPr>
          <p:spPr>
            <a:xfrm>
              <a:off x="5988524" y="2871918"/>
              <a:ext cx="742783" cy="698776"/>
            </a:xfrm>
            <a:custGeom>
              <a:avLst/>
              <a:gdLst/>
              <a:ahLst/>
              <a:cxnLst/>
              <a:rect l="l" t="t" r="r" b="b"/>
              <a:pathLst>
                <a:path w="7781" h="7320" extrusionOk="0">
                  <a:moveTo>
                    <a:pt x="7088" y="1"/>
                  </a:moveTo>
                  <a:cubicBezTo>
                    <a:pt x="4215" y="726"/>
                    <a:pt x="1159" y="2240"/>
                    <a:pt x="1" y="4969"/>
                  </a:cubicBezTo>
                  <a:cubicBezTo>
                    <a:pt x="414" y="5801"/>
                    <a:pt x="913" y="6590"/>
                    <a:pt x="1476" y="7320"/>
                  </a:cubicBezTo>
                  <a:cubicBezTo>
                    <a:pt x="2889" y="4446"/>
                    <a:pt x="5123" y="2394"/>
                    <a:pt x="7780" y="770"/>
                  </a:cubicBezTo>
                  <a:cubicBezTo>
                    <a:pt x="7531" y="491"/>
                    <a:pt x="7430" y="404"/>
                    <a:pt x="7088" y="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1"/>
            <p:cNvSpPr/>
            <p:nvPr/>
          </p:nvSpPr>
          <p:spPr>
            <a:xfrm>
              <a:off x="5988524" y="3178310"/>
              <a:ext cx="233498" cy="392345"/>
            </a:xfrm>
            <a:custGeom>
              <a:avLst/>
              <a:gdLst/>
              <a:ahLst/>
              <a:cxnLst/>
              <a:rect l="l" t="t" r="r" b="b"/>
              <a:pathLst>
                <a:path w="2446" h="4110" extrusionOk="0">
                  <a:moveTo>
                    <a:pt x="1135" y="0"/>
                  </a:moveTo>
                  <a:cubicBezTo>
                    <a:pt x="669" y="519"/>
                    <a:pt x="279" y="1106"/>
                    <a:pt x="1" y="1759"/>
                  </a:cubicBezTo>
                  <a:cubicBezTo>
                    <a:pt x="414" y="2591"/>
                    <a:pt x="913" y="3380"/>
                    <a:pt x="1476" y="4110"/>
                  </a:cubicBezTo>
                  <a:cubicBezTo>
                    <a:pt x="1764" y="3524"/>
                    <a:pt x="2095" y="2981"/>
                    <a:pt x="2446" y="2462"/>
                  </a:cubicBezTo>
                  <a:cubicBezTo>
                    <a:pt x="1975" y="1668"/>
                    <a:pt x="1552" y="842"/>
                    <a:pt x="1135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1"/>
            <p:cNvSpPr/>
            <p:nvPr/>
          </p:nvSpPr>
          <p:spPr>
            <a:xfrm>
              <a:off x="6129312" y="2890435"/>
              <a:ext cx="1420462" cy="1271161"/>
            </a:xfrm>
            <a:custGeom>
              <a:avLst/>
              <a:gdLst/>
              <a:ahLst/>
              <a:cxnLst/>
              <a:rect l="l" t="t" r="r" b="b"/>
              <a:pathLst>
                <a:path w="14880" h="13316" extrusionOk="0">
                  <a:moveTo>
                    <a:pt x="9827" y="0"/>
                  </a:moveTo>
                  <a:cubicBezTo>
                    <a:pt x="9766" y="0"/>
                    <a:pt x="9706" y="1"/>
                    <a:pt x="9645" y="4"/>
                  </a:cubicBezTo>
                  <a:cubicBezTo>
                    <a:pt x="8565" y="52"/>
                    <a:pt x="7531" y="436"/>
                    <a:pt x="6517" y="816"/>
                  </a:cubicBezTo>
                  <a:cubicBezTo>
                    <a:pt x="6431" y="715"/>
                    <a:pt x="6369" y="643"/>
                    <a:pt x="6305" y="576"/>
                  </a:cubicBezTo>
                  <a:cubicBezTo>
                    <a:pt x="3648" y="2200"/>
                    <a:pt x="1414" y="4252"/>
                    <a:pt x="1" y="7126"/>
                  </a:cubicBezTo>
                  <a:cubicBezTo>
                    <a:pt x="2495" y="10364"/>
                    <a:pt x="6325" y="12580"/>
                    <a:pt x="10362" y="13316"/>
                  </a:cubicBezTo>
                  <a:cubicBezTo>
                    <a:pt x="10852" y="12897"/>
                    <a:pt x="11198" y="12191"/>
                    <a:pt x="11482" y="11615"/>
                  </a:cubicBezTo>
                  <a:cubicBezTo>
                    <a:pt x="11765" y="11032"/>
                    <a:pt x="11770" y="10269"/>
                    <a:pt x="11318" y="9812"/>
                  </a:cubicBezTo>
                  <a:cubicBezTo>
                    <a:pt x="11129" y="9619"/>
                    <a:pt x="10856" y="9525"/>
                    <a:pt x="10588" y="9525"/>
                  </a:cubicBezTo>
                  <a:cubicBezTo>
                    <a:pt x="10213" y="9525"/>
                    <a:pt x="9847" y="9709"/>
                    <a:pt x="9732" y="10067"/>
                  </a:cubicBezTo>
                  <a:cubicBezTo>
                    <a:pt x="8305" y="8674"/>
                    <a:pt x="6580" y="6972"/>
                    <a:pt x="5152" y="5578"/>
                  </a:cubicBezTo>
                  <a:lnTo>
                    <a:pt x="5152" y="5578"/>
                  </a:lnTo>
                  <a:cubicBezTo>
                    <a:pt x="5475" y="5667"/>
                    <a:pt x="5814" y="5708"/>
                    <a:pt x="6160" y="5708"/>
                  </a:cubicBezTo>
                  <a:cubicBezTo>
                    <a:pt x="7281" y="5708"/>
                    <a:pt x="8468" y="5281"/>
                    <a:pt x="9386" y="4708"/>
                  </a:cubicBezTo>
                  <a:cubicBezTo>
                    <a:pt x="9765" y="5866"/>
                    <a:pt x="10328" y="7303"/>
                    <a:pt x="10708" y="8461"/>
                  </a:cubicBezTo>
                  <a:cubicBezTo>
                    <a:pt x="11905" y="8390"/>
                    <a:pt x="13471" y="8231"/>
                    <a:pt x="14667" y="8155"/>
                  </a:cubicBezTo>
                  <a:cubicBezTo>
                    <a:pt x="14879" y="7649"/>
                    <a:pt x="14759" y="6900"/>
                    <a:pt x="14451" y="6448"/>
                  </a:cubicBezTo>
                  <a:cubicBezTo>
                    <a:pt x="14144" y="5999"/>
                    <a:pt x="13613" y="5717"/>
                    <a:pt x="13069" y="5717"/>
                  </a:cubicBezTo>
                  <a:cubicBezTo>
                    <a:pt x="13061" y="5717"/>
                    <a:pt x="13052" y="5717"/>
                    <a:pt x="13043" y="5718"/>
                  </a:cubicBezTo>
                  <a:cubicBezTo>
                    <a:pt x="13231" y="4968"/>
                    <a:pt x="13187" y="4118"/>
                    <a:pt x="13197" y="3344"/>
                  </a:cubicBezTo>
                  <a:cubicBezTo>
                    <a:pt x="13207" y="2570"/>
                    <a:pt x="13024" y="1767"/>
                    <a:pt x="12548" y="1162"/>
                  </a:cubicBezTo>
                  <a:cubicBezTo>
                    <a:pt x="11918" y="354"/>
                    <a:pt x="10854" y="0"/>
                    <a:pt x="9827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1"/>
            <p:cNvSpPr/>
            <p:nvPr/>
          </p:nvSpPr>
          <p:spPr>
            <a:xfrm>
              <a:off x="7168277" y="3618903"/>
              <a:ext cx="349674" cy="78374"/>
            </a:xfrm>
            <a:custGeom>
              <a:avLst/>
              <a:gdLst/>
              <a:ahLst/>
              <a:cxnLst/>
              <a:rect l="l" t="t" r="r" b="b"/>
              <a:pathLst>
                <a:path w="3663" h="821" extrusionOk="0">
                  <a:moveTo>
                    <a:pt x="1771" y="0"/>
                  </a:moveTo>
                  <a:cubicBezTo>
                    <a:pt x="1075" y="0"/>
                    <a:pt x="430" y="244"/>
                    <a:pt x="0" y="820"/>
                  </a:cubicBezTo>
                  <a:cubicBezTo>
                    <a:pt x="1129" y="743"/>
                    <a:pt x="2538" y="603"/>
                    <a:pt x="3662" y="532"/>
                  </a:cubicBezTo>
                  <a:cubicBezTo>
                    <a:pt x="3070" y="199"/>
                    <a:pt x="2399" y="0"/>
                    <a:pt x="1771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1"/>
            <p:cNvSpPr/>
            <p:nvPr/>
          </p:nvSpPr>
          <p:spPr>
            <a:xfrm>
              <a:off x="5540389" y="2402691"/>
              <a:ext cx="387763" cy="1082720"/>
            </a:xfrm>
            <a:custGeom>
              <a:avLst/>
              <a:gdLst/>
              <a:ahLst/>
              <a:cxnLst/>
              <a:rect l="l" t="t" r="r" b="b"/>
              <a:pathLst>
                <a:path w="4062" h="11342" extrusionOk="0">
                  <a:moveTo>
                    <a:pt x="2048" y="1"/>
                  </a:moveTo>
                  <a:cubicBezTo>
                    <a:pt x="1063" y="918"/>
                    <a:pt x="505" y="2279"/>
                    <a:pt x="347" y="3634"/>
                  </a:cubicBezTo>
                  <a:cubicBezTo>
                    <a:pt x="159" y="5243"/>
                    <a:pt x="0" y="6440"/>
                    <a:pt x="284" y="8035"/>
                  </a:cubicBezTo>
                  <a:cubicBezTo>
                    <a:pt x="451" y="8953"/>
                    <a:pt x="957" y="10237"/>
                    <a:pt x="1662" y="11020"/>
                  </a:cubicBezTo>
                  <a:cubicBezTo>
                    <a:pt x="1854" y="11231"/>
                    <a:pt x="2122" y="11342"/>
                    <a:pt x="2396" y="11342"/>
                  </a:cubicBezTo>
                  <a:cubicBezTo>
                    <a:pt x="2534" y="11342"/>
                    <a:pt x="2674" y="11314"/>
                    <a:pt x="2807" y="11255"/>
                  </a:cubicBezTo>
                  <a:cubicBezTo>
                    <a:pt x="3239" y="11058"/>
                    <a:pt x="3725" y="10832"/>
                    <a:pt x="4061" y="10703"/>
                  </a:cubicBezTo>
                  <a:cubicBezTo>
                    <a:pt x="3676" y="10078"/>
                    <a:pt x="3421" y="9366"/>
                    <a:pt x="3277" y="8617"/>
                  </a:cubicBezTo>
                  <a:cubicBezTo>
                    <a:pt x="3018" y="7267"/>
                    <a:pt x="3143" y="5806"/>
                    <a:pt x="3614" y="4551"/>
                  </a:cubicBezTo>
                  <a:cubicBezTo>
                    <a:pt x="3514" y="2836"/>
                    <a:pt x="3062" y="1192"/>
                    <a:pt x="2048" y="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1"/>
            <p:cNvSpPr/>
            <p:nvPr/>
          </p:nvSpPr>
          <p:spPr>
            <a:xfrm>
              <a:off x="6889374" y="1935563"/>
              <a:ext cx="202378" cy="240562"/>
            </a:xfrm>
            <a:custGeom>
              <a:avLst/>
              <a:gdLst/>
              <a:ahLst/>
              <a:cxnLst/>
              <a:rect l="l" t="t" r="r" b="b"/>
              <a:pathLst>
                <a:path w="2120" h="2520" extrusionOk="0">
                  <a:moveTo>
                    <a:pt x="1024" y="0"/>
                  </a:moveTo>
                  <a:cubicBezTo>
                    <a:pt x="990" y="0"/>
                    <a:pt x="957" y="3"/>
                    <a:pt x="923" y="7"/>
                  </a:cubicBezTo>
                  <a:cubicBezTo>
                    <a:pt x="520" y="65"/>
                    <a:pt x="216" y="426"/>
                    <a:pt x="101" y="814"/>
                  </a:cubicBezTo>
                  <a:cubicBezTo>
                    <a:pt x="1" y="1156"/>
                    <a:pt x="20" y="1516"/>
                    <a:pt x="54" y="1872"/>
                  </a:cubicBezTo>
                  <a:cubicBezTo>
                    <a:pt x="63" y="1983"/>
                    <a:pt x="112" y="2092"/>
                    <a:pt x="193" y="2170"/>
                  </a:cubicBezTo>
                  <a:cubicBezTo>
                    <a:pt x="318" y="2290"/>
                    <a:pt x="534" y="2438"/>
                    <a:pt x="870" y="2496"/>
                  </a:cubicBezTo>
                  <a:cubicBezTo>
                    <a:pt x="969" y="2513"/>
                    <a:pt x="1068" y="2519"/>
                    <a:pt x="1164" y="2519"/>
                  </a:cubicBezTo>
                  <a:cubicBezTo>
                    <a:pt x="1321" y="2519"/>
                    <a:pt x="1469" y="2501"/>
                    <a:pt x="1591" y="2478"/>
                  </a:cubicBezTo>
                  <a:cubicBezTo>
                    <a:pt x="1788" y="2444"/>
                    <a:pt x="1942" y="2290"/>
                    <a:pt x="1986" y="2092"/>
                  </a:cubicBezTo>
                  <a:cubicBezTo>
                    <a:pt x="2068" y="1689"/>
                    <a:pt x="2120" y="1280"/>
                    <a:pt x="2019" y="881"/>
                  </a:cubicBezTo>
                  <a:cubicBezTo>
                    <a:pt x="1898" y="424"/>
                    <a:pt x="1488" y="0"/>
                    <a:pt x="1024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1"/>
            <p:cNvSpPr/>
            <p:nvPr/>
          </p:nvSpPr>
          <p:spPr>
            <a:xfrm>
              <a:off x="5735392" y="2660403"/>
              <a:ext cx="192736" cy="809415"/>
            </a:xfrm>
            <a:custGeom>
              <a:avLst/>
              <a:gdLst/>
              <a:ahLst/>
              <a:cxnLst/>
              <a:rect l="l" t="t" r="r" b="b"/>
              <a:pathLst>
                <a:path w="2019" h="8479" extrusionOk="0">
                  <a:moveTo>
                    <a:pt x="1302" y="1"/>
                  </a:moveTo>
                  <a:cubicBezTo>
                    <a:pt x="0" y="2722"/>
                    <a:pt x="34" y="5744"/>
                    <a:pt x="932" y="8478"/>
                  </a:cubicBezTo>
                  <a:cubicBezTo>
                    <a:pt x="1316" y="8301"/>
                    <a:pt x="1724" y="8118"/>
                    <a:pt x="2018" y="8003"/>
                  </a:cubicBezTo>
                  <a:cubicBezTo>
                    <a:pt x="1633" y="7378"/>
                    <a:pt x="1378" y="6666"/>
                    <a:pt x="1234" y="5917"/>
                  </a:cubicBezTo>
                  <a:cubicBezTo>
                    <a:pt x="975" y="4567"/>
                    <a:pt x="1100" y="3106"/>
                    <a:pt x="1571" y="1851"/>
                  </a:cubicBezTo>
                  <a:cubicBezTo>
                    <a:pt x="1533" y="1217"/>
                    <a:pt x="1446" y="593"/>
                    <a:pt x="1302" y="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1"/>
            <p:cNvSpPr/>
            <p:nvPr/>
          </p:nvSpPr>
          <p:spPr>
            <a:xfrm>
              <a:off x="5354549" y="1459367"/>
              <a:ext cx="1108495" cy="975040"/>
            </a:xfrm>
            <a:custGeom>
              <a:avLst/>
              <a:gdLst/>
              <a:ahLst/>
              <a:cxnLst/>
              <a:rect l="l" t="t" r="r" b="b"/>
              <a:pathLst>
                <a:path w="11612" h="10214" extrusionOk="0">
                  <a:moveTo>
                    <a:pt x="7109" y="0"/>
                  </a:moveTo>
                  <a:cubicBezTo>
                    <a:pt x="5316" y="0"/>
                    <a:pt x="2520" y="1203"/>
                    <a:pt x="1366" y="2492"/>
                  </a:cubicBezTo>
                  <a:cubicBezTo>
                    <a:pt x="178" y="3823"/>
                    <a:pt x="1" y="5155"/>
                    <a:pt x="520" y="6861"/>
                  </a:cubicBezTo>
                  <a:cubicBezTo>
                    <a:pt x="1236" y="9192"/>
                    <a:pt x="3074" y="10214"/>
                    <a:pt x="5033" y="10214"/>
                  </a:cubicBezTo>
                  <a:cubicBezTo>
                    <a:pt x="6845" y="10214"/>
                    <a:pt x="8761" y="9339"/>
                    <a:pt x="9988" y="7817"/>
                  </a:cubicBezTo>
                  <a:cubicBezTo>
                    <a:pt x="11463" y="5986"/>
                    <a:pt x="11612" y="3060"/>
                    <a:pt x="9982" y="1368"/>
                  </a:cubicBezTo>
                  <a:cubicBezTo>
                    <a:pt x="9079" y="431"/>
                    <a:pt x="8560" y="52"/>
                    <a:pt x="7262" y="3"/>
                  </a:cubicBezTo>
                  <a:cubicBezTo>
                    <a:pt x="7212" y="1"/>
                    <a:pt x="7161" y="0"/>
                    <a:pt x="7109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1"/>
            <p:cNvSpPr/>
            <p:nvPr/>
          </p:nvSpPr>
          <p:spPr>
            <a:xfrm>
              <a:off x="5354549" y="1599964"/>
              <a:ext cx="544701" cy="834235"/>
            </a:xfrm>
            <a:custGeom>
              <a:avLst/>
              <a:gdLst/>
              <a:ahLst/>
              <a:cxnLst/>
              <a:rect l="l" t="t" r="r" b="b"/>
              <a:pathLst>
                <a:path w="5706" h="8739" extrusionOk="0">
                  <a:moveTo>
                    <a:pt x="2635" y="1"/>
                  </a:moveTo>
                  <a:lnTo>
                    <a:pt x="2635" y="1"/>
                  </a:lnTo>
                  <a:cubicBezTo>
                    <a:pt x="2125" y="318"/>
                    <a:pt x="1683" y="668"/>
                    <a:pt x="1366" y="1019"/>
                  </a:cubicBezTo>
                  <a:cubicBezTo>
                    <a:pt x="178" y="2350"/>
                    <a:pt x="1" y="3682"/>
                    <a:pt x="520" y="5388"/>
                  </a:cubicBezTo>
                  <a:cubicBezTo>
                    <a:pt x="1236" y="7718"/>
                    <a:pt x="3077" y="8738"/>
                    <a:pt x="5035" y="8738"/>
                  </a:cubicBezTo>
                  <a:cubicBezTo>
                    <a:pt x="5257" y="8738"/>
                    <a:pt x="5481" y="8725"/>
                    <a:pt x="5705" y="8699"/>
                  </a:cubicBezTo>
                  <a:cubicBezTo>
                    <a:pt x="4855" y="8353"/>
                    <a:pt x="4086" y="7766"/>
                    <a:pt x="3447" y="6810"/>
                  </a:cubicBezTo>
                  <a:cubicBezTo>
                    <a:pt x="2034" y="4922"/>
                    <a:pt x="1582" y="2072"/>
                    <a:pt x="2635" y="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1"/>
            <p:cNvSpPr/>
            <p:nvPr/>
          </p:nvSpPr>
          <p:spPr>
            <a:xfrm>
              <a:off x="5297757" y="1976988"/>
              <a:ext cx="267097" cy="274925"/>
            </a:xfrm>
            <a:custGeom>
              <a:avLst/>
              <a:gdLst/>
              <a:ahLst/>
              <a:cxnLst/>
              <a:rect l="l" t="t" r="r" b="b"/>
              <a:pathLst>
                <a:path w="2798" h="2880" extrusionOk="0">
                  <a:moveTo>
                    <a:pt x="1245" y="1"/>
                  </a:moveTo>
                  <a:cubicBezTo>
                    <a:pt x="995" y="159"/>
                    <a:pt x="731" y="294"/>
                    <a:pt x="480" y="453"/>
                  </a:cubicBezTo>
                  <a:cubicBezTo>
                    <a:pt x="0" y="751"/>
                    <a:pt x="52" y="1553"/>
                    <a:pt x="289" y="2062"/>
                  </a:cubicBezTo>
                  <a:cubicBezTo>
                    <a:pt x="529" y="2572"/>
                    <a:pt x="668" y="2798"/>
                    <a:pt x="1221" y="2880"/>
                  </a:cubicBezTo>
                  <a:cubicBezTo>
                    <a:pt x="1533" y="2851"/>
                    <a:pt x="2081" y="2610"/>
                    <a:pt x="2394" y="2576"/>
                  </a:cubicBezTo>
                  <a:cubicBezTo>
                    <a:pt x="2797" y="1606"/>
                    <a:pt x="2239" y="352"/>
                    <a:pt x="1245" y="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1"/>
            <p:cNvSpPr/>
            <p:nvPr/>
          </p:nvSpPr>
          <p:spPr>
            <a:xfrm>
              <a:off x="5617894" y="1613327"/>
              <a:ext cx="723977" cy="612097"/>
            </a:xfrm>
            <a:custGeom>
              <a:avLst/>
              <a:gdLst/>
              <a:ahLst/>
              <a:cxnLst/>
              <a:rect l="l" t="t" r="r" b="b"/>
              <a:pathLst>
                <a:path w="7584" h="6412" extrusionOk="0">
                  <a:moveTo>
                    <a:pt x="4433" y="0"/>
                  </a:moveTo>
                  <a:cubicBezTo>
                    <a:pt x="2936" y="0"/>
                    <a:pt x="1298" y="852"/>
                    <a:pt x="649" y="2152"/>
                  </a:cubicBezTo>
                  <a:cubicBezTo>
                    <a:pt x="0" y="3450"/>
                    <a:pt x="597" y="5186"/>
                    <a:pt x="1837" y="5940"/>
                  </a:cubicBezTo>
                  <a:cubicBezTo>
                    <a:pt x="2360" y="6260"/>
                    <a:pt x="2965" y="6411"/>
                    <a:pt x="3575" y="6411"/>
                  </a:cubicBezTo>
                  <a:cubicBezTo>
                    <a:pt x="4411" y="6411"/>
                    <a:pt x="5257" y="6129"/>
                    <a:pt x="5921" y="5612"/>
                  </a:cubicBezTo>
                  <a:cubicBezTo>
                    <a:pt x="6983" y="4782"/>
                    <a:pt x="7584" y="3325"/>
                    <a:pt x="7229" y="2023"/>
                  </a:cubicBezTo>
                  <a:cubicBezTo>
                    <a:pt x="6837" y="596"/>
                    <a:pt x="5684" y="0"/>
                    <a:pt x="4433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1"/>
            <p:cNvSpPr/>
            <p:nvPr/>
          </p:nvSpPr>
          <p:spPr>
            <a:xfrm>
              <a:off x="5784358" y="1618767"/>
              <a:ext cx="303853" cy="606560"/>
            </a:xfrm>
            <a:custGeom>
              <a:avLst/>
              <a:gdLst/>
              <a:ahLst/>
              <a:cxnLst/>
              <a:rect l="l" t="t" r="r" b="b"/>
              <a:pathLst>
                <a:path w="3183" h="6354" extrusionOk="0">
                  <a:moveTo>
                    <a:pt x="1996" y="1"/>
                  </a:moveTo>
                  <a:lnTo>
                    <a:pt x="1996" y="1"/>
                  </a:lnTo>
                  <a:cubicBezTo>
                    <a:pt x="1308" y="116"/>
                    <a:pt x="621" y="394"/>
                    <a:pt x="53" y="798"/>
                  </a:cubicBezTo>
                  <a:cubicBezTo>
                    <a:pt x="0" y="1226"/>
                    <a:pt x="140" y="1678"/>
                    <a:pt x="443" y="1990"/>
                  </a:cubicBezTo>
                  <a:cubicBezTo>
                    <a:pt x="827" y="2399"/>
                    <a:pt x="1462" y="2601"/>
                    <a:pt x="1654" y="3129"/>
                  </a:cubicBezTo>
                  <a:cubicBezTo>
                    <a:pt x="1817" y="3576"/>
                    <a:pt x="1582" y="4062"/>
                    <a:pt x="1356" y="4484"/>
                  </a:cubicBezTo>
                  <a:cubicBezTo>
                    <a:pt x="1063" y="5018"/>
                    <a:pt x="774" y="5551"/>
                    <a:pt x="481" y="6085"/>
                  </a:cubicBezTo>
                  <a:cubicBezTo>
                    <a:pt x="894" y="6262"/>
                    <a:pt x="1342" y="6349"/>
                    <a:pt x="1798" y="6354"/>
                  </a:cubicBezTo>
                  <a:cubicBezTo>
                    <a:pt x="2524" y="5344"/>
                    <a:pt x="3182" y="4182"/>
                    <a:pt x="2850" y="3013"/>
                  </a:cubicBezTo>
                  <a:cubicBezTo>
                    <a:pt x="2721" y="2563"/>
                    <a:pt x="2451" y="2163"/>
                    <a:pt x="2221" y="1749"/>
                  </a:cubicBezTo>
                  <a:cubicBezTo>
                    <a:pt x="1996" y="1336"/>
                    <a:pt x="1808" y="875"/>
                    <a:pt x="1861" y="409"/>
                  </a:cubicBezTo>
                  <a:cubicBezTo>
                    <a:pt x="1880" y="265"/>
                    <a:pt x="1928" y="130"/>
                    <a:pt x="1996" y="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1"/>
            <p:cNvSpPr/>
            <p:nvPr/>
          </p:nvSpPr>
          <p:spPr>
            <a:xfrm>
              <a:off x="5955976" y="1613327"/>
              <a:ext cx="241899" cy="612001"/>
            </a:xfrm>
            <a:custGeom>
              <a:avLst/>
              <a:gdLst/>
              <a:ahLst/>
              <a:cxnLst/>
              <a:rect l="l" t="t" r="r" b="b"/>
              <a:pathLst>
                <a:path w="2534" h="6411" extrusionOk="0">
                  <a:moveTo>
                    <a:pt x="881" y="1"/>
                  </a:moveTo>
                  <a:cubicBezTo>
                    <a:pt x="655" y="1"/>
                    <a:pt x="426" y="20"/>
                    <a:pt x="198" y="58"/>
                  </a:cubicBezTo>
                  <a:cubicBezTo>
                    <a:pt x="130" y="187"/>
                    <a:pt x="82" y="322"/>
                    <a:pt x="63" y="466"/>
                  </a:cubicBezTo>
                  <a:cubicBezTo>
                    <a:pt x="10" y="932"/>
                    <a:pt x="198" y="1393"/>
                    <a:pt x="423" y="1806"/>
                  </a:cubicBezTo>
                  <a:cubicBezTo>
                    <a:pt x="653" y="2220"/>
                    <a:pt x="923" y="2620"/>
                    <a:pt x="1052" y="3070"/>
                  </a:cubicBezTo>
                  <a:cubicBezTo>
                    <a:pt x="1384" y="4239"/>
                    <a:pt x="726" y="5401"/>
                    <a:pt x="0" y="6411"/>
                  </a:cubicBezTo>
                  <a:cubicBezTo>
                    <a:pt x="307" y="6411"/>
                    <a:pt x="620" y="6377"/>
                    <a:pt x="923" y="6304"/>
                  </a:cubicBezTo>
                  <a:cubicBezTo>
                    <a:pt x="1802" y="5526"/>
                    <a:pt x="2533" y="4321"/>
                    <a:pt x="2389" y="3263"/>
                  </a:cubicBezTo>
                  <a:cubicBezTo>
                    <a:pt x="2297" y="2580"/>
                    <a:pt x="1995" y="1932"/>
                    <a:pt x="1922" y="1245"/>
                  </a:cubicBezTo>
                  <a:cubicBezTo>
                    <a:pt x="1884" y="899"/>
                    <a:pt x="1928" y="524"/>
                    <a:pt x="2061" y="202"/>
                  </a:cubicBezTo>
                  <a:cubicBezTo>
                    <a:pt x="1692" y="65"/>
                    <a:pt x="1292" y="1"/>
                    <a:pt x="881" y="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1"/>
            <p:cNvSpPr/>
            <p:nvPr/>
          </p:nvSpPr>
          <p:spPr>
            <a:xfrm>
              <a:off x="6017827" y="2397345"/>
              <a:ext cx="480456" cy="405901"/>
            </a:xfrm>
            <a:custGeom>
              <a:avLst/>
              <a:gdLst/>
              <a:ahLst/>
              <a:cxnLst/>
              <a:rect l="l" t="t" r="r" b="b"/>
              <a:pathLst>
                <a:path w="5033" h="4252" extrusionOk="0">
                  <a:moveTo>
                    <a:pt x="3465" y="0"/>
                  </a:moveTo>
                  <a:cubicBezTo>
                    <a:pt x="2152" y="0"/>
                    <a:pt x="847" y="597"/>
                    <a:pt x="1" y="1604"/>
                  </a:cubicBezTo>
                  <a:cubicBezTo>
                    <a:pt x="424" y="2411"/>
                    <a:pt x="919" y="3444"/>
                    <a:pt x="1347" y="4252"/>
                  </a:cubicBezTo>
                  <a:cubicBezTo>
                    <a:pt x="1993" y="3559"/>
                    <a:pt x="3012" y="2825"/>
                    <a:pt x="4429" y="2825"/>
                  </a:cubicBezTo>
                  <a:cubicBezTo>
                    <a:pt x="4623" y="2825"/>
                    <a:pt x="4824" y="2838"/>
                    <a:pt x="5033" y="2868"/>
                  </a:cubicBezTo>
                  <a:lnTo>
                    <a:pt x="3797" y="13"/>
                  </a:lnTo>
                  <a:cubicBezTo>
                    <a:pt x="3687" y="5"/>
                    <a:pt x="3576" y="0"/>
                    <a:pt x="3465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1"/>
            <p:cNvSpPr/>
            <p:nvPr/>
          </p:nvSpPr>
          <p:spPr>
            <a:xfrm>
              <a:off x="5637557" y="1596814"/>
              <a:ext cx="696484" cy="645031"/>
            </a:xfrm>
            <a:custGeom>
              <a:avLst/>
              <a:gdLst/>
              <a:ahLst/>
              <a:cxnLst/>
              <a:rect l="l" t="t" r="r" b="b"/>
              <a:pathLst>
                <a:path w="7296" h="6757" extrusionOk="0">
                  <a:moveTo>
                    <a:pt x="4226" y="346"/>
                  </a:moveTo>
                  <a:cubicBezTo>
                    <a:pt x="4523" y="346"/>
                    <a:pt x="4816" y="384"/>
                    <a:pt x="5091" y="457"/>
                  </a:cubicBezTo>
                  <a:cubicBezTo>
                    <a:pt x="5297" y="509"/>
                    <a:pt x="5494" y="586"/>
                    <a:pt x="5672" y="688"/>
                  </a:cubicBezTo>
                  <a:cubicBezTo>
                    <a:pt x="5945" y="836"/>
                    <a:pt x="6186" y="1034"/>
                    <a:pt x="6388" y="1293"/>
                  </a:cubicBezTo>
                  <a:cubicBezTo>
                    <a:pt x="6590" y="1547"/>
                    <a:pt x="6748" y="1859"/>
                    <a:pt x="6854" y="2245"/>
                  </a:cubicBezTo>
                  <a:cubicBezTo>
                    <a:pt x="6921" y="2480"/>
                    <a:pt x="6950" y="2724"/>
                    <a:pt x="6950" y="2975"/>
                  </a:cubicBezTo>
                  <a:cubicBezTo>
                    <a:pt x="6950" y="3479"/>
                    <a:pt x="6821" y="3989"/>
                    <a:pt x="6584" y="4450"/>
                  </a:cubicBezTo>
                  <a:cubicBezTo>
                    <a:pt x="6349" y="4916"/>
                    <a:pt x="6013" y="5330"/>
                    <a:pt x="5604" y="5647"/>
                  </a:cubicBezTo>
                  <a:cubicBezTo>
                    <a:pt x="5293" y="5892"/>
                    <a:pt x="4932" y="6084"/>
                    <a:pt x="4547" y="6213"/>
                  </a:cubicBezTo>
                  <a:cubicBezTo>
                    <a:pt x="4168" y="6344"/>
                    <a:pt x="3764" y="6411"/>
                    <a:pt x="3365" y="6411"/>
                  </a:cubicBezTo>
                  <a:cubicBezTo>
                    <a:pt x="2784" y="6411"/>
                    <a:pt x="2212" y="6266"/>
                    <a:pt x="1717" y="5969"/>
                  </a:cubicBezTo>
                  <a:cubicBezTo>
                    <a:pt x="1298" y="5709"/>
                    <a:pt x="957" y="5335"/>
                    <a:pt x="722" y="4897"/>
                  </a:cubicBezTo>
                  <a:cubicBezTo>
                    <a:pt x="482" y="4465"/>
                    <a:pt x="352" y="3969"/>
                    <a:pt x="352" y="3489"/>
                  </a:cubicBezTo>
                  <a:cubicBezTo>
                    <a:pt x="352" y="3110"/>
                    <a:pt x="429" y="2739"/>
                    <a:pt x="597" y="2403"/>
                  </a:cubicBezTo>
                  <a:cubicBezTo>
                    <a:pt x="751" y="2095"/>
                    <a:pt x="962" y="1817"/>
                    <a:pt x="1217" y="1566"/>
                  </a:cubicBezTo>
                  <a:cubicBezTo>
                    <a:pt x="1602" y="1187"/>
                    <a:pt x="2086" y="884"/>
                    <a:pt x="2605" y="673"/>
                  </a:cubicBezTo>
                  <a:cubicBezTo>
                    <a:pt x="3130" y="462"/>
                    <a:pt x="3692" y="346"/>
                    <a:pt x="4226" y="346"/>
                  </a:cubicBezTo>
                  <a:close/>
                  <a:moveTo>
                    <a:pt x="4226" y="0"/>
                  </a:moveTo>
                  <a:cubicBezTo>
                    <a:pt x="3447" y="0"/>
                    <a:pt x="2634" y="221"/>
                    <a:pt x="1933" y="610"/>
                  </a:cubicBezTo>
                  <a:cubicBezTo>
                    <a:pt x="1582" y="803"/>
                    <a:pt x="1256" y="1043"/>
                    <a:pt x="977" y="1316"/>
                  </a:cubicBezTo>
                  <a:cubicBezTo>
                    <a:pt x="693" y="1591"/>
                    <a:pt x="458" y="1903"/>
                    <a:pt x="289" y="2249"/>
                  </a:cubicBezTo>
                  <a:cubicBezTo>
                    <a:pt x="92" y="2638"/>
                    <a:pt x="1" y="3061"/>
                    <a:pt x="1" y="3489"/>
                  </a:cubicBezTo>
                  <a:cubicBezTo>
                    <a:pt x="1" y="4032"/>
                    <a:pt x="150" y="4580"/>
                    <a:pt x="414" y="5065"/>
                  </a:cubicBezTo>
                  <a:cubicBezTo>
                    <a:pt x="679" y="5550"/>
                    <a:pt x="1063" y="5973"/>
                    <a:pt x="1538" y="6262"/>
                  </a:cubicBezTo>
                  <a:cubicBezTo>
                    <a:pt x="2092" y="6603"/>
                    <a:pt x="2726" y="6757"/>
                    <a:pt x="3365" y="6757"/>
                  </a:cubicBezTo>
                  <a:cubicBezTo>
                    <a:pt x="3802" y="6757"/>
                    <a:pt x="4244" y="6685"/>
                    <a:pt x="4663" y="6546"/>
                  </a:cubicBezTo>
                  <a:cubicBezTo>
                    <a:pt x="5076" y="6401"/>
                    <a:pt x="5475" y="6195"/>
                    <a:pt x="5821" y="5920"/>
                  </a:cubicBezTo>
                  <a:cubicBezTo>
                    <a:pt x="6267" y="5570"/>
                    <a:pt x="6637" y="5118"/>
                    <a:pt x="6892" y="4609"/>
                  </a:cubicBezTo>
                  <a:cubicBezTo>
                    <a:pt x="7152" y="4099"/>
                    <a:pt x="7296" y="3536"/>
                    <a:pt x="7296" y="2975"/>
                  </a:cubicBezTo>
                  <a:cubicBezTo>
                    <a:pt x="7296" y="2696"/>
                    <a:pt x="7262" y="2422"/>
                    <a:pt x="7190" y="2148"/>
                  </a:cubicBezTo>
                  <a:cubicBezTo>
                    <a:pt x="7085" y="1773"/>
                    <a:pt x="6930" y="1451"/>
                    <a:pt x="6739" y="1178"/>
                  </a:cubicBezTo>
                  <a:cubicBezTo>
                    <a:pt x="6446" y="764"/>
                    <a:pt x="6061" y="471"/>
                    <a:pt x="5628" y="278"/>
                  </a:cubicBezTo>
                  <a:cubicBezTo>
                    <a:pt x="5196" y="87"/>
                    <a:pt x="4716" y="0"/>
                    <a:pt x="4226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1"/>
            <p:cNvSpPr/>
            <p:nvPr/>
          </p:nvSpPr>
          <p:spPr>
            <a:xfrm>
              <a:off x="6554920" y="3664432"/>
              <a:ext cx="250204" cy="218033"/>
            </a:xfrm>
            <a:custGeom>
              <a:avLst/>
              <a:gdLst/>
              <a:ahLst/>
              <a:cxnLst/>
              <a:rect l="l" t="t" r="r" b="b"/>
              <a:pathLst>
                <a:path w="2621" h="2284" extrusionOk="0">
                  <a:moveTo>
                    <a:pt x="1152" y="1"/>
                  </a:moveTo>
                  <a:cubicBezTo>
                    <a:pt x="739" y="1"/>
                    <a:pt x="344" y="207"/>
                    <a:pt x="140" y="694"/>
                  </a:cubicBezTo>
                  <a:cubicBezTo>
                    <a:pt x="1" y="1031"/>
                    <a:pt x="59" y="1448"/>
                    <a:pt x="309" y="1718"/>
                  </a:cubicBezTo>
                  <a:cubicBezTo>
                    <a:pt x="473" y="1900"/>
                    <a:pt x="703" y="2001"/>
                    <a:pt x="929" y="2097"/>
                  </a:cubicBezTo>
                  <a:cubicBezTo>
                    <a:pt x="1170" y="2196"/>
                    <a:pt x="1436" y="2283"/>
                    <a:pt x="1691" y="2283"/>
                  </a:cubicBezTo>
                  <a:cubicBezTo>
                    <a:pt x="1822" y="2283"/>
                    <a:pt x="1951" y="2260"/>
                    <a:pt x="2072" y="2202"/>
                  </a:cubicBezTo>
                  <a:cubicBezTo>
                    <a:pt x="2447" y="2025"/>
                    <a:pt x="2620" y="1554"/>
                    <a:pt x="2549" y="1146"/>
                  </a:cubicBezTo>
                  <a:cubicBezTo>
                    <a:pt x="2436" y="468"/>
                    <a:pt x="1773" y="1"/>
                    <a:pt x="1152" y="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1"/>
            <p:cNvSpPr/>
            <p:nvPr/>
          </p:nvSpPr>
          <p:spPr>
            <a:xfrm>
              <a:off x="5690514" y="2387858"/>
              <a:ext cx="409719" cy="960721"/>
            </a:xfrm>
            <a:custGeom>
              <a:avLst/>
              <a:gdLst/>
              <a:ahLst/>
              <a:cxnLst/>
              <a:rect l="l" t="t" r="r" b="b"/>
              <a:pathLst>
                <a:path w="4292" h="10064" extrusionOk="0">
                  <a:moveTo>
                    <a:pt x="1110" y="0"/>
                  </a:moveTo>
                  <a:cubicBezTo>
                    <a:pt x="722" y="304"/>
                    <a:pt x="352" y="635"/>
                    <a:pt x="1" y="1000"/>
                  </a:cubicBezTo>
                  <a:cubicBezTo>
                    <a:pt x="563" y="4163"/>
                    <a:pt x="1625" y="7233"/>
                    <a:pt x="3144" y="10063"/>
                  </a:cubicBezTo>
                  <a:cubicBezTo>
                    <a:pt x="3475" y="9559"/>
                    <a:pt x="3865" y="9083"/>
                    <a:pt x="4291" y="8637"/>
                  </a:cubicBezTo>
                  <a:cubicBezTo>
                    <a:pt x="3004" y="5917"/>
                    <a:pt x="2048" y="3038"/>
                    <a:pt x="1110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1"/>
            <p:cNvSpPr/>
            <p:nvPr/>
          </p:nvSpPr>
          <p:spPr>
            <a:xfrm>
              <a:off x="6580975" y="3280133"/>
              <a:ext cx="579545" cy="420315"/>
            </a:xfrm>
            <a:custGeom>
              <a:avLst/>
              <a:gdLst/>
              <a:ahLst/>
              <a:cxnLst/>
              <a:rect l="l" t="t" r="r" b="b"/>
              <a:pathLst>
                <a:path w="6071" h="4403" extrusionOk="0">
                  <a:moveTo>
                    <a:pt x="3708" y="0"/>
                  </a:moveTo>
                  <a:cubicBezTo>
                    <a:pt x="2624" y="0"/>
                    <a:pt x="1224" y="1039"/>
                    <a:pt x="0" y="1039"/>
                  </a:cubicBezTo>
                  <a:lnTo>
                    <a:pt x="490" y="1529"/>
                  </a:lnTo>
                  <a:cubicBezTo>
                    <a:pt x="799" y="1611"/>
                    <a:pt x="1123" y="1649"/>
                    <a:pt x="1453" y="1649"/>
                  </a:cubicBezTo>
                  <a:cubicBezTo>
                    <a:pt x="2570" y="1649"/>
                    <a:pt x="3756" y="1221"/>
                    <a:pt x="4676" y="649"/>
                  </a:cubicBezTo>
                  <a:cubicBezTo>
                    <a:pt x="5055" y="1807"/>
                    <a:pt x="5618" y="3244"/>
                    <a:pt x="5998" y="4402"/>
                  </a:cubicBezTo>
                  <a:lnTo>
                    <a:pt x="6031" y="4402"/>
                  </a:lnTo>
                  <a:cubicBezTo>
                    <a:pt x="6070" y="2971"/>
                    <a:pt x="5680" y="1510"/>
                    <a:pt x="4864" y="693"/>
                  </a:cubicBezTo>
                  <a:cubicBezTo>
                    <a:pt x="4557" y="181"/>
                    <a:pt x="4160" y="0"/>
                    <a:pt x="3708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1"/>
            <p:cNvSpPr/>
            <p:nvPr/>
          </p:nvSpPr>
          <p:spPr>
            <a:xfrm>
              <a:off x="6131353" y="3445377"/>
              <a:ext cx="1018570" cy="718441"/>
            </a:xfrm>
            <a:custGeom>
              <a:avLst/>
              <a:gdLst/>
              <a:ahLst/>
              <a:cxnLst/>
              <a:rect l="l" t="t" r="r" b="b"/>
              <a:pathLst>
                <a:path w="10670" h="7526" extrusionOk="0">
                  <a:moveTo>
                    <a:pt x="769" y="0"/>
                  </a:moveTo>
                  <a:cubicBezTo>
                    <a:pt x="496" y="427"/>
                    <a:pt x="232" y="865"/>
                    <a:pt x="1" y="1336"/>
                  </a:cubicBezTo>
                  <a:cubicBezTo>
                    <a:pt x="2495" y="4574"/>
                    <a:pt x="6325" y="6790"/>
                    <a:pt x="10362" y="7526"/>
                  </a:cubicBezTo>
                  <a:cubicBezTo>
                    <a:pt x="10472" y="7434"/>
                    <a:pt x="10573" y="7324"/>
                    <a:pt x="10670" y="7209"/>
                  </a:cubicBezTo>
                  <a:cubicBezTo>
                    <a:pt x="6651" y="6694"/>
                    <a:pt x="3095" y="3479"/>
                    <a:pt x="769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1"/>
            <p:cNvSpPr/>
            <p:nvPr/>
          </p:nvSpPr>
          <p:spPr>
            <a:xfrm>
              <a:off x="7078232" y="2960720"/>
              <a:ext cx="225002" cy="186149"/>
            </a:xfrm>
            <a:custGeom>
              <a:avLst/>
              <a:gdLst/>
              <a:ahLst/>
              <a:cxnLst/>
              <a:rect l="l" t="t" r="r" b="b"/>
              <a:pathLst>
                <a:path w="2357" h="1950" extrusionOk="0">
                  <a:moveTo>
                    <a:pt x="886" y="0"/>
                  </a:moveTo>
                  <a:cubicBezTo>
                    <a:pt x="845" y="0"/>
                    <a:pt x="804" y="2"/>
                    <a:pt x="764" y="7"/>
                  </a:cubicBezTo>
                  <a:cubicBezTo>
                    <a:pt x="433" y="50"/>
                    <a:pt x="116" y="295"/>
                    <a:pt x="63" y="626"/>
                  </a:cubicBezTo>
                  <a:cubicBezTo>
                    <a:pt x="1" y="987"/>
                    <a:pt x="245" y="1329"/>
                    <a:pt x="520" y="1569"/>
                  </a:cubicBezTo>
                  <a:cubicBezTo>
                    <a:pt x="767" y="1777"/>
                    <a:pt x="1069" y="1950"/>
                    <a:pt x="1387" y="1950"/>
                  </a:cubicBezTo>
                  <a:cubicBezTo>
                    <a:pt x="1421" y="1950"/>
                    <a:pt x="1456" y="1948"/>
                    <a:pt x="1490" y="1944"/>
                  </a:cubicBezTo>
                  <a:cubicBezTo>
                    <a:pt x="1836" y="1900"/>
                    <a:pt x="2139" y="1622"/>
                    <a:pt x="2211" y="1280"/>
                  </a:cubicBezTo>
                  <a:cubicBezTo>
                    <a:pt x="2356" y="561"/>
                    <a:pt x="1539" y="0"/>
                    <a:pt x="886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1"/>
            <p:cNvSpPr/>
            <p:nvPr/>
          </p:nvSpPr>
          <p:spPr>
            <a:xfrm>
              <a:off x="6218748" y="2933292"/>
              <a:ext cx="534487" cy="472628"/>
            </a:xfrm>
            <a:custGeom>
              <a:avLst/>
              <a:gdLst/>
              <a:ahLst/>
              <a:cxnLst/>
              <a:rect l="l" t="t" r="r" b="b"/>
              <a:pathLst>
                <a:path w="5599" h="4951" extrusionOk="0">
                  <a:moveTo>
                    <a:pt x="5406" y="1"/>
                  </a:moveTo>
                  <a:cubicBezTo>
                    <a:pt x="5382" y="1"/>
                    <a:pt x="5358" y="6"/>
                    <a:pt x="5335" y="16"/>
                  </a:cubicBezTo>
                  <a:cubicBezTo>
                    <a:pt x="3235" y="1035"/>
                    <a:pt x="1389" y="2664"/>
                    <a:pt x="49" y="4687"/>
                  </a:cubicBezTo>
                  <a:cubicBezTo>
                    <a:pt x="1" y="4769"/>
                    <a:pt x="20" y="4870"/>
                    <a:pt x="97" y="4923"/>
                  </a:cubicBezTo>
                  <a:cubicBezTo>
                    <a:pt x="125" y="4942"/>
                    <a:pt x="157" y="4951"/>
                    <a:pt x="188" y="4951"/>
                  </a:cubicBezTo>
                  <a:cubicBezTo>
                    <a:pt x="244" y="4951"/>
                    <a:pt x="299" y="4923"/>
                    <a:pt x="333" y="4874"/>
                  </a:cubicBezTo>
                  <a:cubicBezTo>
                    <a:pt x="1639" y="2900"/>
                    <a:pt x="3436" y="1309"/>
                    <a:pt x="5479" y="318"/>
                  </a:cubicBezTo>
                  <a:cubicBezTo>
                    <a:pt x="5565" y="280"/>
                    <a:pt x="5599" y="180"/>
                    <a:pt x="5561" y="93"/>
                  </a:cubicBezTo>
                  <a:cubicBezTo>
                    <a:pt x="5530" y="34"/>
                    <a:pt x="5469" y="1"/>
                    <a:pt x="5406" y="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1"/>
            <p:cNvSpPr/>
            <p:nvPr/>
          </p:nvSpPr>
          <p:spPr>
            <a:xfrm>
              <a:off x="6963252" y="3854280"/>
              <a:ext cx="94984" cy="148156"/>
            </a:xfrm>
            <a:custGeom>
              <a:avLst/>
              <a:gdLst/>
              <a:ahLst/>
              <a:cxnLst/>
              <a:rect l="l" t="t" r="r" b="b"/>
              <a:pathLst>
                <a:path w="995" h="1552" extrusionOk="0">
                  <a:moveTo>
                    <a:pt x="807" y="1"/>
                  </a:moveTo>
                  <a:cubicBezTo>
                    <a:pt x="745" y="1"/>
                    <a:pt x="685" y="35"/>
                    <a:pt x="653" y="93"/>
                  </a:cubicBezTo>
                  <a:cubicBezTo>
                    <a:pt x="452" y="497"/>
                    <a:pt x="245" y="901"/>
                    <a:pt x="43" y="1309"/>
                  </a:cubicBezTo>
                  <a:cubicBezTo>
                    <a:pt x="1" y="1391"/>
                    <a:pt x="34" y="1493"/>
                    <a:pt x="121" y="1535"/>
                  </a:cubicBezTo>
                  <a:cubicBezTo>
                    <a:pt x="144" y="1546"/>
                    <a:pt x="168" y="1551"/>
                    <a:pt x="192" y="1551"/>
                  </a:cubicBezTo>
                  <a:cubicBezTo>
                    <a:pt x="254" y="1551"/>
                    <a:pt x="315" y="1517"/>
                    <a:pt x="347" y="1459"/>
                  </a:cubicBezTo>
                  <a:cubicBezTo>
                    <a:pt x="549" y="1055"/>
                    <a:pt x="750" y="652"/>
                    <a:pt x="957" y="242"/>
                  </a:cubicBezTo>
                  <a:cubicBezTo>
                    <a:pt x="995" y="162"/>
                    <a:pt x="961" y="60"/>
                    <a:pt x="880" y="17"/>
                  </a:cubicBezTo>
                  <a:cubicBezTo>
                    <a:pt x="856" y="6"/>
                    <a:pt x="832" y="1"/>
                    <a:pt x="807" y="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1"/>
            <p:cNvSpPr/>
            <p:nvPr/>
          </p:nvSpPr>
          <p:spPr>
            <a:xfrm>
              <a:off x="5335746" y="2017744"/>
              <a:ext cx="112931" cy="226243"/>
            </a:xfrm>
            <a:custGeom>
              <a:avLst/>
              <a:gdLst/>
              <a:ahLst/>
              <a:cxnLst/>
              <a:rect l="l" t="t" r="r" b="b"/>
              <a:pathLst>
                <a:path w="1183" h="2370" extrusionOk="0">
                  <a:moveTo>
                    <a:pt x="180" y="1"/>
                  </a:moveTo>
                  <a:cubicBezTo>
                    <a:pt x="124" y="1"/>
                    <a:pt x="70" y="31"/>
                    <a:pt x="44" y="84"/>
                  </a:cubicBezTo>
                  <a:cubicBezTo>
                    <a:pt x="0" y="160"/>
                    <a:pt x="35" y="257"/>
                    <a:pt x="107" y="295"/>
                  </a:cubicBezTo>
                  <a:cubicBezTo>
                    <a:pt x="226" y="357"/>
                    <a:pt x="333" y="434"/>
                    <a:pt x="424" y="530"/>
                  </a:cubicBezTo>
                  <a:cubicBezTo>
                    <a:pt x="568" y="670"/>
                    <a:pt x="679" y="843"/>
                    <a:pt x="756" y="1029"/>
                  </a:cubicBezTo>
                  <a:cubicBezTo>
                    <a:pt x="832" y="1217"/>
                    <a:pt x="871" y="1419"/>
                    <a:pt x="871" y="1621"/>
                  </a:cubicBezTo>
                  <a:cubicBezTo>
                    <a:pt x="871" y="1803"/>
                    <a:pt x="837" y="1987"/>
                    <a:pt x="765" y="2154"/>
                  </a:cubicBezTo>
                  <a:cubicBezTo>
                    <a:pt x="732" y="2231"/>
                    <a:pt x="770" y="2322"/>
                    <a:pt x="847" y="2356"/>
                  </a:cubicBezTo>
                  <a:cubicBezTo>
                    <a:pt x="868" y="2365"/>
                    <a:pt x="890" y="2369"/>
                    <a:pt x="912" y="2369"/>
                  </a:cubicBezTo>
                  <a:cubicBezTo>
                    <a:pt x="973" y="2369"/>
                    <a:pt x="1029" y="2335"/>
                    <a:pt x="1053" y="2275"/>
                  </a:cubicBezTo>
                  <a:cubicBezTo>
                    <a:pt x="1145" y="2067"/>
                    <a:pt x="1183" y="1843"/>
                    <a:pt x="1183" y="1621"/>
                  </a:cubicBezTo>
                  <a:cubicBezTo>
                    <a:pt x="1183" y="1299"/>
                    <a:pt x="1096" y="978"/>
                    <a:pt x="938" y="694"/>
                  </a:cubicBezTo>
                  <a:cubicBezTo>
                    <a:pt x="856" y="554"/>
                    <a:pt x="760" y="424"/>
                    <a:pt x="645" y="309"/>
                  </a:cubicBezTo>
                  <a:cubicBezTo>
                    <a:pt x="530" y="193"/>
                    <a:pt x="399" y="98"/>
                    <a:pt x="255" y="20"/>
                  </a:cubicBezTo>
                  <a:cubicBezTo>
                    <a:pt x="231" y="7"/>
                    <a:pt x="205" y="1"/>
                    <a:pt x="180" y="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1"/>
            <p:cNvSpPr/>
            <p:nvPr/>
          </p:nvSpPr>
          <p:spPr>
            <a:xfrm>
              <a:off x="6826951" y="2177049"/>
              <a:ext cx="224047" cy="104148"/>
            </a:xfrm>
            <a:custGeom>
              <a:avLst/>
              <a:gdLst/>
              <a:ahLst/>
              <a:cxnLst/>
              <a:rect l="l" t="t" r="r" b="b"/>
              <a:pathLst>
                <a:path w="2347" h="1091" extrusionOk="0">
                  <a:moveTo>
                    <a:pt x="174" y="1"/>
                  </a:moveTo>
                  <a:cubicBezTo>
                    <a:pt x="138" y="1"/>
                    <a:pt x="103" y="13"/>
                    <a:pt x="73" y="39"/>
                  </a:cubicBezTo>
                  <a:cubicBezTo>
                    <a:pt x="11" y="96"/>
                    <a:pt x="1" y="192"/>
                    <a:pt x="58" y="260"/>
                  </a:cubicBezTo>
                  <a:cubicBezTo>
                    <a:pt x="285" y="524"/>
                    <a:pt x="568" y="731"/>
                    <a:pt x="885" y="870"/>
                  </a:cubicBezTo>
                  <a:cubicBezTo>
                    <a:pt x="1198" y="1014"/>
                    <a:pt x="1544" y="1091"/>
                    <a:pt x="1885" y="1091"/>
                  </a:cubicBezTo>
                  <a:cubicBezTo>
                    <a:pt x="1990" y="1091"/>
                    <a:pt x="2096" y="1081"/>
                    <a:pt x="2203" y="1067"/>
                  </a:cubicBezTo>
                  <a:cubicBezTo>
                    <a:pt x="2283" y="1057"/>
                    <a:pt x="2347" y="981"/>
                    <a:pt x="2332" y="894"/>
                  </a:cubicBezTo>
                  <a:cubicBezTo>
                    <a:pt x="2323" y="814"/>
                    <a:pt x="2252" y="759"/>
                    <a:pt x="2176" y="759"/>
                  </a:cubicBezTo>
                  <a:cubicBezTo>
                    <a:pt x="2170" y="759"/>
                    <a:pt x="2165" y="759"/>
                    <a:pt x="2159" y="759"/>
                  </a:cubicBezTo>
                  <a:cubicBezTo>
                    <a:pt x="2068" y="773"/>
                    <a:pt x="1977" y="779"/>
                    <a:pt x="1885" y="779"/>
                  </a:cubicBezTo>
                  <a:cubicBezTo>
                    <a:pt x="1587" y="779"/>
                    <a:pt x="1289" y="711"/>
                    <a:pt x="1010" y="586"/>
                  </a:cubicBezTo>
                  <a:cubicBezTo>
                    <a:pt x="737" y="462"/>
                    <a:pt x="491" y="283"/>
                    <a:pt x="294" y="58"/>
                  </a:cubicBezTo>
                  <a:cubicBezTo>
                    <a:pt x="262" y="20"/>
                    <a:pt x="218" y="1"/>
                    <a:pt x="174" y="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1"/>
            <p:cNvSpPr/>
            <p:nvPr/>
          </p:nvSpPr>
          <p:spPr>
            <a:xfrm>
              <a:off x="6772926" y="2306001"/>
              <a:ext cx="239607" cy="98611"/>
            </a:xfrm>
            <a:custGeom>
              <a:avLst/>
              <a:gdLst/>
              <a:ahLst/>
              <a:cxnLst/>
              <a:rect l="l" t="t" r="r" b="b"/>
              <a:pathLst>
                <a:path w="2510" h="1033" extrusionOk="0">
                  <a:moveTo>
                    <a:pt x="173" y="0"/>
                  </a:moveTo>
                  <a:cubicBezTo>
                    <a:pt x="129" y="0"/>
                    <a:pt x="84" y="20"/>
                    <a:pt x="52" y="57"/>
                  </a:cubicBezTo>
                  <a:cubicBezTo>
                    <a:pt x="1" y="125"/>
                    <a:pt x="10" y="220"/>
                    <a:pt x="77" y="278"/>
                  </a:cubicBezTo>
                  <a:cubicBezTo>
                    <a:pt x="365" y="518"/>
                    <a:pt x="702" y="711"/>
                    <a:pt x="1057" y="835"/>
                  </a:cubicBezTo>
                  <a:cubicBezTo>
                    <a:pt x="1418" y="966"/>
                    <a:pt x="1793" y="1032"/>
                    <a:pt x="2177" y="1032"/>
                  </a:cubicBezTo>
                  <a:cubicBezTo>
                    <a:pt x="2235" y="1032"/>
                    <a:pt x="2297" y="1032"/>
                    <a:pt x="2359" y="1028"/>
                  </a:cubicBezTo>
                  <a:cubicBezTo>
                    <a:pt x="2446" y="1023"/>
                    <a:pt x="2509" y="951"/>
                    <a:pt x="2503" y="864"/>
                  </a:cubicBezTo>
                  <a:cubicBezTo>
                    <a:pt x="2499" y="780"/>
                    <a:pt x="2432" y="715"/>
                    <a:pt x="2349" y="715"/>
                  </a:cubicBezTo>
                  <a:cubicBezTo>
                    <a:pt x="2346" y="715"/>
                    <a:pt x="2344" y="715"/>
                    <a:pt x="2341" y="715"/>
                  </a:cubicBezTo>
                  <a:cubicBezTo>
                    <a:pt x="2288" y="720"/>
                    <a:pt x="2230" y="720"/>
                    <a:pt x="2177" y="720"/>
                  </a:cubicBezTo>
                  <a:cubicBezTo>
                    <a:pt x="1831" y="720"/>
                    <a:pt x="1490" y="658"/>
                    <a:pt x="1163" y="542"/>
                  </a:cubicBezTo>
                  <a:cubicBezTo>
                    <a:pt x="841" y="427"/>
                    <a:pt x="538" y="254"/>
                    <a:pt x="274" y="38"/>
                  </a:cubicBezTo>
                  <a:cubicBezTo>
                    <a:pt x="244" y="13"/>
                    <a:pt x="208" y="0"/>
                    <a:pt x="173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1"/>
            <p:cNvSpPr/>
            <p:nvPr/>
          </p:nvSpPr>
          <p:spPr>
            <a:xfrm>
              <a:off x="6740378" y="2408990"/>
              <a:ext cx="227484" cy="139182"/>
            </a:xfrm>
            <a:custGeom>
              <a:avLst/>
              <a:gdLst/>
              <a:ahLst/>
              <a:cxnLst/>
              <a:rect l="l" t="t" r="r" b="b"/>
              <a:pathLst>
                <a:path w="2383" h="1458" extrusionOk="0">
                  <a:moveTo>
                    <a:pt x="168" y="0"/>
                  </a:moveTo>
                  <a:cubicBezTo>
                    <a:pt x="130" y="0"/>
                    <a:pt x="92" y="15"/>
                    <a:pt x="62" y="45"/>
                  </a:cubicBezTo>
                  <a:cubicBezTo>
                    <a:pt x="0" y="102"/>
                    <a:pt x="0" y="204"/>
                    <a:pt x="58" y="266"/>
                  </a:cubicBezTo>
                  <a:cubicBezTo>
                    <a:pt x="197" y="410"/>
                    <a:pt x="342" y="559"/>
                    <a:pt x="495" y="703"/>
                  </a:cubicBezTo>
                  <a:cubicBezTo>
                    <a:pt x="644" y="843"/>
                    <a:pt x="807" y="978"/>
                    <a:pt x="990" y="1098"/>
                  </a:cubicBezTo>
                  <a:cubicBezTo>
                    <a:pt x="1149" y="1198"/>
                    <a:pt x="1322" y="1290"/>
                    <a:pt x="1509" y="1352"/>
                  </a:cubicBezTo>
                  <a:cubicBezTo>
                    <a:pt x="1691" y="1419"/>
                    <a:pt x="1884" y="1457"/>
                    <a:pt x="2085" y="1457"/>
                  </a:cubicBezTo>
                  <a:cubicBezTo>
                    <a:pt x="2134" y="1457"/>
                    <a:pt x="2187" y="1453"/>
                    <a:pt x="2234" y="1448"/>
                  </a:cubicBezTo>
                  <a:cubicBezTo>
                    <a:pt x="2321" y="1439"/>
                    <a:pt x="2383" y="1362"/>
                    <a:pt x="2374" y="1275"/>
                  </a:cubicBezTo>
                  <a:cubicBezTo>
                    <a:pt x="2365" y="1196"/>
                    <a:pt x="2293" y="1135"/>
                    <a:pt x="2214" y="1135"/>
                  </a:cubicBezTo>
                  <a:cubicBezTo>
                    <a:pt x="2211" y="1135"/>
                    <a:pt x="2208" y="1135"/>
                    <a:pt x="2205" y="1136"/>
                  </a:cubicBezTo>
                  <a:cubicBezTo>
                    <a:pt x="2163" y="1140"/>
                    <a:pt x="2123" y="1146"/>
                    <a:pt x="2085" y="1146"/>
                  </a:cubicBezTo>
                  <a:cubicBezTo>
                    <a:pt x="1927" y="1146"/>
                    <a:pt x="1764" y="1111"/>
                    <a:pt x="1610" y="1060"/>
                  </a:cubicBezTo>
                  <a:cubicBezTo>
                    <a:pt x="1451" y="1006"/>
                    <a:pt x="1302" y="929"/>
                    <a:pt x="1158" y="833"/>
                  </a:cubicBezTo>
                  <a:cubicBezTo>
                    <a:pt x="999" y="732"/>
                    <a:pt x="850" y="607"/>
                    <a:pt x="706" y="472"/>
                  </a:cubicBezTo>
                  <a:cubicBezTo>
                    <a:pt x="562" y="339"/>
                    <a:pt x="422" y="194"/>
                    <a:pt x="284" y="50"/>
                  </a:cubicBezTo>
                  <a:cubicBezTo>
                    <a:pt x="251" y="17"/>
                    <a:pt x="209" y="0"/>
                    <a:pt x="168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1"/>
            <p:cNvSpPr/>
            <p:nvPr/>
          </p:nvSpPr>
          <p:spPr>
            <a:xfrm>
              <a:off x="6661823" y="2450702"/>
              <a:ext cx="53840" cy="265764"/>
            </a:xfrm>
            <a:custGeom>
              <a:avLst/>
              <a:gdLst/>
              <a:ahLst/>
              <a:cxnLst/>
              <a:rect l="l" t="t" r="r" b="b"/>
              <a:pathLst>
                <a:path w="564" h="2784" extrusionOk="0">
                  <a:moveTo>
                    <a:pt x="314" y="0"/>
                  </a:moveTo>
                  <a:cubicBezTo>
                    <a:pt x="247" y="0"/>
                    <a:pt x="185" y="45"/>
                    <a:pt x="165" y="113"/>
                  </a:cubicBezTo>
                  <a:cubicBezTo>
                    <a:pt x="54" y="492"/>
                    <a:pt x="1" y="887"/>
                    <a:pt x="1" y="1275"/>
                  </a:cubicBezTo>
                  <a:cubicBezTo>
                    <a:pt x="1" y="1756"/>
                    <a:pt x="83" y="2231"/>
                    <a:pt x="242" y="2679"/>
                  </a:cubicBezTo>
                  <a:cubicBezTo>
                    <a:pt x="265" y="2743"/>
                    <a:pt x="323" y="2784"/>
                    <a:pt x="386" y="2784"/>
                  </a:cubicBezTo>
                  <a:cubicBezTo>
                    <a:pt x="403" y="2784"/>
                    <a:pt x="421" y="2781"/>
                    <a:pt x="438" y="2775"/>
                  </a:cubicBezTo>
                  <a:cubicBezTo>
                    <a:pt x="520" y="2746"/>
                    <a:pt x="564" y="2659"/>
                    <a:pt x="535" y="2577"/>
                  </a:cubicBezTo>
                  <a:cubicBezTo>
                    <a:pt x="386" y="2160"/>
                    <a:pt x="313" y="1718"/>
                    <a:pt x="313" y="1275"/>
                  </a:cubicBezTo>
                  <a:cubicBezTo>
                    <a:pt x="313" y="915"/>
                    <a:pt x="362" y="550"/>
                    <a:pt x="462" y="199"/>
                  </a:cubicBezTo>
                  <a:cubicBezTo>
                    <a:pt x="486" y="117"/>
                    <a:pt x="438" y="31"/>
                    <a:pt x="357" y="7"/>
                  </a:cubicBezTo>
                  <a:cubicBezTo>
                    <a:pt x="343" y="2"/>
                    <a:pt x="328" y="0"/>
                    <a:pt x="314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1"/>
            <p:cNvSpPr/>
            <p:nvPr/>
          </p:nvSpPr>
          <p:spPr>
            <a:xfrm>
              <a:off x="6530771" y="2395246"/>
              <a:ext cx="125245" cy="213737"/>
            </a:xfrm>
            <a:custGeom>
              <a:avLst/>
              <a:gdLst/>
              <a:ahLst/>
              <a:cxnLst/>
              <a:rect l="l" t="t" r="r" b="b"/>
              <a:pathLst>
                <a:path w="1312" h="2239" extrusionOk="0">
                  <a:moveTo>
                    <a:pt x="1143" y="0"/>
                  </a:moveTo>
                  <a:cubicBezTo>
                    <a:pt x="1102" y="0"/>
                    <a:pt x="1060" y="17"/>
                    <a:pt x="1028" y="50"/>
                  </a:cubicBezTo>
                  <a:cubicBezTo>
                    <a:pt x="495" y="592"/>
                    <a:pt x="139" y="1304"/>
                    <a:pt x="14" y="2058"/>
                  </a:cubicBezTo>
                  <a:cubicBezTo>
                    <a:pt x="0" y="2145"/>
                    <a:pt x="58" y="2222"/>
                    <a:pt x="144" y="2236"/>
                  </a:cubicBezTo>
                  <a:cubicBezTo>
                    <a:pt x="154" y="2237"/>
                    <a:pt x="163" y="2238"/>
                    <a:pt x="172" y="2238"/>
                  </a:cubicBezTo>
                  <a:cubicBezTo>
                    <a:pt x="246" y="2238"/>
                    <a:pt x="309" y="2184"/>
                    <a:pt x="322" y="2107"/>
                  </a:cubicBezTo>
                  <a:cubicBezTo>
                    <a:pt x="433" y="1419"/>
                    <a:pt x="764" y="765"/>
                    <a:pt x="1254" y="266"/>
                  </a:cubicBezTo>
                  <a:cubicBezTo>
                    <a:pt x="1312" y="204"/>
                    <a:pt x="1312" y="102"/>
                    <a:pt x="1249" y="44"/>
                  </a:cubicBezTo>
                  <a:cubicBezTo>
                    <a:pt x="1219" y="15"/>
                    <a:pt x="1182" y="0"/>
                    <a:pt x="1143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1"/>
            <p:cNvSpPr/>
            <p:nvPr/>
          </p:nvSpPr>
          <p:spPr>
            <a:xfrm>
              <a:off x="6439904" y="2300751"/>
              <a:ext cx="106057" cy="158943"/>
            </a:xfrm>
            <a:custGeom>
              <a:avLst/>
              <a:gdLst/>
              <a:ahLst/>
              <a:cxnLst/>
              <a:rect l="l" t="t" r="r" b="b"/>
              <a:pathLst>
                <a:path w="1111" h="1665" extrusionOk="0">
                  <a:moveTo>
                    <a:pt x="932" y="1"/>
                  </a:moveTo>
                  <a:cubicBezTo>
                    <a:pt x="904" y="1"/>
                    <a:pt x="876" y="9"/>
                    <a:pt x="851" y="25"/>
                  </a:cubicBezTo>
                  <a:cubicBezTo>
                    <a:pt x="596" y="180"/>
                    <a:pt x="385" y="400"/>
                    <a:pt x="241" y="655"/>
                  </a:cubicBezTo>
                  <a:cubicBezTo>
                    <a:pt x="92" y="914"/>
                    <a:pt x="5" y="1207"/>
                    <a:pt x="1" y="1506"/>
                  </a:cubicBezTo>
                  <a:cubicBezTo>
                    <a:pt x="1" y="1593"/>
                    <a:pt x="68" y="1659"/>
                    <a:pt x="154" y="1664"/>
                  </a:cubicBezTo>
                  <a:cubicBezTo>
                    <a:pt x="241" y="1664"/>
                    <a:pt x="307" y="1597"/>
                    <a:pt x="312" y="1511"/>
                  </a:cubicBezTo>
                  <a:cubicBezTo>
                    <a:pt x="318" y="1271"/>
                    <a:pt x="389" y="1025"/>
                    <a:pt x="509" y="814"/>
                  </a:cubicBezTo>
                  <a:cubicBezTo>
                    <a:pt x="629" y="602"/>
                    <a:pt x="808" y="415"/>
                    <a:pt x="1014" y="290"/>
                  </a:cubicBezTo>
                  <a:cubicBezTo>
                    <a:pt x="1086" y="247"/>
                    <a:pt x="1110" y="151"/>
                    <a:pt x="1067" y="78"/>
                  </a:cubicBezTo>
                  <a:cubicBezTo>
                    <a:pt x="1036" y="29"/>
                    <a:pt x="984" y="1"/>
                    <a:pt x="932" y="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1"/>
            <p:cNvSpPr/>
            <p:nvPr/>
          </p:nvSpPr>
          <p:spPr>
            <a:xfrm>
              <a:off x="5620662" y="2582803"/>
              <a:ext cx="252877" cy="237507"/>
            </a:xfrm>
            <a:custGeom>
              <a:avLst/>
              <a:gdLst/>
              <a:ahLst/>
              <a:cxnLst/>
              <a:rect l="l" t="t" r="r" b="b"/>
              <a:pathLst>
                <a:path w="2649" h="2488" extrusionOk="0">
                  <a:moveTo>
                    <a:pt x="182" y="1"/>
                  </a:moveTo>
                  <a:cubicBezTo>
                    <a:pt x="125" y="1"/>
                    <a:pt x="71" y="33"/>
                    <a:pt x="43" y="89"/>
                  </a:cubicBezTo>
                  <a:cubicBezTo>
                    <a:pt x="0" y="161"/>
                    <a:pt x="34" y="257"/>
                    <a:pt x="111" y="295"/>
                  </a:cubicBezTo>
                  <a:cubicBezTo>
                    <a:pt x="351" y="421"/>
                    <a:pt x="591" y="545"/>
                    <a:pt x="821" y="680"/>
                  </a:cubicBezTo>
                  <a:cubicBezTo>
                    <a:pt x="1052" y="814"/>
                    <a:pt x="1274" y="958"/>
                    <a:pt x="1475" y="1127"/>
                  </a:cubicBezTo>
                  <a:cubicBezTo>
                    <a:pt x="1677" y="1290"/>
                    <a:pt x="1860" y="1482"/>
                    <a:pt x="2009" y="1689"/>
                  </a:cubicBezTo>
                  <a:cubicBezTo>
                    <a:pt x="2154" y="1900"/>
                    <a:pt x="2263" y="2127"/>
                    <a:pt x="2327" y="2371"/>
                  </a:cubicBezTo>
                  <a:cubicBezTo>
                    <a:pt x="2342" y="2439"/>
                    <a:pt x="2405" y="2488"/>
                    <a:pt x="2473" y="2488"/>
                  </a:cubicBezTo>
                  <a:cubicBezTo>
                    <a:pt x="2486" y="2488"/>
                    <a:pt x="2500" y="2486"/>
                    <a:pt x="2513" y="2482"/>
                  </a:cubicBezTo>
                  <a:cubicBezTo>
                    <a:pt x="2595" y="2462"/>
                    <a:pt x="2648" y="2381"/>
                    <a:pt x="2629" y="2295"/>
                  </a:cubicBezTo>
                  <a:cubicBezTo>
                    <a:pt x="2557" y="2011"/>
                    <a:pt x="2427" y="1747"/>
                    <a:pt x="2263" y="1511"/>
                  </a:cubicBezTo>
                  <a:cubicBezTo>
                    <a:pt x="2096" y="1275"/>
                    <a:pt x="1894" y="1064"/>
                    <a:pt x="1673" y="882"/>
                  </a:cubicBezTo>
                  <a:cubicBezTo>
                    <a:pt x="1456" y="703"/>
                    <a:pt x="1221" y="550"/>
                    <a:pt x="981" y="410"/>
                  </a:cubicBezTo>
                  <a:cubicBezTo>
                    <a:pt x="741" y="271"/>
                    <a:pt x="495" y="142"/>
                    <a:pt x="251" y="17"/>
                  </a:cubicBezTo>
                  <a:cubicBezTo>
                    <a:pt x="228" y="6"/>
                    <a:pt x="205" y="1"/>
                    <a:pt x="182" y="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1"/>
            <p:cNvSpPr/>
            <p:nvPr/>
          </p:nvSpPr>
          <p:spPr>
            <a:xfrm>
              <a:off x="5593554" y="2787923"/>
              <a:ext cx="262518" cy="168203"/>
            </a:xfrm>
            <a:custGeom>
              <a:avLst/>
              <a:gdLst/>
              <a:ahLst/>
              <a:cxnLst/>
              <a:rect l="l" t="t" r="r" b="b"/>
              <a:pathLst>
                <a:path w="2750" h="1762" extrusionOk="0">
                  <a:moveTo>
                    <a:pt x="164" y="1"/>
                  </a:moveTo>
                  <a:cubicBezTo>
                    <a:pt x="90" y="1"/>
                    <a:pt x="19" y="56"/>
                    <a:pt x="10" y="136"/>
                  </a:cubicBezTo>
                  <a:cubicBezTo>
                    <a:pt x="1" y="222"/>
                    <a:pt x="63" y="299"/>
                    <a:pt x="149" y="309"/>
                  </a:cubicBezTo>
                  <a:cubicBezTo>
                    <a:pt x="606" y="366"/>
                    <a:pt x="1048" y="521"/>
                    <a:pt x="1442" y="761"/>
                  </a:cubicBezTo>
                  <a:cubicBezTo>
                    <a:pt x="1837" y="996"/>
                    <a:pt x="2183" y="1318"/>
                    <a:pt x="2447" y="1693"/>
                  </a:cubicBezTo>
                  <a:cubicBezTo>
                    <a:pt x="2477" y="1737"/>
                    <a:pt x="2524" y="1761"/>
                    <a:pt x="2573" y="1761"/>
                  </a:cubicBezTo>
                  <a:cubicBezTo>
                    <a:pt x="2604" y="1761"/>
                    <a:pt x="2635" y="1752"/>
                    <a:pt x="2663" y="1732"/>
                  </a:cubicBezTo>
                  <a:cubicBezTo>
                    <a:pt x="2735" y="1683"/>
                    <a:pt x="2749" y="1588"/>
                    <a:pt x="2702" y="1515"/>
                  </a:cubicBezTo>
                  <a:cubicBezTo>
                    <a:pt x="2413" y="1102"/>
                    <a:pt x="2034" y="751"/>
                    <a:pt x="1606" y="492"/>
                  </a:cubicBezTo>
                  <a:cubicBezTo>
                    <a:pt x="1174" y="232"/>
                    <a:pt x="688" y="59"/>
                    <a:pt x="183" y="2"/>
                  </a:cubicBezTo>
                  <a:cubicBezTo>
                    <a:pt x="176" y="1"/>
                    <a:pt x="170" y="1"/>
                    <a:pt x="164" y="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1"/>
            <p:cNvSpPr/>
            <p:nvPr/>
          </p:nvSpPr>
          <p:spPr>
            <a:xfrm>
              <a:off x="5571983" y="2991134"/>
              <a:ext cx="248772" cy="92025"/>
            </a:xfrm>
            <a:custGeom>
              <a:avLst/>
              <a:gdLst/>
              <a:ahLst/>
              <a:cxnLst/>
              <a:rect l="l" t="t" r="r" b="b"/>
              <a:pathLst>
                <a:path w="2606" h="964" extrusionOk="0">
                  <a:moveTo>
                    <a:pt x="697" y="1"/>
                  </a:moveTo>
                  <a:cubicBezTo>
                    <a:pt x="510" y="1"/>
                    <a:pt x="322" y="20"/>
                    <a:pt x="140" y="58"/>
                  </a:cubicBezTo>
                  <a:cubicBezTo>
                    <a:pt x="58" y="78"/>
                    <a:pt x="1" y="160"/>
                    <a:pt x="20" y="242"/>
                  </a:cubicBezTo>
                  <a:cubicBezTo>
                    <a:pt x="37" y="316"/>
                    <a:pt x="99" y="366"/>
                    <a:pt x="171" y="366"/>
                  </a:cubicBezTo>
                  <a:cubicBezTo>
                    <a:pt x="183" y="366"/>
                    <a:pt x="195" y="364"/>
                    <a:pt x="207" y="362"/>
                  </a:cubicBezTo>
                  <a:cubicBezTo>
                    <a:pt x="366" y="328"/>
                    <a:pt x="535" y="313"/>
                    <a:pt x="697" y="313"/>
                  </a:cubicBezTo>
                  <a:cubicBezTo>
                    <a:pt x="708" y="313"/>
                    <a:pt x="719" y="313"/>
                    <a:pt x="731" y="313"/>
                  </a:cubicBezTo>
                  <a:cubicBezTo>
                    <a:pt x="1018" y="313"/>
                    <a:pt x="1304" y="370"/>
                    <a:pt x="1573" y="468"/>
                  </a:cubicBezTo>
                  <a:cubicBezTo>
                    <a:pt x="1846" y="573"/>
                    <a:pt x="2105" y="727"/>
                    <a:pt x="2327" y="923"/>
                  </a:cubicBezTo>
                  <a:cubicBezTo>
                    <a:pt x="2356" y="950"/>
                    <a:pt x="2393" y="963"/>
                    <a:pt x="2430" y="963"/>
                  </a:cubicBezTo>
                  <a:cubicBezTo>
                    <a:pt x="2474" y="963"/>
                    <a:pt x="2517" y="945"/>
                    <a:pt x="2548" y="910"/>
                  </a:cubicBezTo>
                  <a:cubicBezTo>
                    <a:pt x="2606" y="847"/>
                    <a:pt x="2600" y="746"/>
                    <a:pt x="2533" y="688"/>
                  </a:cubicBezTo>
                  <a:cubicBezTo>
                    <a:pt x="2283" y="468"/>
                    <a:pt x="1990" y="295"/>
                    <a:pt x="1677" y="179"/>
                  </a:cubicBezTo>
                  <a:cubicBezTo>
                    <a:pt x="1366" y="58"/>
                    <a:pt x="1034" y="1"/>
                    <a:pt x="697" y="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1"/>
            <p:cNvSpPr/>
            <p:nvPr/>
          </p:nvSpPr>
          <p:spPr>
            <a:xfrm>
              <a:off x="5586205" y="3118750"/>
              <a:ext cx="219370" cy="51835"/>
            </a:xfrm>
            <a:custGeom>
              <a:avLst/>
              <a:gdLst/>
              <a:ahLst/>
              <a:cxnLst/>
              <a:rect l="l" t="t" r="r" b="b"/>
              <a:pathLst>
                <a:path w="2298" h="543" extrusionOk="0">
                  <a:moveTo>
                    <a:pt x="1500" y="0"/>
                  </a:moveTo>
                  <a:cubicBezTo>
                    <a:pt x="1034" y="0"/>
                    <a:pt x="563" y="77"/>
                    <a:pt x="121" y="240"/>
                  </a:cubicBezTo>
                  <a:cubicBezTo>
                    <a:pt x="40" y="269"/>
                    <a:pt x="0" y="356"/>
                    <a:pt x="29" y="438"/>
                  </a:cubicBezTo>
                  <a:cubicBezTo>
                    <a:pt x="52" y="502"/>
                    <a:pt x="110" y="542"/>
                    <a:pt x="174" y="542"/>
                  </a:cubicBezTo>
                  <a:cubicBezTo>
                    <a:pt x="191" y="542"/>
                    <a:pt x="209" y="539"/>
                    <a:pt x="226" y="533"/>
                  </a:cubicBezTo>
                  <a:cubicBezTo>
                    <a:pt x="635" y="385"/>
                    <a:pt x="1067" y="313"/>
                    <a:pt x="1500" y="313"/>
                  </a:cubicBezTo>
                  <a:cubicBezTo>
                    <a:pt x="1701" y="313"/>
                    <a:pt x="1903" y="327"/>
                    <a:pt x="2105" y="360"/>
                  </a:cubicBezTo>
                  <a:cubicBezTo>
                    <a:pt x="2114" y="362"/>
                    <a:pt x="2124" y="363"/>
                    <a:pt x="2132" y="363"/>
                  </a:cubicBezTo>
                  <a:cubicBezTo>
                    <a:pt x="2207" y="363"/>
                    <a:pt x="2271" y="308"/>
                    <a:pt x="2284" y="231"/>
                  </a:cubicBezTo>
                  <a:cubicBezTo>
                    <a:pt x="2298" y="145"/>
                    <a:pt x="2240" y="67"/>
                    <a:pt x="2158" y="53"/>
                  </a:cubicBezTo>
                  <a:cubicBezTo>
                    <a:pt x="1938" y="14"/>
                    <a:pt x="1721" y="0"/>
                    <a:pt x="1500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1"/>
            <p:cNvSpPr/>
            <p:nvPr/>
          </p:nvSpPr>
          <p:spPr>
            <a:xfrm>
              <a:off x="5622476" y="3220594"/>
              <a:ext cx="201518" cy="80856"/>
            </a:xfrm>
            <a:custGeom>
              <a:avLst/>
              <a:gdLst/>
              <a:ahLst/>
              <a:cxnLst/>
              <a:rect l="l" t="t" r="r" b="b"/>
              <a:pathLst>
                <a:path w="2111" h="847" extrusionOk="0">
                  <a:moveTo>
                    <a:pt x="1942" y="0"/>
                  </a:moveTo>
                  <a:cubicBezTo>
                    <a:pt x="1288" y="0"/>
                    <a:pt x="640" y="198"/>
                    <a:pt x="92" y="562"/>
                  </a:cubicBezTo>
                  <a:cubicBezTo>
                    <a:pt x="19" y="606"/>
                    <a:pt x="1" y="706"/>
                    <a:pt x="48" y="779"/>
                  </a:cubicBezTo>
                  <a:cubicBezTo>
                    <a:pt x="79" y="822"/>
                    <a:pt x="130" y="847"/>
                    <a:pt x="181" y="847"/>
                  </a:cubicBezTo>
                  <a:cubicBezTo>
                    <a:pt x="210" y="847"/>
                    <a:pt x="239" y="839"/>
                    <a:pt x="265" y="821"/>
                  </a:cubicBezTo>
                  <a:cubicBezTo>
                    <a:pt x="760" y="490"/>
                    <a:pt x="1350" y="313"/>
                    <a:pt x="1942" y="313"/>
                  </a:cubicBezTo>
                  <a:lnTo>
                    <a:pt x="1951" y="313"/>
                  </a:lnTo>
                  <a:cubicBezTo>
                    <a:pt x="2038" y="313"/>
                    <a:pt x="2110" y="245"/>
                    <a:pt x="2110" y="158"/>
                  </a:cubicBezTo>
                  <a:cubicBezTo>
                    <a:pt x="2110" y="72"/>
                    <a:pt x="2042" y="0"/>
                    <a:pt x="1956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1"/>
            <p:cNvSpPr/>
            <p:nvPr/>
          </p:nvSpPr>
          <p:spPr>
            <a:xfrm>
              <a:off x="5704085" y="3351455"/>
              <a:ext cx="174503" cy="77992"/>
            </a:xfrm>
            <a:custGeom>
              <a:avLst/>
              <a:gdLst/>
              <a:ahLst/>
              <a:cxnLst/>
              <a:rect l="l" t="t" r="r" b="b"/>
              <a:pathLst>
                <a:path w="1828" h="817" extrusionOk="0">
                  <a:moveTo>
                    <a:pt x="1579" y="0"/>
                  </a:moveTo>
                  <a:cubicBezTo>
                    <a:pt x="1570" y="0"/>
                    <a:pt x="1562" y="1"/>
                    <a:pt x="1553" y="3"/>
                  </a:cubicBezTo>
                  <a:cubicBezTo>
                    <a:pt x="1039" y="76"/>
                    <a:pt x="539" y="253"/>
                    <a:pt x="97" y="528"/>
                  </a:cubicBezTo>
                  <a:cubicBezTo>
                    <a:pt x="20" y="570"/>
                    <a:pt x="1" y="666"/>
                    <a:pt x="44" y="743"/>
                  </a:cubicBezTo>
                  <a:cubicBezTo>
                    <a:pt x="75" y="790"/>
                    <a:pt x="126" y="817"/>
                    <a:pt x="178" y="817"/>
                  </a:cubicBezTo>
                  <a:cubicBezTo>
                    <a:pt x="206" y="817"/>
                    <a:pt x="235" y="809"/>
                    <a:pt x="260" y="792"/>
                  </a:cubicBezTo>
                  <a:cubicBezTo>
                    <a:pt x="644" y="554"/>
                    <a:pt x="1079" y="394"/>
                    <a:pt x="1526" y="322"/>
                  </a:cubicBezTo>
                  <a:lnTo>
                    <a:pt x="1526" y="322"/>
                  </a:lnTo>
                  <a:cubicBezTo>
                    <a:pt x="1535" y="329"/>
                    <a:pt x="1544" y="337"/>
                    <a:pt x="1553" y="344"/>
                  </a:cubicBezTo>
                  <a:cubicBezTo>
                    <a:pt x="1581" y="368"/>
                    <a:pt x="1617" y="381"/>
                    <a:pt x="1654" y="381"/>
                  </a:cubicBezTo>
                  <a:cubicBezTo>
                    <a:pt x="1698" y="381"/>
                    <a:pt x="1743" y="363"/>
                    <a:pt x="1774" y="326"/>
                  </a:cubicBezTo>
                  <a:cubicBezTo>
                    <a:pt x="1827" y="262"/>
                    <a:pt x="1822" y="162"/>
                    <a:pt x="1755" y="104"/>
                  </a:cubicBezTo>
                  <a:cubicBezTo>
                    <a:pt x="1726" y="85"/>
                    <a:pt x="1702" y="61"/>
                    <a:pt x="1673" y="38"/>
                  </a:cubicBezTo>
                  <a:cubicBezTo>
                    <a:pt x="1646" y="14"/>
                    <a:pt x="1613" y="0"/>
                    <a:pt x="1579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1"/>
            <p:cNvSpPr/>
            <p:nvPr/>
          </p:nvSpPr>
          <p:spPr>
            <a:xfrm>
              <a:off x="7212757" y="3430582"/>
              <a:ext cx="148728" cy="72073"/>
            </a:xfrm>
            <a:custGeom>
              <a:avLst/>
              <a:gdLst/>
              <a:ahLst/>
              <a:cxnLst/>
              <a:rect l="l" t="t" r="r" b="b"/>
              <a:pathLst>
                <a:path w="1558" h="755" extrusionOk="0">
                  <a:moveTo>
                    <a:pt x="1375" y="1"/>
                  </a:moveTo>
                  <a:cubicBezTo>
                    <a:pt x="1144" y="1"/>
                    <a:pt x="909" y="39"/>
                    <a:pt x="692" y="121"/>
                  </a:cubicBezTo>
                  <a:cubicBezTo>
                    <a:pt x="472" y="198"/>
                    <a:pt x="265" y="309"/>
                    <a:pt x="82" y="458"/>
                  </a:cubicBezTo>
                  <a:cubicBezTo>
                    <a:pt x="11" y="515"/>
                    <a:pt x="0" y="621"/>
                    <a:pt x="58" y="693"/>
                  </a:cubicBezTo>
                  <a:cubicBezTo>
                    <a:pt x="90" y="734"/>
                    <a:pt x="138" y="755"/>
                    <a:pt x="187" y="755"/>
                  </a:cubicBezTo>
                  <a:cubicBezTo>
                    <a:pt x="225" y="755"/>
                    <a:pt x="263" y="742"/>
                    <a:pt x="294" y="717"/>
                  </a:cubicBezTo>
                  <a:cubicBezTo>
                    <a:pt x="448" y="597"/>
                    <a:pt x="621" y="500"/>
                    <a:pt x="803" y="438"/>
                  </a:cubicBezTo>
                  <a:cubicBezTo>
                    <a:pt x="986" y="371"/>
                    <a:pt x="1182" y="338"/>
                    <a:pt x="1375" y="338"/>
                  </a:cubicBezTo>
                  <a:lnTo>
                    <a:pt x="1390" y="338"/>
                  </a:lnTo>
                  <a:cubicBezTo>
                    <a:pt x="1481" y="338"/>
                    <a:pt x="1557" y="265"/>
                    <a:pt x="1557" y="169"/>
                  </a:cubicBezTo>
                  <a:cubicBezTo>
                    <a:pt x="1557" y="78"/>
                    <a:pt x="1486" y="1"/>
                    <a:pt x="1390" y="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1"/>
            <p:cNvSpPr/>
            <p:nvPr/>
          </p:nvSpPr>
          <p:spPr>
            <a:xfrm>
              <a:off x="5388052" y="2482772"/>
              <a:ext cx="869842" cy="1282998"/>
            </a:xfrm>
            <a:custGeom>
              <a:avLst/>
              <a:gdLst/>
              <a:ahLst/>
              <a:cxnLst/>
              <a:rect l="l" t="t" r="r" b="b"/>
              <a:pathLst>
                <a:path w="9112" h="13440" extrusionOk="0">
                  <a:moveTo>
                    <a:pt x="2706" y="0"/>
                  </a:moveTo>
                  <a:cubicBezTo>
                    <a:pt x="1437" y="0"/>
                    <a:pt x="341" y="1280"/>
                    <a:pt x="179" y="2587"/>
                  </a:cubicBezTo>
                  <a:cubicBezTo>
                    <a:pt x="0" y="4025"/>
                    <a:pt x="606" y="5424"/>
                    <a:pt x="1202" y="6740"/>
                  </a:cubicBezTo>
                  <a:cubicBezTo>
                    <a:pt x="1914" y="8321"/>
                    <a:pt x="2624" y="9902"/>
                    <a:pt x="3340" y="11488"/>
                  </a:cubicBezTo>
                  <a:cubicBezTo>
                    <a:pt x="3706" y="12305"/>
                    <a:pt x="4187" y="13218"/>
                    <a:pt x="5057" y="13424"/>
                  </a:cubicBezTo>
                  <a:cubicBezTo>
                    <a:pt x="5100" y="13435"/>
                    <a:pt x="5146" y="13440"/>
                    <a:pt x="5196" y="13440"/>
                  </a:cubicBezTo>
                  <a:cubicBezTo>
                    <a:pt x="6300" y="13440"/>
                    <a:pt x="8863" y="10968"/>
                    <a:pt x="9112" y="10834"/>
                  </a:cubicBezTo>
                  <a:cubicBezTo>
                    <a:pt x="8344" y="6726"/>
                    <a:pt x="5946" y="3361"/>
                    <a:pt x="3389" y="65"/>
                  </a:cubicBezTo>
                  <a:cubicBezTo>
                    <a:pt x="3408" y="44"/>
                    <a:pt x="3393" y="38"/>
                    <a:pt x="3360" y="38"/>
                  </a:cubicBezTo>
                  <a:cubicBezTo>
                    <a:pt x="3296" y="38"/>
                    <a:pt x="3165" y="64"/>
                    <a:pt x="3101" y="64"/>
                  </a:cubicBezTo>
                  <a:cubicBezTo>
                    <a:pt x="3068" y="64"/>
                    <a:pt x="3052" y="57"/>
                    <a:pt x="3072" y="36"/>
                  </a:cubicBezTo>
                  <a:cubicBezTo>
                    <a:pt x="2949" y="12"/>
                    <a:pt x="2826" y="0"/>
                    <a:pt x="2706" y="0"/>
                  </a:cubicBezTo>
                  <a:close/>
                </a:path>
              </a:pathLst>
            </a:custGeom>
            <a:solidFill>
              <a:srgbClr val="1F2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1"/>
            <p:cNvSpPr/>
            <p:nvPr/>
          </p:nvSpPr>
          <p:spPr>
            <a:xfrm>
              <a:off x="5388052" y="2618596"/>
              <a:ext cx="658865" cy="1147238"/>
            </a:xfrm>
            <a:custGeom>
              <a:avLst/>
              <a:gdLst/>
              <a:ahLst/>
              <a:cxnLst/>
              <a:rect l="l" t="t" r="r" b="b"/>
              <a:pathLst>
                <a:path w="6902" h="12018" extrusionOk="0">
                  <a:moveTo>
                    <a:pt x="657" y="0"/>
                  </a:moveTo>
                  <a:cubicBezTo>
                    <a:pt x="629" y="0"/>
                    <a:pt x="600" y="1"/>
                    <a:pt x="572" y="2"/>
                  </a:cubicBezTo>
                  <a:cubicBezTo>
                    <a:pt x="370" y="363"/>
                    <a:pt x="226" y="761"/>
                    <a:pt x="179" y="1164"/>
                  </a:cubicBezTo>
                  <a:cubicBezTo>
                    <a:pt x="0" y="2602"/>
                    <a:pt x="606" y="4001"/>
                    <a:pt x="1202" y="5317"/>
                  </a:cubicBezTo>
                  <a:cubicBezTo>
                    <a:pt x="1914" y="6898"/>
                    <a:pt x="2624" y="8479"/>
                    <a:pt x="3340" y="10065"/>
                  </a:cubicBezTo>
                  <a:cubicBezTo>
                    <a:pt x="3706" y="10882"/>
                    <a:pt x="4187" y="11795"/>
                    <a:pt x="5057" y="12001"/>
                  </a:cubicBezTo>
                  <a:cubicBezTo>
                    <a:pt x="5100" y="12012"/>
                    <a:pt x="5146" y="12017"/>
                    <a:pt x="5196" y="12017"/>
                  </a:cubicBezTo>
                  <a:cubicBezTo>
                    <a:pt x="5438" y="12017"/>
                    <a:pt x="5751" y="11896"/>
                    <a:pt x="6095" y="11708"/>
                  </a:cubicBezTo>
                  <a:cubicBezTo>
                    <a:pt x="6902" y="8138"/>
                    <a:pt x="4350" y="4567"/>
                    <a:pt x="2404" y="1002"/>
                  </a:cubicBezTo>
                  <a:cubicBezTo>
                    <a:pt x="2076" y="345"/>
                    <a:pt x="1361" y="0"/>
                    <a:pt x="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1"/>
            <p:cNvSpPr/>
            <p:nvPr/>
          </p:nvSpPr>
          <p:spPr>
            <a:xfrm>
              <a:off x="5442649" y="2482868"/>
              <a:ext cx="815238" cy="1253500"/>
            </a:xfrm>
            <a:custGeom>
              <a:avLst/>
              <a:gdLst/>
              <a:ahLst/>
              <a:cxnLst/>
              <a:rect l="l" t="t" r="r" b="b"/>
              <a:pathLst>
                <a:path w="8540" h="13131" extrusionOk="0">
                  <a:moveTo>
                    <a:pt x="2138" y="0"/>
                  </a:moveTo>
                  <a:cubicBezTo>
                    <a:pt x="1260" y="0"/>
                    <a:pt x="466" y="612"/>
                    <a:pt x="0" y="1424"/>
                  </a:cubicBezTo>
                  <a:cubicBezTo>
                    <a:pt x="28" y="1423"/>
                    <a:pt x="57" y="1422"/>
                    <a:pt x="85" y="1422"/>
                  </a:cubicBezTo>
                  <a:cubicBezTo>
                    <a:pt x="789" y="1422"/>
                    <a:pt x="1504" y="1767"/>
                    <a:pt x="1832" y="2424"/>
                  </a:cubicBezTo>
                  <a:cubicBezTo>
                    <a:pt x="3778" y="5989"/>
                    <a:pt x="6330" y="9560"/>
                    <a:pt x="5523" y="13130"/>
                  </a:cubicBezTo>
                  <a:cubicBezTo>
                    <a:pt x="6743" y="12463"/>
                    <a:pt x="8348" y="10939"/>
                    <a:pt x="8540" y="10833"/>
                  </a:cubicBezTo>
                  <a:cubicBezTo>
                    <a:pt x="7772" y="6725"/>
                    <a:pt x="5374" y="3360"/>
                    <a:pt x="2817" y="64"/>
                  </a:cubicBezTo>
                  <a:cubicBezTo>
                    <a:pt x="2836" y="43"/>
                    <a:pt x="2821" y="37"/>
                    <a:pt x="2788" y="37"/>
                  </a:cubicBezTo>
                  <a:cubicBezTo>
                    <a:pt x="2724" y="37"/>
                    <a:pt x="2593" y="63"/>
                    <a:pt x="2529" y="63"/>
                  </a:cubicBezTo>
                  <a:cubicBezTo>
                    <a:pt x="2496" y="63"/>
                    <a:pt x="2480" y="56"/>
                    <a:pt x="2500" y="35"/>
                  </a:cubicBezTo>
                  <a:cubicBezTo>
                    <a:pt x="2378" y="12"/>
                    <a:pt x="2257" y="0"/>
                    <a:pt x="2138" y="0"/>
                  </a:cubicBezTo>
                  <a:close/>
                </a:path>
              </a:pathLst>
            </a:custGeom>
            <a:solidFill>
              <a:srgbClr val="513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1"/>
            <p:cNvSpPr/>
            <p:nvPr/>
          </p:nvSpPr>
          <p:spPr>
            <a:xfrm>
              <a:off x="6263800" y="2117775"/>
              <a:ext cx="823066" cy="610092"/>
            </a:xfrm>
            <a:custGeom>
              <a:avLst/>
              <a:gdLst/>
              <a:ahLst/>
              <a:cxnLst/>
              <a:rect l="l" t="t" r="r" b="b"/>
              <a:pathLst>
                <a:path w="8622" h="6391" extrusionOk="0">
                  <a:moveTo>
                    <a:pt x="7072" y="0"/>
                  </a:moveTo>
                  <a:cubicBezTo>
                    <a:pt x="6881" y="0"/>
                    <a:pt x="6689" y="20"/>
                    <a:pt x="6502" y="59"/>
                  </a:cubicBezTo>
                  <a:cubicBezTo>
                    <a:pt x="6305" y="103"/>
                    <a:pt x="6136" y="232"/>
                    <a:pt x="6050" y="414"/>
                  </a:cubicBezTo>
                  <a:cubicBezTo>
                    <a:pt x="5612" y="1323"/>
                    <a:pt x="5040" y="2246"/>
                    <a:pt x="4637" y="3149"/>
                  </a:cubicBezTo>
                  <a:cubicBezTo>
                    <a:pt x="4216" y="2532"/>
                    <a:pt x="2309" y="1062"/>
                    <a:pt x="670" y="1062"/>
                  </a:cubicBezTo>
                  <a:cubicBezTo>
                    <a:pt x="458" y="1062"/>
                    <a:pt x="251" y="1087"/>
                    <a:pt x="52" y="1141"/>
                  </a:cubicBezTo>
                  <a:cubicBezTo>
                    <a:pt x="182" y="2231"/>
                    <a:pt x="0" y="1933"/>
                    <a:pt x="129" y="3029"/>
                  </a:cubicBezTo>
                  <a:cubicBezTo>
                    <a:pt x="1253" y="4255"/>
                    <a:pt x="3240" y="6391"/>
                    <a:pt x="4781" y="6391"/>
                  </a:cubicBezTo>
                  <a:cubicBezTo>
                    <a:pt x="5112" y="6391"/>
                    <a:pt x="5422" y="6292"/>
                    <a:pt x="5699" y="6065"/>
                  </a:cubicBezTo>
                  <a:cubicBezTo>
                    <a:pt x="7242" y="4803"/>
                    <a:pt x="8323" y="2923"/>
                    <a:pt x="8582" y="943"/>
                  </a:cubicBezTo>
                  <a:cubicBezTo>
                    <a:pt x="8622" y="660"/>
                    <a:pt x="8477" y="385"/>
                    <a:pt x="8218" y="261"/>
                  </a:cubicBezTo>
                  <a:cubicBezTo>
                    <a:pt x="7867" y="85"/>
                    <a:pt x="7471" y="0"/>
                    <a:pt x="7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1"/>
            <p:cNvSpPr/>
            <p:nvPr/>
          </p:nvSpPr>
          <p:spPr>
            <a:xfrm>
              <a:off x="6272867" y="2181535"/>
              <a:ext cx="811706" cy="546324"/>
            </a:xfrm>
            <a:custGeom>
              <a:avLst/>
              <a:gdLst/>
              <a:ahLst/>
              <a:cxnLst/>
              <a:rect l="l" t="t" r="r" b="b"/>
              <a:pathLst>
                <a:path w="8503" h="5723" extrusionOk="0">
                  <a:moveTo>
                    <a:pt x="8459" y="1"/>
                  </a:moveTo>
                  <a:cubicBezTo>
                    <a:pt x="7806" y="1760"/>
                    <a:pt x="6844" y="3270"/>
                    <a:pt x="4941" y="3840"/>
                  </a:cubicBezTo>
                  <a:cubicBezTo>
                    <a:pt x="4488" y="4034"/>
                    <a:pt x="4060" y="4120"/>
                    <a:pt x="3652" y="4120"/>
                  </a:cubicBezTo>
                  <a:cubicBezTo>
                    <a:pt x="2268" y="4120"/>
                    <a:pt x="1110" y="3136"/>
                    <a:pt x="1" y="2034"/>
                  </a:cubicBezTo>
                  <a:lnTo>
                    <a:pt x="1" y="2034"/>
                  </a:lnTo>
                  <a:cubicBezTo>
                    <a:pt x="10" y="2130"/>
                    <a:pt x="21" y="2236"/>
                    <a:pt x="34" y="2361"/>
                  </a:cubicBezTo>
                  <a:cubicBezTo>
                    <a:pt x="1158" y="3587"/>
                    <a:pt x="3145" y="5723"/>
                    <a:pt x="4686" y="5723"/>
                  </a:cubicBezTo>
                  <a:cubicBezTo>
                    <a:pt x="5017" y="5723"/>
                    <a:pt x="5327" y="5624"/>
                    <a:pt x="5604" y="5397"/>
                  </a:cubicBezTo>
                  <a:cubicBezTo>
                    <a:pt x="7147" y="4135"/>
                    <a:pt x="8228" y="2255"/>
                    <a:pt x="8487" y="275"/>
                  </a:cubicBezTo>
                  <a:cubicBezTo>
                    <a:pt x="8502" y="178"/>
                    <a:pt x="8487" y="87"/>
                    <a:pt x="8459" y="1"/>
                  </a:cubicBezTo>
                  <a:close/>
                </a:path>
              </a:pathLst>
            </a:custGeom>
            <a:solidFill>
              <a:srgbClr val="1F2E56">
                <a:alpha val="15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1"/>
            <p:cNvSpPr/>
            <p:nvPr/>
          </p:nvSpPr>
          <p:spPr>
            <a:xfrm>
              <a:off x="5349013" y="2241668"/>
              <a:ext cx="276360" cy="365330"/>
            </a:xfrm>
            <a:custGeom>
              <a:avLst/>
              <a:gdLst/>
              <a:ahLst/>
              <a:cxnLst/>
              <a:rect l="l" t="t" r="r" b="b"/>
              <a:pathLst>
                <a:path w="2895" h="3827" extrusionOk="0">
                  <a:moveTo>
                    <a:pt x="1597" y="1"/>
                  </a:moveTo>
                  <a:cubicBezTo>
                    <a:pt x="380" y="788"/>
                    <a:pt x="1" y="2620"/>
                    <a:pt x="804" y="3826"/>
                  </a:cubicBezTo>
                  <a:cubicBezTo>
                    <a:pt x="1034" y="3653"/>
                    <a:pt x="1367" y="3470"/>
                    <a:pt x="1597" y="3297"/>
                  </a:cubicBezTo>
                  <a:cubicBezTo>
                    <a:pt x="1327" y="2798"/>
                    <a:pt x="1486" y="2081"/>
                    <a:pt x="1693" y="1558"/>
                  </a:cubicBezTo>
                  <a:cubicBezTo>
                    <a:pt x="1904" y="1029"/>
                    <a:pt x="2356" y="606"/>
                    <a:pt x="2895" y="429"/>
                  </a:cubicBezTo>
                  <a:cubicBezTo>
                    <a:pt x="2672" y="232"/>
                    <a:pt x="2486" y="216"/>
                    <a:pt x="2303" y="216"/>
                  </a:cubicBezTo>
                  <a:cubicBezTo>
                    <a:pt x="2267" y="216"/>
                    <a:pt x="2231" y="217"/>
                    <a:pt x="2196" y="217"/>
                  </a:cubicBezTo>
                  <a:cubicBezTo>
                    <a:pt x="2011" y="217"/>
                    <a:pt x="1823" y="200"/>
                    <a:pt x="1597" y="1"/>
                  </a:cubicBezTo>
                  <a:close/>
                </a:path>
              </a:pathLst>
            </a:custGeom>
            <a:solidFill>
              <a:srgbClr val="513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1"/>
            <p:cNvSpPr/>
            <p:nvPr/>
          </p:nvSpPr>
          <p:spPr>
            <a:xfrm>
              <a:off x="5747228" y="3390207"/>
              <a:ext cx="215647" cy="220038"/>
            </a:xfrm>
            <a:custGeom>
              <a:avLst/>
              <a:gdLst/>
              <a:ahLst/>
              <a:cxnLst/>
              <a:rect l="l" t="t" r="r" b="b"/>
              <a:pathLst>
                <a:path w="2259" h="2305" extrusionOk="0">
                  <a:moveTo>
                    <a:pt x="1409" y="1"/>
                  </a:moveTo>
                  <a:cubicBezTo>
                    <a:pt x="914" y="260"/>
                    <a:pt x="495" y="606"/>
                    <a:pt x="1" y="871"/>
                  </a:cubicBezTo>
                  <a:cubicBezTo>
                    <a:pt x="298" y="1524"/>
                    <a:pt x="688" y="2255"/>
                    <a:pt x="1279" y="2303"/>
                  </a:cubicBezTo>
                  <a:cubicBezTo>
                    <a:pt x="1293" y="2304"/>
                    <a:pt x="1308" y="2304"/>
                    <a:pt x="1323" y="2304"/>
                  </a:cubicBezTo>
                  <a:cubicBezTo>
                    <a:pt x="1772" y="2304"/>
                    <a:pt x="2193" y="1813"/>
                    <a:pt x="2225" y="1231"/>
                  </a:cubicBezTo>
                  <a:cubicBezTo>
                    <a:pt x="2259" y="635"/>
                    <a:pt x="1870" y="54"/>
                    <a:pt x="1409" y="1"/>
                  </a:cubicBezTo>
                  <a:close/>
                </a:path>
              </a:pathLst>
            </a:custGeom>
            <a:solidFill>
              <a:srgbClr val="00C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1"/>
            <p:cNvSpPr/>
            <p:nvPr/>
          </p:nvSpPr>
          <p:spPr>
            <a:xfrm>
              <a:off x="5688527" y="2212938"/>
              <a:ext cx="976758" cy="1133506"/>
            </a:xfrm>
            <a:custGeom>
              <a:avLst/>
              <a:gdLst/>
              <a:ahLst/>
              <a:cxnLst/>
              <a:rect l="l" t="t" r="r" b="b"/>
              <a:pathLst>
                <a:path w="10232" h="11874" extrusionOk="0">
                  <a:moveTo>
                    <a:pt x="6078" y="0"/>
                  </a:moveTo>
                  <a:cubicBezTo>
                    <a:pt x="3734" y="0"/>
                    <a:pt x="1671" y="1089"/>
                    <a:pt x="1" y="2810"/>
                  </a:cubicBezTo>
                  <a:cubicBezTo>
                    <a:pt x="563" y="5973"/>
                    <a:pt x="1625" y="9043"/>
                    <a:pt x="3144" y="11873"/>
                  </a:cubicBezTo>
                  <a:cubicBezTo>
                    <a:pt x="4715" y="9486"/>
                    <a:pt x="7487" y="7698"/>
                    <a:pt x="10231" y="6905"/>
                  </a:cubicBezTo>
                  <a:cubicBezTo>
                    <a:pt x="9088" y="4660"/>
                    <a:pt x="7959" y="2498"/>
                    <a:pt x="6815" y="259"/>
                  </a:cubicBezTo>
                  <a:cubicBezTo>
                    <a:pt x="6742" y="115"/>
                    <a:pt x="6594" y="13"/>
                    <a:pt x="6431" y="9"/>
                  </a:cubicBezTo>
                  <a:cubicBezTo>
                    <a:pt x="6312" y="3"/>
                    <a:pt x="6195" y="0"/>
                    <a:pt x="607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1"/>
            <p:cNvSpPr/>
            <p:nvPr/>
          </p:nvSpPr>
          <p:spPr>
            <a:xfrm>
              <a:off x="5794475" y="2212842"/>
              <a:ext cx="870797" cy="997378"/>
            </a:xfrm>
            <a:custGeom>
              <a:avLst/>
              <a:gdLst/>
              <a:ahLst/>
              <a:cxnLst/>
              <a:rect l="l" t="t" r="r" b="b"/>
              <a:pathLst>
                <a:path w="9122" h="10448" extrusionOk="0">
                  <a:moveTo>
                    <a:pt x="4959" y="1"/>
                  </a:moveTo>
                  <a:cubicBezTo>
                    <a:pt x="3113" y="1"/>
                    <a:pt x="1444" y="684"/>
                    <a:pt x="0" y="1811"/>
                  </a:cubicBezTo>
                  <a:cubicBezTo>
                    <a:pt x="938" y="4849"/>
                    <a:pt x="1894" y="7728"/>
                    <a:pt x="3181" y="10448"/>
                  </a:cubicBezTo>
                  <a:cubicBezTo>
                    <a:pt x="4778" y="8780"/>
                    <a:pt x="6954" y="7531"/>
                    <a:pt x="9121" y="6906"/>
                  </a:cubicBezTo>
                  <a:cubicBezTo>
                    <a:pt x="7978" y="4661"/>
                    <a:pt x="6849" y="2499"/>
                    <a:pt x="5705" y="260"/>
                  </a:cubicBezTo>
                  <a:cubicBezTo>
                    <a:pt x="5632" y="116"/>
                    <a:pt x="5484" y="14"/>
                    <a:pt x="5321" y="10"/>
                  </a:cubicBezTo>
                  <a:cubicBezTo>
                    <a:pt x="5199" y="4"/>
                    <a:pt x="5079" y="1"/>
                    <a:pt x="4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1"/>
            <p:cNvSpPr/>
            <p:nvPr/>
          </p:nvSpPr>
          <p:spPr>
            <a:xfrm>
              <a:off x="5988524" y="2871918"/>
              <a:ext cx="742783" cy="698776"/>
            </a:xfrm>
            <a:custGeom>
              <a:avLst/>
              <a:gdLst/>
              <a:ahLst/>
              <a:cxnLst/>
              <a:rect l="l" t="t" r="r" b="b"/>
              <a:pathLst>
                <a:path w="7781" h="7320" extrusionOk="0">
                  <a:moveTo>
                    <a:pt x="7088" y="1"/>
                  </a:moveTo>
                  <a:cubicBezTo>
                    <a:pt x="4215" y="726"/>
                    <a:pt x="1159" y="2240"/>
                    <a:pt x="1" y="4969"/>
                  </a:cubicBezTo>
                  <a:cubicBezTo>
                    <a:pt x="414" y="5801"/>
                    <a:pt x="913" y="6590"/>
                    <a:pt x="1476" y="7320"/>
                  </a:cubicBezTo>
                  <a:cubicBezTo>
                    <a:pt x="2889" y="4446"/>
                    <a:pt x="5123" y="2394"/>
                    <a:pt x="7780" y="770"/>
                  </a:cubicBezTo>
                  <a:cubicBezTo>
                    <a:pt x="7531" y="491"/>
                    <a:pt x="7430" y="404"/>
                    <a:pt x="7088" y="1"/>
                  </a:cubicBezTo>
                  <a:close/>
                </a:path>
              </a:pathLst>
            </a:custGeom>
            <a:solidFill>
              <a:srgbClr val="1F2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1"/>
            <p:cNvSpPr/>
            <p:nvPr/>
          </p:nvSpPr>
          <p:spPr>
            <a:xfrm>
              <a:off x="5988524" y="3178310"/>
              <a:ext cx="233498" cy="392345"/>
            </a:xfrm>
            <a:custGeom>
              <a:avLst/>
              <a:gdLst/>
              <a:ahLst/>
              <a:cxnLst/>
              <a:rect l="l" t="t" r="r" b="b"/>
              <a:pathLst>
                <a:path w="2446" h="4110" extrusionOk="0">
                  <a:moveTo>
                    <a:pt x="1135" y="0"/>
                  </a:moveTo>
                  <a:cubicBezTo>
                    <a:pt x="669" y="519"/>
                    <a:pt x="279" y="1106"/>
                    <a:pt x="1" y="1759"/>
                  </a:cubicBezTo>
                  <a:cubicBezTo>
                    <a:pt x="414" y="2591"/>
                    <a:pt x="913" y="3380"/>
                    <a:pt x="1476" y="4110"/>
                  </a:cubicBezTo>
                  <a:cubicBezTo>
                    <a:pt x="1764" y="3524"/>
                    <a:pt x="2095" y="2981"/>
                    <a:pt x="2446" y="2462"/>
                  </a:cubicBezTo>
                  <a:cubicBezTo>
                    <a:pt x="1975" y="1668"/>
                    <a:pt x="1552" y="842"/>
                    <a:pt x="1135" y="0"/>
                  </a:cubicBezTo>
                  <a:close/>
                </a:path>
              </a:pathLst>
            </a:custGeom>
            <a:solidFill>
              <a:srgbClr val="1F2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1"/>
            <p:cNvSpPr/>
            <p:nvPr/>
          </p:nvSpPr>
          <p:spPr>
            <a:xfrm>
              <a:off x="6129312" y="2890435"/>
              <a:ext cx="1420445" cy="1271145"/>
            </a:xfrm>
            <a:custGeom>
              <a:avLst/>
              <a:gdLst/>
              <a:ahLst/>
              <a:cxnLst/>
              <a:rect l="l" t="t" r="r" b="b"/>
              <a:pathLst>
                <a:path w="14880" h="13316" extrusionOk="0">
                  <a:moveTo>
                    <a:pt x="9827" y="0"/>
                  </a:moveTo>
                  <a:cubicBezTo>
                    <a:pt x="9766" y="0"/>
                    <a:pt x="9706" y="1"/>
                    <a:pt x="9645" y="4"/>
                  </a:cubicBezTo>
                  <a:cubicBezTo>
                    <a:pt x="8565" y="52"/>
                    <a:pt x="7531" y="436"/>
                    <a:pt x="6517" y="816"/>
                  </a:cubicBezTo>
                  <a:cubicBezTo>
                    <a:pt x="6431" y="715"/>
                    <a:pt x="6369" y="643"/>
                    <a:pt x="6305" y="576"/>
                  </a:cubicBezTo>
                  <a:cubicBezTo>
                    <a:pt x="3648" y="2200"/>
                    <a:pt x="1414" y="4252"/>
                    <a:pt x="1" y="7126"/>
                  </a:cubicBezTo>
                  <a:cubicBezTo>
                    <a:pt x="2495" y="10364"/>
                    <a:pt x="6325" y="12580"/>
                    <a:pt x="10362" y="13316"/>
                  </a:cubicBezTo>
                  <a:cubicBezTo>
                    <a:pt x="10852" y="12897"/>
                    <a:pt x="11198" y="12191"/>
                    <a:pt x="11482" y="11615"/>
                  </a:cubicBezTo>
                  <a:cubicBezTo>
                    <a:pt x="11765" y="11032"/>
                    <a:pt x="11770" y="10269"/>
                    <a:pt x="11318" y="9812"/>
                  </a:cubicBezTo>
                  <a:cubicBezTo>
                    <a:pt x="11129" y="9619"/>
                    <a:pt x="10856" y="9525"/>
                    <a:pt x="10588" y="9525"/>
                  </a:cubicBezTo>
                  <a:cubicBezTo>
                    <a:pt x="10213" y="9525"/>
                    <a:pt x="9847" y="9709"/>
                    <a:pt x="9732" y="10067"/>
                  </a:cubicBezTo>
                  <a:cubicBezTo>
                    <a:pt x="8305" y="8674"/>
                    <a:pt x="6580" y="6972"/>
                    <a:pt x="5152" y="5578"/>
                  </a:cubicBezTo>
                  <a:lnTo>
                    <a:pt x="5152" y="5578"/>
                  </a:lnTo>
                  <a:cubicBezTo>
                    <a:pt x="5475" y="5667"/>
                    <a:pt x="5814" y="5708"/>
                    <a:pt x="6160" y="5708"/>
                  </a:cubicBezTo>
                  <a:cubicBezTo>
                    <a:pt x="7281" y="5708"/>
                    <a:pt x="8468" y="5281"/>
                    <a:pt x="9386" y="4708"/>
                  </a:cubicBezTo>
                  <a:cubicBezTo>
                    <a:pt x="9765" y="5866"/>
                    <a:pt x="10328" y="7303"/>
                    <a:pt x="10708" y="8461"/>
                  </a:cubicBezTo>
                  <a:cubicBezTo>
                    <a:pt x="11905" y="8390"/>
                    <a:pt x="13471" y="8231"/>
                    <a:pt x="14667" y="8155"/>
                  </a:cubicBezTo>
                  <a:cubicBezTo>
                    <a:pt x="14879" y="7649"/>
                    <a:pt x="14759" y="6900"/>
                    <a:pt x="14451" y="6448"/>
                  </a:cubicBezTo>
                  <a:cubicBezTo>
                    <a:pt x="14144" y="5999"/>
                    <a:pt x="13613" y="5717"/>
                    <a:pt x="13069" y="5717"/>
                  </a:cubicBezTo>
                  <a:cubicBezTo>
                    <a:pt x="13061" y="5717"/>
                    <a:pt x="13052" y="5717"/>
                    <a:pt x="13043" y="5718"/>
                  </a:cubicBezTo>
                  <a:cubicBezTo>
                    <a:pt x="13231" y="4968"/>
                    <a:pt x="13187" y="4118"/>
                    <a:pt x="13197" y="3344"/>
                  </a:cubicBezTo>
                  <a:cubicBezTo>
                    <a:pt x="13207" y="2570"/>
                    <a:pt x="13024" y="1767"/>
                    <a:pt x="12548" y="1162"/>
                  </a:cubicBezTo>
                  <a:cubicBezTo>
                    <a:pt x="11918" y="354"/>
                    <a:pt x="10854" y="0"/>
                    <a:pt x="98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1"/>
            <p:cNvSpPr/>
            <p:nvPr/>
          </p:nvSpPr>
          <p:spPr>
            <a:xfrm>
              <a:off x="7168277" y="3618903"/>
              <a:ext cx="349674" cy="78374"/>
            </a:xfrm>
            <a:custGeom>
              <a:avLst/>
              <a:gdLst/>
              <a:ahLst/>
              <a:cxnLst/>
              <a:rect l="l" t="t" r="r" b="b"/>
              <a:pathLst>
                <a:path w="3663" h="821" extrusionOk="0">
                  <a:moveTo>
                    <a:pt x="1771" y="0"/>
                  </a:moveTo>
                  <a:cubicBezTo>
                    <a:pt x="1075" y="0"/>
                    <a:pt x="430" y="244"/>
                    <a:pt x="0" y="820"/>
                  </a:cubicBezTo>
                  <a:cubicBezTo>
                    <a:pt x="1129" y="743"/>
                    <a:pt x="2538" y="603"/>
                    <a:pt x="3662" y="532"/>
                  </a:cubicBezTo>
                  <a:cubicBezTo>
                    <a:pt x="3070" y="199"/>
                    <a:pt x="2399" y="0"/>
                    <a:pt x="1771" y="0"/>
                  </a:cubicBezTo>
                  <a:close/>
                </a:path>
              </a:pathLst>
            </a:custGeom>
            <a:solidFill>
              <a:srgbClr val="1F2E56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1"/>
            <p:cNvSpPr/>
            <p:nvPr/>
          </p:nvSpPr>
          <p:spPr>
            <a:xfrm>
              <a:off x="5540389" y="2402691"/>
              <a:ext cx="387763" cy="1082720"/>
            </a:xfrm>
            <a:custGeom>
              <a:avLst/>
              <a:gdLst/>
              <a:ahLst/>
              <a:cxnLst/>
              <a:rect l="l" t="t" r="r" b="b"/>
              <a:pathLst>
                <a:path w="4062" h="11342" extrusionOk="0">
                  <a:moveTo>
                    <a:pt x="2048" y="1"/>
                  </a:moveTo>
                  <a:cubicBezTo>
                    <a:pt x="1063" y="918"/>
                    <a:pt x="505" y="2279"/>
                    <a:pt x="347" y="3634"/>
                  </a:cubicBezTo>
                  <a:cubicBezTo>
                    <a:pt x="159" y="5243"/>
                    <a:pt x="0" y="6440"/>
                    <a:pt x="284" y="8035"/>
                  </a:cubicBezTo>
                  <a:cubicBezTo>
                    <a:pt x="451" y="8953"/>
                    <a:pt x="957" y="10237"/>
                    <a:pt x="1662" y="11020"/>
                  </a:cubicBezTo>
                  <a:cubicBezTo>
                    <a:pt x="1854" y="11231"/>
                    <a:pt x="2122" y="11342"/>
                    <a:pt x="2396" y="11342"/>
                  </a:cubicBezTo>
                  <a:cubicBezTo>
                    <a:pt x="2534" y="11342"/>
                    <a:pt x="2674" y="11314"/>
                    <a:pt x="2807" y="11255"/>
                  </a:cubicBezTo>
                  <a:cubicBezTo>
                    <a:pt x="3239" y="11058"/>
                    <a:pt x="3725" y="10832"/>
                    <a:pt x="4061" y="10703"/>
                  </a:cubicBezTo>
                  <a:cubicBezTo>
                    <a:pt x="3676" y="10078"/>
                    <a:pt x="3421" y="9366"/>
                    <a:pt x="3277" y="8617"/>
                  </a:cubicBezTo>
                  <a:cubicBezTo>
                    <a:pt x="3018" y="7267"/>
                    <a:pt x="3143" y="5806"/>
                    <a:pt x="3614" y="4551"/>
                  </a:cubicBezTo>
                  <a:cubicBezTo>
                    <a:pt x="3514" y="2836"/>
                    <a:pt x="3062" y="1192"/>
                    <a:pt x="2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1"/>
            <p:cNvSpPr/>
            <p:nvPr/>
          </p:nvSpPr>
          <p:spPr>
            <a:xfrm>
              <a:off x="6889374" y="1935563"/>
              <a:ext cx="202378" cy="240562"/>
            </a:xfrm>
            <a:custGeom>
              <a:avLst/>
              <a:gdLst/>
              <a:ahLst/>
              <a:cxnLst/>
              <a:rect l="l" t="t" r="r" b="b"/>
              <a:pathLst>
                <a:path w="2120" h="2520" extrusionOk="0">
                  <a:moveTo>
                    <a:pt x="1024" y="0"/>
                  </a:moveTo>
                  <a:cubicBezTo>
                    <a:pt x="990" y="0"/>
                    <a:pt x="957" y="3"/>
                    <a:pt x="923" y="7"/>
                  </a:cubicBezTo>
                  <a:cubicBezTo>
                    <a:pt x="520" y="65"/>
                    <a:pt x="216" y="426"/>
                    <a:pt x="101" y="814"/>
                  </a:cubicBezTo>
                  <a:cubicBezTo>
                    <a:pt x="1" y="1156"/>
                    <a:pt x="20" y="1516"/>
                    <a:pt x="54" y="1872"/>
                  </a:cubicBezTo>
                  <a:cubicBezTo>
                    <a:pt x="63" y="1983"/>
                    <a:pt x="112" y="2092"/>
                    <a:pt x="193" y="2170"/>
                  </a:cubicBezTo>
                  <a:cubicBezTo>
                    <a:pt x="318" y="2290"/>
                    <a:pt x="534" y="2438"/>
                    <a:pt x="870" y="2496"/>
                  </a:cubicBezTo>
                  <a:cubicBezTo>
                    <a:pt x="969" y="2513"/>
                    <a:pt x="1068" y="2519"/>
                    <a:pt x="1164" y="2519"/>
                  </a:cubicBezTo>
                  <a:cubicBezTo>
                    <a:pt x="1321" y="2519"/>
                    <a:pt x="1469" y="2501"/>
                    <a:pt x="1591" y="2478"/>
                  </a:cubicBezTo>
                  <a:cubicBezTo>
                    <a:pt x="1788" y="2444"/>
                    <a:pt x="1942" y="2290"/>
                    <a:pt x="1986" y="2092"/>
                  </a:cubicBezTo>
                  <a:cubicBezTo>
                    <a:pt x="2068" y="1689"/>
                    <a:pt x="2120" y="1280"/>
                    <a:pt x="2019" y="881"/>
                  </a:cubicBezTo>
                  <a:cubicBezTo>
                    <a:pt x="1898" y="424"/>
                    <a:pt x="1488" y="0"/>
                    <a:pt x="1024" y="0"/>
                  </a:cubicBezTo>
                  <a:close/>
                </a:path>
              </a:pathLst>
            </a:custGeom>
            <a:solidFill>
              <a:srgbClr val="00C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1"/>
            <p:cNvSpPr/>
            <p:nvPr/>
          </p:nvSpPr>
          <p:spPr>
            <a:xfrm>
              <a:off x="5735392" y="2660403"/>
              <a:ext cx="192736" cy="809415"/>
            </a:xfrm>
            <a:custGeom>
              <a:avLst/>
              <a:gdLst/>
              <a:ahLst/>
              <a:cxnLst/>
              <a:rect l="l" t="t" r="r" b="b"/>
              <a:pathLst>
                <a:path w="2019" h="8479" extrusionOk="0">
                  <a:moveTo>
                    <a:pt x="1302" y="1"/>
                  </a:moveTo>
                  <a:cubicBezTo>
                    <a:pt x="0" y="2722"/>
                    <a:pt x="34" y="5744"/>
                    <a:pt x="932" y="8478"/>
                  </a:cubicBezTo>
                  <a:cubicBezTo>
                    <a:pt x="1316" y="8301"/>
                    <a:pt x="1724" y="8118"/>
                    <a:pt x="2018" y="8003"/>
                  </a:cubicBezTo>
                  <a:cubicBezTo>
                    <a:pt x="1633" y="7378"/>
                    <a:pt x="1378" y="6666"/>
                    <a:pt x="1234" y="5917"/>
                  </a:cubicBezTo>
                  <a:cubicBezTo>
                    <a:pt x="975" y="4567"/>
                    <a:pt x="1100" y="3106"/>
                    <a:pt x="1571" y="1851"/>
                  </a:cubicBezTo>
                  <a:cubicBezTo>
                    <a:pt x="1533" y="1217"/>
                    <a:pt x="1446" y="593"/>
                    <a:pt x="130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1"/>
            <p:cNvSpPr/>
            <p:nvPr/>
          </p:nvSpPr>
          <p:spPr>
            <a:xfrm>
              <a:off x="5354549" y="1459367"/>
              <a:ext cx="1108482" cy="975028"/>
            </a:xfrm>
            <a:custGeom>
              <a:avLst/>
              <a:gdLst/>
              <a:ahLst/>
              <a:cxnLst/>
              <a:rect l="l" t="t" r="r" b="b"/>
              <a:pathLst>
                <a:path w="11612" h="10214" extrusionOk="0">
                  <a:moveTo>
                    <a:pt x="7109" y="0"/>
                  </a:moveTo>
                  <a:cubicBezTo>
                    <a:pt x="5316" y="0"/>
                    <a:pt x="2520" y="1203"/>
                    <a:pt x="1366" y="2492"/>
                  </a:cubicBezTo>
                  <a:cubicBezTo>
                    <a:pt x="178" y="3823"/>
                    <a:pt x="1" y="5155"/>
                    <a:pt x="520" y="6861"/>
                  </a:cubicBezTo>
                  <a:cubicBezTo>
                    <a:pt x="1236" y="9192"/>
                    <a:pt x="3074" y="10214"/>
                    <a:pt x="5033" y="10214"/>
                  </a:cubicBezTo>
                  <a:cubicBezTo>
                    <a:pt x="6845" y="10214"/>
                    <a:pt x="8761" y="9339"/>
                    <a:pt x="9988" y="7817"/>
                  </a:cubicBezTo>
                  <a:cubicBezTo>
                    <a:pt x="11463" y="5986"/>
                    <a:pt x="11612" y="3060"/>
                    <a:pt x="9982" y="1368"/>
                  </a:cubicBezTo>
                  <a:cubicBezTo>
                    <a:pt x="9079" y="431"/>
                    <a:pt x="8560" y="52"/>
                    <a:pt x="7262" y="3"/>
                  </a:cubicBezTo>
                  <a:cubicBezTo>
                    <a:pt x="7212" y="1"/>
                    <a:pt x="7161" y="0"/>
                    <a:pt x="7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1"/>
            <p:cNvSpPr/>
            <p:nvPr/>
          </p:nvSpPr>
          <p:spPr>
            <a:xfrm>
              <a:off x="5354549" y="1599964"/>
              <a:ext cx="544695" cy="834225"/>
            </a:xfrm>
            <a:custGeom>
              <a:avLst/>
              <a:gdLst/>
              <a:ahLst/>
              <a:cxnLst/>
              <a:rect l="l" t="t" r="r" b="b"/>
              <a:pathLst>
                <a:path w="5706" h="8739" extrusionOk="0">
                  <a:moveTo>
                    <a:pt x="2635" y="1"/>
                  </a:moveTo>
                  <a:lnTo>
                    <a:pt x="2635" y="1"/>
                  </a:lnTo>
                  <a:cubicBezTo>
                    <a:pt x="2125" y="318"/>
                    <a:pt x="1683" y="668"/>
                    <a:pt x="1366" y="1019"/>
                  </a:cubicBezTo>
                  <a:cubicBezTo>
                    <a:pt x="178" y="2350"/>
                    <a:pt x="1" y="3682"/>
                    <a:pt x="520" y="5388"/>
                  </a:cubicBezTo>
                  <a:cubicBezTo>
                    <a:pt x="1236" y="7718"/>
                    <a:pt x="3077" y="8738"/>
                    <a:pt x="5035" y="8738"/>
                  </a:cubicBezTo>
                  <a:cubicBezTo>
                    <a:pt x="5257" y="8738"/>
                    <a:pt x="5481" y="8725"/>
                    <a:pt x="5705" y="8699"/>
                  </a:cubicBezTo>
                  <a:cubicBezTo>
                    <a:pt x="4855" y="8353"/>
                    <a:pt x="4086" y="7766"/>
                    <a:pt x="3447" y="6810"/>
                  </a:cubicBezTo>
                  <a:cubicBezTo>
                    <a:pt x="2034" y="4922"/>
                    <a:pt x="1582" y="2072"/>
                    <a:pt x="2635" y="1"/>
                  </a:cubicBezTo>
                  <a:close/>
                </a:path>
              </a:pathLst>
            </a:custGeom>
            <a:solidFill>
              <a:srgbClr val="1F2E56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1"/>
            <p:cNvSpPr/>
            <p:nvPr/>
          </p:nvSpPr>
          <p:spPr>
            <a:xfrm>
              <a:off x="5297757" y="1976988"/>
              <a:ext cx="267097" cy="274925"/>
            </a:xfrm>
            <a:custGeom>
              <a:avLst/>
              <a:gdLst/>
              <a:ahLst/>
              <a:cxnLst/>
              <a:rect l="l" t="t" r="r" b="b"/>
              <a:pathLst>
                <a:path w="2798" h="2880" extrusionOk="0">
                  <a:moveTo>
                    <a:pt x="1245" y="1"/>
                  </a:moveTo>
                  <a:cubicBezTo>
                    <a:pt x="995" y="159"/>
                    <a:pt x="731" y="294"/>
                    <a:pt x="480" y="453"/>
                  </a:cubicBezTo>
                  <a:cubicBezTo>
                    <a:pt x="0" y="751"/>
                    <a:pt x="52" y="1553"/>
                    <a:pt x="289" y="2062"/>
                  </a:cubicBezTo>
                  <a:cubicBezTo>
                    <a:pt x="529" y="2572"/>
                    <a:pt x="668" y="2798"/>
                    <a:pt x="1221" y="2880"/>
                  </a:cubicBezTo>
                  <a:cubicBezTo>
                    <a:pt x="1533" y="2851"/>
                    <a:pt x="2081" y="2610"/>
                    <a:pt x="2394" y="2576"/>
                  </a:cubicBezTo>
                  <a:cubicBezTo>
                    <a:pt x="2797" y="1606"/>
                    <a:pt x="2239" y="352"/>
                    <a:pt x="1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1"/>
            <p:cNvSpPr/>
            <p:nvPr/>
          </p:nvSpPr>
          <p:spPr>
            <a:xfrm>
              <a:off x="5617894" y="1613327"/>
              <a:ext cx="723977" cy="612097"/>
            </a:xfrm>
            <a:custGeom>
              <a:avLst/>
              <a:gdLst/>
              <a:ahLst/>
              <a:cxnLst/>
              <a:rect l="l" t="t" r="r" b="b"/>
              <a:pathLst>
                <a:path w="7584" h="6412" extrusionOk="0">
                  <a:moveTo>
                    <a:pt x="4433" y="0"/>
                  </a:moveTo>
                  <a:cubicBezTo>
                    <a:pt x="2936" y="0"/>
                    <a:pt x="1298" y="852"/>
                    <a:pt x="649" y="2152"/>
                  </a:cubicBezTo>
                  <a:cubicBezTo>
                    <a:pt x="0" y="3450"/>
                    <a:pt x="597" y="5186"/>
                    <a:pt x="1837" y="5940"/>
                  </a:cubicBezTo>
                  <a:cubicBezTo>
                    <a:pt x="2360" y="6260"/>
                    <a:pt x="2965" y="6411"/>
                    <a:pt x="3575" y="6411"/>
                  </a:cubicBezTo>
                  <a:cubicBezTo>
                    <a:pt x="4411" y="6411"/>
                    <a:pt x="5257" y="6129"/>
                    <a:pt x="5921" y="5612"/>
                  </a:cubicBezTo>
                  <a:cubicBezTo>
                    <a:pt x="6983" y="4782"/>
                    <a:pt x="7584" y="3325"/>
                    <a:pt x="7229" y="2023"/>
                  </a:cubicBezTo>
                  <a:cubicBezTo>
                    <a:pt x="6837" y="596"/>
                    <a:pt x="5684" y="0"/>
                    <a:pt x="4433" y="0"/>
                  </a:cubicBezTo>
                  <a:close/>
                </a:path>
              </a:pathLst>
            </a:custGeom>
            <a:solidFill>
              <a:srgbClr val="513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1"/>
            <p:cNvSpPr/>
            <p:nvPr/>
          </p:nvSpPr>
          <p:spPr>
            <a:xfrm>
              <a:off x="5784358" y="1618767"/>
              <a:ext cx="303853" cy="606560"/>
            </a:xfrm>
            <a:custGeom>
              <a:avLst/>
              <a:gdLst/>
              <a:ahLst/>
              <a:cxnLst/>
              <a:rect l="l" t="t" r="r" b="b"/>
              <a:pathLst>
                <a:path w="3183" h="6354" extrusionOk="0">
                  <a:moveTo>
                    <a:pt x="1996" y="1"/>
                  </a:moveTo>
                  <a:lnTo>
                    <a:pt x="1996" y="1"/>
                  </a:lnTo>
                  <a:cubicBezTo>
                    <a:pt x="1308" y="116"/>
                    <a:pt x="621" y="394"/>
                    <a:pt x="53" y="798"/>
                  </a:cubicBezTo>
                  <a:cubicBezTo>
                    <a:pt x="0" y="1226"/>
                    <a:pt x="140" y="1678"/>
                    <a:pt x="443" y="1990"/>
                  </a:cubicBezTo>
                  <a:cubicBezTo>
                    <a:pt x="827" y="2399"/>
                    <a:pt x="1462" y="2601"/>
                    <a:pt x="1654" y="3129"/>
                  </a:cubicBezTo>
                  <a:cubicBezTo>
                    <a:pt x="1817" y="3576"/>
                    <a:pt x="1582" y="4062"/>
                    <a:pt x="1356" y="4484"/>
                  </a:cubicBezTo>
                  <a:cubicBezTo>
                    <a:pt x="1063" y="5018"/>
                    <a:pt x="774" y="5551"/>
                    <a:pt x="481" y="6085"/>
                  </a:cubicBezTo>
                  <a:cubicBezTo>
                    <a:pt x="894" y="6262"/>
                    <a:pt x="1342" y="6349"/>
                    <a:pt x="1798" y="6354"/>
                  </a:cubicBezTo>
                  <a:cubicBezTo>
                    <a:pt x="2524" y="5344"/>
                    <a:pt x="3182" y="4182"/>
                    <a:pt x="2850" y="3013"/>
                  </a:cubicBezTo>
                  <a:cubicBezTo>
                    <a:pt x="2721" y="2563"/>
                    <a:pt x="2451" y="2163"/>
                    <a:pt x="2221" y="1749"/>
                  </a:cubicBezTo>
                  <a:cubicBezTo>
                    <a:pt x="1996" y="1336"/>
                    <a:pt x="1808" y="875"/>
                    <a:pt x="1861" y="409"/>
                  </a:cubicBezTo>
                  <a:cubicBezTo>
                    <a:pt x="1880" y="265"/>
                    <a:pt x="1928" y="130"/>
                    <a:pt x="1996" y="1"/>
                  </a:cubicBezTo>
                  <a:close/>
                </a:path>
              </a:pathLst>
            </a:custGeom>
            <a:solidFill>
              <a:srgbClr val="00C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1"/>
            <p:cNvSpPr/>
            <p:nvPr/>
          </p:nvSpPr>
          <p:spPr>
            <a:xfrm>
              <a:off x="5955976" y="1613327"/>
              <a:ext cx="241899" cy="612001"/>
            </a:xfrm>
            <a:custGeom>
              <a:avLst/>
              <a:gdLst/>
              <a:ahLst/>
              <a:cxnLst/>
              <a:rect l="l" t="t" r="r" b="b"/>
              <a:pathLst>
                <a:path w="2534" h="6411" extrusionOk="0">
                  <a:moveTo>
                    <a:pt x="881" y="1"/>
                  </a:moveTo>
                  <a:cubicBezTo>
                    <a:pt x="655" y="1"/>
                    <a:pt x="426" y="20"/>
                    <a:pt x="198" y="58"/>
                  </a:cubicBezTo>
                  <a:cubicBezTo>
                    <a:pt x="130" y="187"/>
                    <a:pt x="82" y="322"/>
                    <a:pt x="63" y="466"/>
                  </a:cubicBezTo>
                  <a:cubicBezTo>
                    <a:pt x="10" y="932"/>
                    <a:pt x="198" y="1393"/>
                    <a:pt x="423" y="1806"/>
                  </a:cubicBezTo>
                  <a:cubicBezTo>
                    <a:pt x="653" y="2220"/>
                    <a:pt x="923" y="2620"/>
                    <a:pt x="1052" y="3070"/>
                  </a:cubicBezTo>
                  <a:cubicBezTo>
                    <a:pt x="1384" y="4239"/>
                    <a:pt x="726" y="5401"/>
                    <a:pt x="0" y="6411"/>
                  </a:cubicBezTo>
                  <a:cubicBezTo>
                    <a:pt x="307" y="6411"/>
                    <a:pt x="620" y="6377"/>
                    <a:pt x="923" y="6304"/>
                  </a:cubicBezTo>
                  <a:cubicBezTo>
                    <a:pt x="1802" y="5526"/>
                    <a:pt x="2533" y="4321"/>
                    <a:pt x="2389" y="3263"/>
                  </a:cubicBezTo>
                  <a:cubicBezTo>
                    <a:pt x="2297" y="2580"/>
                    <a:pt x="1995" y="1932"/>
                    <a:pt x="1922" y="1245"/>
                  </a:cubicBezTo>
                  <a:cubicBezTo>
                    <a:pt x="1884" y="899"/>
                    <a:pt x="1928" y="524"/>
                    <a:pt x="2061" y="202"/>
                  </a:cubicBezTo>
                  <a:cubicBezTo>
                    <a:pt x="1692" y="65"/>
                    <a:pt x="1292" y="1"/>
                    <a:pt x="881" y="1"/>
                  </a:cubicBezTo>
                  <a:close/>
                </a:path>
              </a:pathLst>
            </a:custGeom>
            <a:solidFill>
              <a:srgbClr val="FEB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1"/>
            <p:cNvSpPr/>
            <p:nvPr/>
          </p:nvSpPr>
          <p:spPr>
            <a:xfrm>
              <a:off x="6017827" y="2397345"/>
              <a:ext cx="480456" cy="405901"/>
            </a:xfrm>
            <a:custGeom>
              <a:avLst/>
              <a:gdLst/>
              <a:ahLst/>
              <a:cxnLst/>
              <a:rect l="l" t="t" r="r" b="b"/>
              <a:pathLst>
                <a:path w="5033" h="4252" extrusionOk="0">
                  <a:moveTo>
                    <a:pt x="3465" y="0"/>
                  </a:moveTo>
                  <a:cubicBezTo>
                    <a:pt x="2152" y="0"/>
                    <a:pt x="847" y="597"/>
                    <a:pt x="1" y="1604"/>
                  </a:cubicBezTo>
                  <a:cubicBezTo>
                    <a:pt x="424" y="2411"/>
                    <a:pt x="919" y="3444"/>
                    <a:pt x="1347" y="4252"/>
                  </a:cubicBezTo>
                  <a:cubicBezTo>
                    <a:pt x="1993" y="3559"/>
                    <a:pt x="3012" y="2825"/>
                    <a:pt x="4429" y="2825"/>
                  </a:cubicBezTo>
                  <a:cubicBezTo>
                    <a:pt x="4623" y="2825"/>
                    <a:pt x="4824" y="2838"/>
                    <a:pt x="5033" y="2868"/>
                  </a:cubicBezTo>
                  <a:lnTo>
                    <a:pt x="3797" y="13"/>
                  </a:lnTo>
                  <a:cubicBezTo>
                    <a:pt x="3687" y="5"/>
                    <a:pt x="3576" y="0"/>
                    <a:pt x="3465" y="0"/>
                  </a:cubicBezTo>
                  <a:close/>
                </a:path>
              </a:pathLst>
            </a:custGeom>
            <a:solidFill>
              <a:srgbClr val="513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1"/>
            <p:cNvSpPr/>
            <p:nvPr/>
          </p:nvSpPr>
          <p:spPr>
            <a:xfrm>
              <a:off x="5637557" y="1596814"/>
              <a:ext cx="696484" cy="645031"/>
            </a:xfrm>
            <a:custGeom>
              <a:avLst/>
              <a:gdLst/>
              <a:ahLst/>
              <a:cxnLst/>
              <a:rect l="l" t="t" r="r" b="b"/>
              <a:pathLst>
                <a:path w="7296" h="6757" extrusionOk="0">
                  <a:moveTo>
                    <a:pt x="4226" y="346"/>
                  </a:moveTo>
                  <a:cubicBezTo>
                    <a:pt x="4523" y="346"/>
                    <a:pt x="4816" y="384"/>
                    <a:pt x="5091" y="457"/>
                  </a:cubicBezTo>
                  <a:cubicBezTo>
                    <a:pt x="5297" y="509"/>
                    <a:pt x="5494" y="586"/>
                    <a:pt x="5672" y="688"/>
                  </a:cubicBezTo>
                  <a:cubicBezTo>
                    <a:pt x="5945" y="836"/>
                    <a:pt x="6186" y="1034"/>
                    <a:pt x="6388" y="1293"/>
                  </a:cubicBezTo>
                  <a:cubicBezTo>
                    <a:pt x="6590" y="1547"/>
                    <a:pt x="6748" y="1859"/>
                    <a:pt x="6854" y="2245"/>
                  </a:cubicBezTo>
                  <a:cubicBezTo>
                    <a:pt x="6921" y="2480"/>
                    <a:pt x="6950" y="2724"/>
                    <a:pt x="6950" y="2975"/>
                  </a:cubicBezTo>
                  <a:cubicBezTo>
                    <a:pt x="6950" y="3479"/>
                    <a:pt x="6821" y="3989"/>
                    <a:pt x="6584" y="4450"/>
                  </a:cubicBezTo>
                  <a:cubicBezTo>
                    <a:pt x="6349" y="4916"/>
                    <a:pt x="6013" y="5330"/>
                    <a:pt x="5604" y="5647"/>
                  </a:cubicBezTo>
                  <a:cubicBezTo>
                    <a:pt x="5293" y="5892"/>
                    <a:pt x="4932" y="6084"/>
                    <a:pt x="4547" y="6213"/>
                  </a:cubicBezTo>
                  <a:cubicBezTo>
                    <a:pt x="4168" y="6344"/>
                    <a:pt x="3764" y="6411"/>
                    <a:pt x="3365" y="6411"/>
                  </a:cubicBezTo>
                  <a:cubicBezTo>
                    <a:pt x="2784" y="6411"/>
                    <a:pt x="2212" y="6266"/>
                    <a:pt x="1717" y="5969"/>
                  </a:cubicBezTo>
                  <a:cubicBezTo>
                    <a:pt x="1298" y="5709"/>
                    <a:pt x="957" y="5335"/>
                    <a:pt x="722" y="4897"/>
                  </a:cubicBezTo>
                  <a:cubicBezTo>
                    <a:pt x="482" y="4465"/>
                    <a:pt x="352" y="3969"/>
                    <a:pt x="352" y="3489"/>
                  </a:cubicBezTo>
                  <a:cubicBezTo>
                    <a:pt x="352" y="3110"/>
                    <a:pt x="429" y="2739"/>
                    <a:pt x="597" y="2403"/>
                  </a:cubicBezTo>
                  <a:cubicBezTo>
                    <a:pt x="751" y="2095"/>
                    <a:pt x="962" y="1817"/>
                    <a:pt x="1217" y="1566"/>
                  </a:cubicBezTo>
                  <a:cubicBezTo>
                    <a:pt x="1602" y="1187"/>
                    <a:pt x="2086" y="884"/>
                    <a:pt x="2605" y="673"/>
                  </a:cubicBezTo>
                  <a:cubicBezTo>
                    <a:pt x="3130" y="462"/>
                    <a:pt x="3692" y="346"/>
                    <a:pt x="4226" y="346"/>
                  </a:cubicBezTo>
                  <a:close/>
                  <a:moveTo>
                    <a:pt x="4226" y="0"/>
                  </a:moveTo>
                  <a:cubicBezTo>
                    <a:pt x="3447" y="0"/>
                    <a:pt x="2634" y="221"/>
                    <a:pt x="1933" y="610"/>
                  </a:cubicBezTo>
                  <a:cubicBezTo>
                    <a:pt x="1582" y="803"/>
                    <a:pt x="1256" y="1043"/>
                    <a:pt x="977" y="1316"/>
                  </a:cubicBezTo>
                  <a:cubicBezTo>
                    <a:pt x="693" y="1591"/>
                    <a:pt x="458" y="1903"/>
                    <a:pt x="289" y="2249"/>
                  </a:cubicBezTo>
                  <a:cubicBezTo>
                    <a:pt x="92" y="2638"/>
                    <a:pt x="1" y="3061"/>
                    <a:pt x="1" y="3489"/>
                  </a:cubicBezTo>
                  <a:cubicBezTo>
                    <a:pt x="1" y="4032"/>
                    <a:pt x="150" y="4580"/>
                    <a:pt x="414" y="5065"/>
                  </a:cubicBezTo>
                  <a:cubicBezTo>
                    <a:pt x="679" y="5550"/>
                    <a:pt x="1063" y="5973"/>
                    <a:pt x="1538" y="6262"/>
                  </a:cubicBezTo>
                  <a:cubicBezTo>
                    <a:pt x="2092" y="6603"/>
                    <a:pt x="2726" y="6757"/>
                    <a:pt x="3365" y="6757"/>
                  </a:cubicBezTo>
                  <a:cubicBezTo>
                    <a:pt x="3802" y="6757"/>
                    <a:pt x="4244" y="6685"/>
                    <a:pt x="4663" y="6546"/>
                  </a:cubicBezTo>
                  <a:cubicBezTo>
                    <a:pt x="5076" y="6401"/>
                    <a:pt x="5475" y="6195"/>
                    <a:pt x="5821" y="5920"/>
                  </a:cubicBezTo>
                  <a:cubicBezTo>
                    <a:pt x="6267" y="5570"/>
                    <a:pt x="6637" y="5118"/>
                    <a:pt x="6892" y="4609"/>
                  </a:cubicBezTo>
                  <a:cubicBezTo>
                    <a:pt x="7152" y="4099"/>
                    <a:pt x="7296" y="3536"/>
                    <a:pt x="7296" y="2975"/>
                  </a:cubicBezTo>
                  <a:cubicBezTo>
                    <a:pt x="7296" y="2696"/>
                    <a:pt x="7262" y="2422"/>
                    <a:pt x="7190" y="2148"/>
                  </a:cubicBezTo>
                  <a:cubicBezTo>
                    <a:pt x="7085" y="1773"/>
                    <a:pt x="6930" y="1451"/>
                    <a:pt x="6739" y="1178"/>
                  </a:cubicBezTo>
                  <a:cubicBezTo>
                    <a:pt x="6446" y="764"/>
                    <a:pt x="6061" y="471"/>
                    <a:pt x="5628" y="278"/>
                  </a:cubicBezTo>
                  <a:cubicBezTo>
                    <a:pt x="5196" y="87"/>
                    <a:pt x="4716" y="0"/>
                    <a:pt x="4226" y="0"/>
                  </a:cubicBezTo>
                  <a:close/>
                </a:path>
              </a:pathLst>
            </a:custGeom>
            <a:solidFill>
              <a:srgbClr val="1F2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1"/>
            <p:cNvSpPr/>
            <p:nvPr/>
          </p:nvSpPr>
          <p:spPr>
            <a:xfrm>
              <a:off x="6554920" y="3664432"/>
              <a:ext cx="250204" cy="218033"/>
            </a:xfrm>
            <a:custGeom>
              <a:avLst/>
              <a:gdLst/>
              <a:ahLst/>
              <a:cxnLst/>
              <a:rect l="l" t="t" r="r" b="b"/>
              <a:pathLst>
                <a:path w="2621" h="2284" extrusionOk="0">
                  <a:moveTo>
                    <a:pt x="1152" y="1"/>
                  </a:moveTo>
                  <a:cubicBezTo>
                    <a:pt x="739" y="1"/>
                    <a:pt x="344" y="207"/>
                    <a:pt x="140" y="694"/>
                  </a:cubicBezTo>
                  <a:cubicBezTo>
                    <a:pt x="1" y="1031"/>
                    <a:pt x="59" y="1448"/>
                    <a:pt x="309" y="1718"/>
                  </a:cubicBezTo>
                  <a:cubicBezTo>
                    <a:pt x="473" y="1900"/>
                    <a:pt x="703" y="2001"/>
                    <a:pt x="929" y="2097"/>
                  </a:cubicBezTo>
                  <a:cubicBezTo>
                    <a:pt x="1170" y="2196"/>
                    <a:pt x="1436" y="2283"/>
                    <a:pt x="1691" y="2283"/>
                  </a:cubicBezTo>
                  <a:cubicBezTo>
                    <a:pt x="1822" y="2283"/>
                    <a:pt x="1951" y="2260"/>
                    <a:pt x="2072" y="2202"/>
                  </a:cubicBezTo>
                  <a:cubicBezTo>
                    <a:pt x="2447" y="2025"/>
                    <a:pt x="2620" y="1554"/>
                    <a:pt x="2549" y="1146"/>
                  </a:cubicBezTo>
                  <a:cubicBezTo>
                    <a:pt x="2436" y="468"/>
                    <a:pt x="1773" y="1"/>
                    <a:pt x="1152" y="1"/>
                  </a:cubicBezTo>
                  <a:close/>
                </a:path>
              </a:pathLst>
            </a:custGeom>
            <a:solidFill>
              <a:srgbClr val="1F2E56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1"/>
            <p:cNvSpPr/>
            <p:nvPr/>
          </p:nvSpPr>
          <p:spPr>
            <a:xfrm>
              <a:off x="5690514" y="2387858"/>
              <a:ext cx="409719" cy="960721"/>
            </a:xfrm>
            <a:custGeom>
              <a:avLst/>
              <a:gdLst/>
              <a:ahLst/>
              <a:cxnLst/>
              <a:rect l="l" t="t" r="r" b="b"/>
              <a:pathLst>
                <a:path w="4292" h="10064" extrusionOk="0">
                  <a:moveTo>
                    <a:pt x="1110" y="0"/>
                  </a:moveTo>
                  <a:cubicBezTo>
                    <a:pt x="722" y="304"/>
                    <a:pt x="352" y="635"/>
                    <a:pt x="1" y="1000"/>
                  </a:cubicBezTo>
                  <a:cubicBezTo>
                    <a:pt x="563" y="4163"/>
                    <a:pt x="1625" y="7233"/>
                    <a:pt x="3144" y="10063"/>
                  </a:cubicBezTo>
                  <a:cubicBezTo>
                    <a:pt x="3475" y="9559"/>
                    <a:pt x="3865" y="9083"/>
                    <a:pt x="4291" y="8637"/>
                  </a:cubicBezTo>
                  <a:cubicBezTo>
                    <a:pt x="3004" y="5917"/>
                    <a:pt x="2048" y="3038"/>
                    <a:pt x="1110" y="0"/>
                  </a:cubicBezTo>
                  <a:close/>
                </a:path>
              </a:pathLst>
            </a:custGeom>
            <a:solidFill>
              <a:srgbClr val="1F2E56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1"/>
            <p:cNvSpPr/>
            <p:nvPr/>
          </p:nvSpPr>
          <p:spPr>
            <a:xfrm>
              <a:off x="6580975" y="3280133"/>
              <a:ext cx="579538" cy="420310"/>
            </a:xfrm>
            <a:custGeom>
              <a:avLst/>
              <a:gdLst/>
              <a:ahLst/>
              <a:cxnLst/>
              <a:rect l="l" t="t" r="r" b="b"/>
              <a:pathLst>
                <a:path w="6071" h="4403" extrusionOk="0">
                  <a:moveTo>
                    <a:pt x="3708" y="0"/>
                  </a:moveTo>
                  <a:cubicBezTo>
                    <a:pt x="2624" y="0"/>
                    <a:pt x="1224" y="1039"/>
                    <a:pt x="0" y="1039"/>
                  </a:cubicBezTo>
                  <a:lnTo>
                    <a:pt x="490" y="1529"/>
                  </a:lnTo>
                  <a:cubicBezTo>
                    <a:pt x="799" y="1611"/>
                    <a:pt x="1123" y="1649"/>
                    <a:pt x="1453" y="1649"/>
                  </a:cubicBezTo>
                  <a:cubicBezTo>
                    <a:pt x="2570" y="1649"/>
                    <a:pt x="3756" y="1221"/>
                    <a:pt x="4676" y="649"/>
                  </a:cubicBezTo>
                  <a:cubicBezTo>
                    <a:pt x="5055" y="1807"/>
                    <a:pt x="5618" y="3244"/>
                    <a:pt x="5998" y="4402"/>
                  </a:cubicBezTo>
                  <a:lnTo>
                    <a:pt x="6031" y="4402"/>
                  </a:lnTo>
                  <a:cubicBezTo>
                    <a:pt x="6070" y="2971"/>
                    <a:pt x="5680" y="1510"/>
                    <a:pt x="4864" y="693"/>
                  </a:cubicBezTo>
                  <a:cubicBezTo>
                    <a:pt x="4557" y="181"/>
                    <a:pt x="4160" y="0"/>
                    <a:pt x="3708" y="0"/>
                  </a:cubicBezTo>
                  <a:close/>
                </a:path>
              </a:pathLst>
            </a:custGeom>
            <a:solidFill>
              <a:srgbClr val="1F2E56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1"/>
            <p:cNvSpPr/>
            <p:nvPr/>
          </p:nvSpPr>
          <p:spPr>
            <a:xfrm>
              <a:off x="6131353" y="3445377"/>
              <a:ext cx="1018570" cy="718441"/>
            </a:xfrm>
            <a:custGeom>
              <a:avLst/>
              <a:gdLst/>
              <a:ahLst/>
              <a:cxnLst/>
              <a:rect l="l" t="t" r="r" b="b"/>
              <a:pathLst>
                <a:path w="10670" h="7526" extrusionOk="0">
                  <a:moveTo>
                    <a:pt x="769" y="0"/>
                  </a:moveTo>
                  <a:cubicBezTo>
                    <a:pt x="496" y="427"/>
                    <a:pt x="232" y="865"/>
                    <a:pt x="1" y="1336"/>
                  </a:cubicBezTo>
                  <a:cubicBezTo>
                    <a:pt x="2495" y="4574"/>
                    <a:pt x="6325" y="6790"/>
                    <a:pt x="10362" y="7526"/>
                  </a:cubicBezTo>
                  <a:cubicBezTo>
                    <a:pt x="10472" y="7434"/>
                    <a:pt x="10573" y="7324"/>
                    <a:pt x="10670" y="7209"/>
                  </a:cubicBezTo>
                  <a:cubicBezTo>
                    <a:pt x="6651" y="6694"/>
                    <a:pt x="3095" y="3479"/>
                    <a:pt x="769" y="0"/>
                  </a:cubicBezTo>
                  <a:close/>
                </a:path>
              </a:pathLst>
            </a:custGeom>
            <a:solidFill>
              <a:srgbClr val="1F2E56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1"/>
            <p:cNvSpPr/>
            <p:nvPr/>
          </p:nvSpPr>
          <p:spPr>
            <a:xfrm>
              <a:off x="7078232" y="2960720"/>
              <a:ext cx="225002" cy="186149"/>
            </a:xfrm>
            <a:custGeom>
              <a:avLst/>
              <a:gdLst/>
              <a:ahLst/>
              <a:cxnLst/>
              <a:rect l="l" t="t" r="r" b="b"/>
              <a:pathLst>
                <a:path w="2357" h="1950" extrusionOk="0">
                  <a:moveTo>
                    <a:pt x="886" y="0"/>
                  </a:moveTo>
                  <a:cubicBezTo>
                    <a:pt x="845" y="0"/>
                    <a:pt x="804" y="2"/>
                    <a:pt x="764" y="7"/>
                  </a:cubicBezTo>
                  <a:cubicBezTo>
                    <a:pt x="433" y="50"/>
                    <a:pt x="116" y="295"/>
                    <a:pt x="63" y="626"/>
                  </a:cubicBezTo>
                  <a:cubicBezTo>
                    <a:pt x="1" y="987"/>
                    <a:pt x="245" y="1329"/>
                    <a:pt x="520" y="1569"/>
                  </a:cubicBezTo>
                  <a:cubicBezTo>
                    <a:pt x="767" y="1777"/>
                    <a:pt x="1069" y="1950"/>
                    <a:pt x="1387" y="1950"/>
                  </a:cubicBezTo>
                  <a:cubicBezTo>
                    <a:pt x="1421" y="1950"/>
                    <a:pt x="1456" y="1948"/>
                    <a:pt x="1490" y="1944"/>
                  </a:cubicBezTo>
                  <a:cubicBezTo>
                    <a:pt x="1836" y="1900"/>
                    <a:pt x="2139" y="1622"/>
                    <a:pt x="2211" y="1280"/>
                  </a:cubicBezTo>
                  <a:cubicBezTo>
                    <a:pt x="2356" y="561"/>
                    <a:pt x="1539" y="0"/>
                    <a:pt x="886" y="0"/>
                  </a:cubicBezTo>
                  <a:close/>
                </a:path>
              </a:pathLst>
            </a:custGeom>
            <a:solidFill>
              <a:srgbClr val="1F2E56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1"/>
            <p:cNvSpPr/>
            <p:nvPr/>
          </p:nvSpPr>
          <p:spPr>
            <a:xfrm>
              <a:off x="6218748" y="2933292"/>
              <a:ext cx="534487" cy="472628"/>
            </a:xfrm>
            <a:custGeom>
              <a:avLst/>
              <a:gdLst/>
              <a:ahLst/>
              <a:cxnLst/>
              <a:rect l="l" t="t" r="r" b="b"/>
              <a:pathLst>
                <a:path w="5599" h="4951" extrusionOk="0">
                  <a:moveTo>
                    <a:pt x="5406" y="1"/>
                  </a:moveTo>
                  <a:cubicBezTo>
                    <a:pt x="5382" y="1"/>
                    <a:pt x="5358" y="6"/>
                    <a:pt x="5335" y="16"/>
                  </a:cubicBezTo>
                  <a:cubicBezTo>
                    <a:pt x="3235" y="1035"/>
                    <a:pt x="1389" y="2664"/>
                    <a:pt x="49" y="4687"/>
                  </a:cubicBezTo>
                  <a:cubicBezTo>
                    <a:pt x="1" y="4769"/>
                    <a:pt x="20" y="4870"/>
                    <a:pt x="97" y="4923"/>
                  </a:cubicBezTo>
                  <a:cubicBezTo>
                    <a:pt x="125" y="4942"/>
                    <a:pt x="157" y="4951"/>
                    <a:pt x="188" y="4951"/>
                  </a:cubicBezTo>
                  <a:cubicBezTo>
                    <a:pt x="244" y="4951"/>
                    <a:pt x="299" y="4923"/>
                    <a:pt x="333" y="4874"/>
                  </a:cubicBezTo>
                  <a:cubicBezTo>
                    <a:pt x="1639" y="2900"/>
                    <a:pt x="3436" y="1309"/>
                    <a:pt x="5479" y="318"/>
                  </a:cubicBezTo>
                  <a:cubicBezTo>
                    <a:pt x="5565" y="280"/>
                    <a:pt x="5599" y="180"/>
                    <a:pt x="5561" y="93"/>
                  </a:cubicBezTo>
                  <a:cubicBezTo>
                    <a:pt x="5530" y="34"/>
                    <a:pt x="5469" y="1"/>
                    <a:pt x="5406" y="1"/>
                  </a:cubicBezTo>
                  <a:close/>
                </a:path>
              </a:pathLst>
            </a:custGeom>
            <a:solidFill>
              <a:srgbClr val="1F2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1"/>
            <p:cNvSpPr/>
            <p:nvPr/>
          </p:nvSpPr>
          <p:spPr>
            <a:xfrm>
              <a:off x="6963252" y="3854280"/>
              <a:ext cx="94984" cy="148156"/>
            </a:xfrm>
            <a:custGeom>
              <a:avLst/>
              <a:gdLst/>
              <a:ahLst/>
              <a:cxnLst/>
              <a:rect l="l" t="t" r="r" b="b"/>
              <a:pathLst>
                <a:path w="995" h="1552" extrusionOk="0">
                  <a:moveTo>
                    <a:pt x="807" y="1"/>
                  </a:moveTo>
                  <a:cubicBezTo>
                    <a:pt x="745" y="1"/>
                    <a:pt x="685" y="35"/>
                    <a:pt x="653" y="93"/>
                  </a:cubicBezTo>
                  <a:cubicBezTo>
                    <a:pt x="452" y="497"/>
                    <a:pt x="245" y="901"/>
                    <a:pt x="43" y="1309"/>
                  </a:cubicBezTo>
                  <a:cubicBezTo>
                    <a:pt x="1" y="1391"/>
                    <a:pt x="34" y="1493"/>
                    <a:pt x="121" y="1535"/>
                  </a:cubicBezTo>
                  <a:cubicBezTo>
                    <a:pt x="144" y="1546"/>
                    <a:pt x="168" y="1551"/>
                    <a:pt x="192" y="1551"/>
                  </a:cubicBezTo>
                  <a:cubicBezTo>
                    <a:pt x="254" y="1551"/>
                    <a:pt x="315" y="1517"/>
                    <a:pt x="347" y="1459"/>
                  </a:cubicBezTo>
                  <a:cubicBezTo>
                    <a:pt x="549" y="1055"/>
                    <a:pt x="750" y="652"/>
                    <a:pt x="957" y="242"/>
                  </a:cubicBezTo>
                  <a:cubicBezTo>
                    <a:pt x="995" y="162"/>
                    <a:pt x="961" y="60"/>
                    <a:pt x="880" y="17"/>
                  </a:cubicBezTo>
                  <a:cubicBezTo>
                    <a:pt x="856" y="6"/>
                    <a:pt x="832" y="1"/>
                    <a:pt x="807" y="1"/>
                  </a:cubicBezTo>
                  <a:close/>
                </a:path>
              </a:pathLst>
            </a:custGeom>
            <a:solidFill>
              <a:srgbClr val="1F2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1"/>
            <p:cNvSpPr/>
            <p:nvPr/>
          </p:nvSpPr>
          <p:spPr>
            <a:xfrm>
              <a:off x="5335746" y="2017744"/>
              <a:ext cx="112931" cy="226243"/>
            </a:xfrm>
            <a:custGeom>
              <a:avLst/>
              <a:gdLst/>
              <a:ahLst/>
              <a:cxnLst/>
              <a:rect l="l" t="t" r="r" b="b"/>
              <a:pathLst>
                <a:path w="1183" h="2370" extrusionOk="0">
                  <a:moveTo>
                    <a:pt x="180" y="1"/>
                  </a:moveTo>
                  <a:cubicBezTo>
                    <a:pt x="124" y="1"/>
                    <a:pt x="70" y="31"/>
                    <a:pt x="44" y="84"/>
                  </a:cubicBezTo>
                  <a:cubicBezTo>
                    <a:pt x="0" y="160"/>
                    <a:pt x="35" y="257"/>
                    <a:pt x="107" y="295"/>
                  </a:cubicBezTo>
                  <a:cubicBezTo>
                    <a:pt x="226" y="357"/>
                    <a:pt x="333" y="434"/>
                    <a:pt x="424" y="530"/>
                  </a:cubicBezTo>
                  <a:cubicBezTo>
                    <a:pt x="568" y="670"/>
                    <a:pt x="679" y="843"/>
                    <a:pt x="756" y="1029"/>
                  </a:cubicBezTo>
                  <a:cubicBezTo>
                    <a:pt x="832" y="1217"/>
                    <a:pt x="871" y="1419"/>
                    <a:pt x="871" y="1621"/>
                  </a:cubicBezTo>
                  <a:cubicBezTo>
                    <a:pt x="871" y="1803"/>
                    <a:pt x="837" y="1987"/>
                    <a:pt x="765" y="2154"/>
                  </a:cubicBezTo>
                  <a:cubicBezTo>
                    <a:pt x="732" y="2231"/>
                    <a:pt x="770" y="2322"/>
                    <a:pt x="847" y="2356"/>
                  </a:cubicBezTo>
                  <a:cubicBezTo>
                    <a:pt x="868" y="2365"/>
                    <a:pt x="890" y="2369"/>
                    <a:pt x="912" y="2369"/>
                  </a:cubicBezTo>
                  <a:cubicBezTo>
                    <a:pt x="973" y="2369"/>
                    <a:pt x="1029" y="2335"/>
                    <a:pt x="1053" y="2275"/>
                  </a:cubicBezTo>
                  <a:cubicBezTo>
                    <a:pt x="1145" y="2067"/>
                    <a:pt x="1183" y="1843"/>
                    <a:pt x="1183" y="1621"/>
                  </a:cubicBezTo>
                  <a:cubicBezTo>
                    <a:pt x="1183" y="1299"/>
                    <a:pt x="1096" y="978"/>
                    <a:pt x="938" y="694"/>
                  </a:cubicBezTo>
                  <a:cubicBezTo>
                    <a:pt x="856" y="554"/>
                    <a:pt x="760" y="424"/>
                    <a:pt x="645" y="309"/>
                  </a:cubicBezTo>
                  <a:cubicBezTo>
                    <a:pt x="530" y="193"/>
                    <a:pt x="399" y="98"/>
                    <a:pt x="255" y="20"/>
                  </a:cubicBezTo>
                  <a:cubicBezTo>
                    <a:pt x="231" y="7"/>
                    <a:pt x="205" y="1"/>
                    <a:pt x="180" y="1"/>
                  </a:cubicBezTo>
                  <a:close/>
                </a:path>
              </a:pathLst>
            </a:custGeom>
            <a:solidFill>
              <a:srgbClr val="FEB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1"/>
            <p:cNvSpPr/>
            <p:nvPr/>
          </p:nvSpPr>
          <p:spPr>
            <a:xfrm>
              <a:off x="6826951" y="2177049"/>
              <a:ext cx="224047" cy="104148"/>
            </a:xfrm>
            <a:custGeom>
              <a:avLst/>
              <a:gdLst/>
              <a:ahLst/>
              <a:cxnLst/>
              <a:rect l="l" t="t" r="r" b="b"/>
              <a:pathLst>
                <a:path w="2347" h="1091" extrusionOk="0">
                  <a:moveTo>
                    <a:pt x="174" y="1"/>
                  </a:moveTo>
                  <a:cubicBezTo>
                    <a:pt x="138" y="1"/>
                    <a:pt x="103" y="13"/>
                    <a:pt x="73" y="39"/>
                  </a:cubicBezTo>
                  <a:cubicBezTo>
                    <a:pt x="11" y="96"/>
                    <a:pt x="1" y="192"/>
                    <a:pt x="58" y="260"/>
                  </a:cubicBezTo>
                  <a:cubicBezTo>
                    <a:pt x="285" y="524"/>
                    <a:pt x="568" y="731"/>
                    <a:pt x="885" y="870"/>
                  </a:cubicBezTo>
                  <a:cubicBezTo>
                    <a:pt x="1198" y="1014"/>
                    <a:pt x="1544" y="1091"/>
                    <a:pt x="1885" y="1091"/>
                  </a:cubicBezTo>
                  <a:cubicBezTo>
                    <a:pt x="1990" y="1091"/>
                    <a:pt x="2096" y="1081"/>
                    <a:pt x="2203" y="1067"/>
                  </a:cubicBezTo>
                  <a:cubicBezTo>
                    <a:pt x="2283" y="1057"/>
                    <a:pt x="2347" y="981"/>
                    <a:pt x="2332" y="894"/>
                  </a:cubicBezTo>
                  <a:cubicBezTo>
                    <a:pt x="2323" y="814"/>
                    <a:pt x="2252" y="759"/>
                    <a:pt x="2176" y="759"/>
                  </a:cubicBezTo>
                  <a:cubicBezTo>
                    <a:pt x="2170" y="759"/>
                    <a:pt x="2165" y="759"/>
                    <a:pt x="2159" y="759"/>
                  </a:cubicBezTo>
                  <a:cubicBezTo>
                    <a:pt x="2068" y="773"/>
                    <a:pt x="1977" y="779"/>
                    <a:pt x="1885" y="779"/>
                  </a:cubicBezTo>
                  <a:cubicBezTo>
                    <a:pt x="1587" y="779"/>
                    <a:pt x="1289" y="711"/>
                    <a:pt x="1010" y="586"/>
                  </a:cubicBezTo>
                  <a:cubicBezTo>
                    <a:pt x="737" y="462"/>
                    <a:pt x="491" y="283"/>
                    <a:pt x="294" y="58"/>
                  </a:cubicBezTo>
                  <a:cubicBezTo>
                    <a:pt x="262" y="20"/>
                    <a:pt x="218" y="1"/>
                    <a:pt x="174" y="1"/>
                  </a:cubicBezTo>
                  <a:close/>
                </a:path>
              </a:pathLst>
            </a:custGeom>
            <a:solidFill>
              <a:srgbClr val="1F2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1"/>
            <p:cNvSpPr/>
            <p:nvPr/>
          </p:nvSpPr>
          <p:spPr>
            <a:xfrm>
              <a:off x="6772926" y="2306001"/>
              <a:ext cx="239607" cy="98611"/>
            </a:xfrm>
            <a:custGeom>
              <a:avLst/>
              <a:gdLst/>
              <a:ahLst/>
              <a:cxnLst/>
              <a:rect l="l" t="t" r="r" b="b"/>
              <a:pathLst>
                <a:path w="2510" h="1033" extrusionOk="0">
                  <a:moveTo>
                    <a:pt x="173" y="0"/>
                  </a:moveTo>
                  <a:cubicBezTo>
                    <a:pt x="129" y="0"/>
                    <a:pt x="84" y="20"/>
                    <a:pt x="52" y="57"/>
                  </a:cubicBezTo>
                  <a:cubicBezTo>
                    <a:pt x="1" y="125"/>
                    <a:pt x="10" y="220"/>
                    <a:pt x="77" y="278"/>
                  </a:cubicBezTo>
                  <a:cubicBezTo>
                    <a:pt x="365" y="518"/>
                    <a:pt x="702" y="711"/>
                    <a:pt x="1057" y="835"/>
                  </a:cubicBezTo>
                  <a:cubicBezTo>
                    <a:pt x="1418" y="966"/>
                    <a:pt x="1793" y="1032"/>
                    <a:pt x="2177" y="1032"/>
                  </a:cubicBezTo>
                  <a:cubicBezTo>
                    <a:pt x="2235" y="1032"/>
                    <a:pt x="2297" y="1032"/>
                    <a:pt x="2359" y="1028"/>
                  </a:cubicBezTo>
                  <a:cubicBezTo>
                    <a:pt x="2446" y="1023"/>
                    <a:pt x="2509" y="951"/>
                    <a:pt x="2503" y="864"/>
                  </a:cubicBezTo>
                  <a:cubicBezTo>
                    <a:pt x="2499" y="780"/>
                    <a:pt x="2432" y="715"/>
                    <a:pt x="2349" y="715"/>
                  </a:cubicBezTo>
                  <a:cubicBezTo>
                    <a:pt x="2346" y="715"/>
                    <a:pt x="2344" y="715"/>
                    <a:pt x="2341" y="715"/>
                  </a:cubicBezTo>
                  <a:cubicBezTo>
                    <a:pt x="2288" y="720"/>
                    <a:pt x="2230" y="720"/>
                    <a:pt x="2177" y="720"/>
                  </a:cubicBezTo>
                  <a:cubicBezTo>
                    <a:pt x="1831" y="720"/>
                    <a:pt x="1490" y="658"/>
                    <a:pt x="1163" y="542"/>
                  </a:cubicBezTo>
                  <a:cubicBezTo>
                    <a:pt x="841" y="427"/>
                    <a:pt x="538" y="254"/>
                    <a:pt x="274" y="38"/>
                  </a:cubicBezTo>
                  <a:cubicBezTo>
                    <a:pt x="244" y="13"/>
                    <a:pt x="208" y="0"/>
                    <a:pt x="173" y="0"/>
                  </a:cubicBezTo>
                  <a:close/>
                </a:path>
              </a:pathLst>
            </a:custGeom>
            <a:solidFill>
              <a:srgbClr val="1F2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1"/>
            <p:cNvSpPr/>
            <p:nvPr/>
          </p:nvSpPr>
          <p:spPr>
            <a:xfrm>
              <a:off x="6740378" y="2408990"/>
              <a:ext cx="227484" cy="139182"/>
            </a:xfrm>
            <a:custGeom>
              <a:avLst/>
              <a:gdLst/>
              <a:ahLst/>
              <a:cxnLst/>
              <a:rect l="l" t="t" r="r" b="b"/>
              <a:pathLst>
                <a:path w="2383" h="1458" extrusionOk="0">
                  <a:moveTo>
                    <a:pt x="168" y="0"/>
                  </a:moveTo>
                  <a:cubicBezTo>
                    <a:pt x="130" y="0"/>
                    <a:pt x="92" y="15"/>
                    <a:pt x="62" y="45"/>
                  </a:cubicBezTo>
                  <a:cubicBezTo>
                    <a:pt x="0" y="102"/>
                    <a:pt x="0" y="204"/>
                    <a:pt x="58" y="266"/>
                  </a:cubicBezTo>
                  <a:cubicBezTo>
                    <a:pt x="197" y="410"/>
                    <a:pt x="342" y="559"/>
                    <a:pt x="495" y="703"/>
                  </a:cubicBezTo>
                  <a:cubicBezTo>
                    <a:pt x="644" y="843"/>
                    <a:pt x="807" y="978"/>
                    <a:pt x="990" y="1098"/>
                  </a:cubicBezTo>
                  <a:cubicBezTo>
                    <a:pt x="1149" y="1198"/>
                    <a:pt x="1322" y="1290"/>
                    <a:pt x="1509" y="1352"/>
                  </a:cubicBezTo>
                  <a:cubicBezTo>
                    <a:pt x="1691" y="1419"/>
                    <a:pt x="1884" y="1457"/>
                    <a:pt x="2085" y="1457"/>
                  </a:cubicBezTo>
                  <a:cubicBezTo>
                    <a:pt x="2134" y="1457"/>
                    <a:pt x="2187" y="1453"/>
                    <a:pt x="2234" y="1448"/>
                  </a:cubicBezTo>
                  <a:cubicBezTo>
                    <a:pt x="2321" y="1439"/>
                    <a:pt x="2383" y="1362"/>
                    <a:pt x="2374" y="1275"/>
                  </a:cubicBezTo>
                  <a:cubicBezTo>
                    <a:pt x="2365" y="1196"/>
                    <a:pt x="2293" y="1135"/>
                    <a:pt x="2214" y="1135"/>
                  </a:cubicBezTo>
                  <a:cubicBezTo>
                    <a:pt x="2211" y="1135"/>
                    <a:pt x="2208" y="1135"/>
                    <a:pt x="2205" y="1136"/>
                  </a:cubicBezTo>
                  <a:cubicBezTo>
                    <a:pt x="2163" y="1140"/>
                    <a:pt x="2123" y="1146"/>
                    <a:pt x="2085" y="1146"/>
                  </a:cubicBezTo>
                  <a:cubicBezTo>
                    <a:pt x="1927" y="1146"/>
                    <a:pt x="1764" y="1111"/>
                    <a:pt x="1610" y="1060"/>
                  </a:cubicBezTo>
                  <a:cubicBezTo>
                    <a:pt x="1451" y="1006"/>
                    <a:pt x="1302" y="929"/>
                    <a:pt x="1158" y="833"/>
                  </a:cubicBezTo>
                  <a:cubicBezTo>
                    <a:pt x="999" y="732"/>
                    <a:pt x="850" y="607"/>
                    <a:pt x="706" y="472"/>
                  </a:cubicBezTo>
                  <a:cubicBezTo>
                    <a:pt x="562" y="339"/>
                    <a:pt x="422" y="194"/>
                    <a:pt x="284" y="50"/>
                  </a:cubicBezTo>
                  <a:cubicBezTo>
                    <a:pt x="251" y="17"/>
                    <a:pt x="209" y="0"/>
                    <a:pt x="168" y="0"/>
                  </a:cubicBezTo>
                  <a:close/>
                </a:path>
              </a:pathLst>
            </a:custGeom>
            <a:solidFill>
              <a:srgbClr val="1F2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1"/>
            <p:cNvSpPr/>
            <p:nvPr/>
          </p:nvSpPr>
          <p:spPr>
            <a:xfrm>
              <a:off x="6661823" y="2450702"/>
              <a:ext cx="53840" cy="265764"/>
            </a:xfrm>
            <a:custGeom>
              <a:avLst/>
              <a:gdLst/>
              <a:ahLst/>
              <a:cxnLst/>
              <a:rect l="l" t="t" r="r" b="b"/>
              <a:pathLst>
                <a:path w="564" h="2784" extrusionOk="0">
                  <a:moveTo>
                    <a:pt x="314" y="0"/>
                  </a:moveTo>
                  <a:cubicBezTo>
                    <a:pt x="247" y="0"/>
                    <a:pt x="185" y="45"/>
                    <a:pt x="165" y="113"/>
                  </a:cubicBezTo>
                  <a:cubicBezTo>
                    <a:pt x="54" y="492"/>
                    <a:pt x="1" y="887"/>
                    <a:pt x="1" y="1275"/>
                  </a:cubicBezTo>
                  <a:cubicBezTo>
                    <a:pt x="1" y="1756"/>
                    <a:pt x="83" y="2231"/>
                    <a:pt x="242" y="2679"/>
                  </a:cubicBezTo>
                  <a:cubicBezTo>
                    <a:pt x="265" y="2743"/>
                    <a:pt x="323" y="2784"/>
                    <a:pt x="386" y="2784"/>
                  </a:cubicBezTo>
                  <a:cubicBezTo>
                    <a:pt x="403" y="2784"/>
                    <a:pt x="421" y="2781"/>
                    <a:pt x="438" y="2775"/>
                  </a:cubicBezTo>
                  <a:cubicBezTo>
                    <a:pt x="520" y="2746"/>
                    <a:pt x="564" y="2659"/>
                    <a:pt x="535" y="2577"/>
                  </a:cubicBezTo>
                  <a:cubicBezTo>
                    <a:pt x="386" y="2160"/>
                    <a:pt x="313" y="1718"/>
                    <a:pt x="313" y="1275"/>
                  </a:cubicBezTo>
                  <a:cubicBezTo>
                    <a:pt x="313" y="915"/>
                    <a:pt x="362" y="550"/>
                    <a:pt x="462" y="199"/>
                  </a:cubicBezTo>
                  <a:cubicBezTo>
                    <a:pt x="486" y="117"/>
                    <a:pt x="438" y="31"/>
                    <a:pt x="357" y="7"/>
                  </a:cubicBezTo>
                  <a:cubicBezTo>
                    <a:pt x="343" y="2"/>
                    <a:pt x="328" y="0"/>
                    <a:pt x="314" y="0"/>
                  </a:cubicBezTo>
                  <a:close/>
                </a:path>
              </a:pathLst>
            </a:custGeom>
            <a:solidFill>
              <a:srgbClr val="1F2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1"/>
            <p:cNvSpPr/>
            <p:nvPr/>
          </p:nvSpPr>
          <p:spPr>
            <a:xfrm>
              <a:off x="6530771" y="2395246"/>
              <a:ext cx="125245" cy="213737"/>
            </a:xfrm>
            <a:custGeom>
              <a:avLst/>
              <a:gdLst/>
              <a:ahLst/>
              <a:cxnLst/>
              <a:rect l="l" t="t" r="r" b="b"/>
              <a:pathLst>
                <a:path w="1312" h="2239" extrusionOk="0">
                  <a:moveTo>
                    <a:pt x="1143" y="0"/>
                  </a:moveTo>
                  <a:cubicBezTo>
                    <a:pt x="1102" y="0"/>
                    <a:pt x="1060" y="17"/>
                    <a:pt x="1028" y="50"/>
                  </a:cubicBezTo>
                  <a:cubicBezTo>
                    <a:pt x="495" y="592"/>
                    <a:pt x="139" y="1304"/>
                    <a:pt x="14" y="2058"/>
                  </a:cubicBezTo>
                  <a:cubicBezTo>
                    <a:pt x="0" y="2145"/>
                    <a:pt x="58" y="2222"/>
                    <a:pt x="144" y="2236"/>
                  </a:cubicBezTo>
                  <a:cubicBezTo>
                    <a:pt x="154" y="2237"/>
                    <a:pt x="163" y="2238"/>
                    <a:pt x="172" y="2238"/>
                  </a:cubicBezTo>
                  <a:cubicBezTo>
                    <a:pt x="246" y="2238"/>
                    <a:pt x="309" y="2184"/>
                    <a:pt x="322" y="2107"/>
                  </a:cubicBezTo>
                  <a:cubicBezTo>
                    <a:pt x="433" y="1419"/>
                    <a:pt x="764" y="765"/>
                    <a:pt x="1254" y="266"/>
                  </a:cubicBezTo>
                  <a:cubicBezTo>
                    <a:pt x="1312" y="204"/>
                    <a:pt x="1312" y="102"/>
                    <a:pt x="1249" y="44"/>
                  </a:cubicBezTo>
                  <a:cubicBezTo>
                    <a:pt x="1219" y="15"/>
                    <a:pt x="1182" y="0"/>
                    <a:pt x="1143" y="0"/>
                  </a:cubicBezTo>
                  <a:close/>
                </a:path>
              </a:pathLst>
            </a:custGeom>
            <a:solidFill>
              <a:srgbClr val="1F2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1"/>
            <p:cNvSpPr/>
            <p:nvPr/>
          </p:nvSpPr>
          <p:spPr>
            <a:xfrm>
              <a:off x="6439904" y="2300751"/>
              <a:ext cx="106057" cy="158943"/>
            </a:xfrm>
            <a:custGeom>
              <a:avLst/>
              <a:gdLst/>
              <a:ahLst/>
              <a:cxnLst/>
              <a:rect l="l" t="t" r="r" b="b"/>
              <a:pathLst>
                <a:path w="1111" h="1665" extrusionOk="0">
                  <a:moveTo>
                    <a:pt x="932" y="1"/>
                  </a:moveTo>
                  <a:cubicBezTo>
                    <a:pt x="904" y="1"/>
                    <a:pt x="876" y="9"/>
                    <a:pt x="851" y="25"/>
                  </a:cubicBezTo>
                  <a:cubicBezTo>
                    <a:pt x="596" y="180"/>
                    <a:pt x="385" y="400"/>
                    <a:pt x="241" y="655"/>
                  </a:cubicBezTo>
                  <a:cubicBezTo>
                    <a:pt x="92" y="914"/>
                    <a:pt x="5" y="1207"/>
                    <a:pt x="1" y="1506"/>
                  </a:cubicBezTo>
                  <a:cubicBezTo>
                    <a:pt x="1" y="1593"/>
                    <a:pt x="68" y="1659"/>
                    <a:pt x="154" y="1664"/>
                  </a:cubicBezTo>
                  <a:cubicBezTo>
                    <a:pt x="241" y="1664"/>
                    <a:pt x="307" y="1597"/>
                    <a:pt x="312" y="1511"/>
                  </a:cubicBezTo>
                  <a:cubicBezTo>
                    <a:pt x="318" y="1271"/>
                    <a:pt x="389" y="1025"/>
                    <a:pt x="509" y="814"/>
                  </a:cubicBezTo>
                  <a:cubicBezTo>
                    <a:pt x="629" y="602"/>
                    <a:pt x="808" y="415"/>
                    <a:pt x="1014" y="290"/>
                  </a:cubicBezTo>
                  <a:cubicBezTo>
                    <a:pt x="1086" y="247"/>
                    <a:pt x="1110" y="151"/>
                    <a:pt x="1067" y="78"/>
                  </a:cubicBezTo>
                  <a:cubicBezTo>
                    <a:pt x="1036" y="29"/>
                    <a:pt x="984" y="1"/>
                    <a:pt x="932" y="1"/>
                  </a:cubicBezTo>
                  <a:close/>
                </a:path>
              </a:pathLst>
            </a:custGeom>
            <a:solidFill>
              <a:srgbClr val="1F2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1"/>
            <p:cNvSpPr/>
            <p:nvPr/>
          </p:nvSpPr>
          <p:spPr>
            <a:xfrm>
              <a:off x="5620662" y="2582803"/>
              <a:ext cx="252877" cy="237507"/>
            </a:xfrm>
            <a:custGeom>
              <a:avLst/>
              <a:gdLst/>
              <a:ahLst/>
              <a:cxnLst/>
              <a:rect l="l" t="t" r="r" b="b"/>
              <a:pathLst>
                <a:path w="2649" h="2488" extrusionOk="0">
                  <a:moveTo>
                    <a:pt x="182" y="1"/>
                  </a:moveTo>
                  <a:cubicBezTo>
                    <a:pt x="125" y="1"/>
                    <a:pt x="71" y="33"/>
                    <a:pt x="43" y="89"/>
                  </a:cubicBezTo>
                  <a:cubicBezTo>
                    <a:pt x="0" y="161"/>
                    <a:pt x="34" y="257"/>
                    <a:pt x="111" y="295"/>
                  </a:cubicBezTo>
                  <a:cubicBezTo>
                    <a:pt x="351" y="421"/>
                    <a:pt x="591" y="545"/>
                    <a:pt x="821" y="680"/>
                  </a:cubicBezTo>
                  <a:cubicBezTo>
                    <a:pt x="1052" y="814"/>
                    <a:pt x="1274" y="958"/>
                    <a:pt x="1475" y="1127"/>
                  </a:cubicBezTo>
                  <a:cubicBezTo>
                    <a:pt x="1677" y="1290"/>
                    <a:pt x="1860" y="1482"/>
                    <a:pt x="2009" y="1689"/>
                  </a:cubicBezTo>
                  <a:cubicBezTo>
                    <a:pt x="2154" y="1900"/>
                    <a:pt x="2263" y="2127"/>
                    <a:pt x="2327" y="2371"/>
                  </a:cubicBezTo>
                  <a:cubicBezTo>
                    <a:pt x="2342" y="2439"/>
                    <a:pt x="2405" y="2488"/>
                    <a:pt x="2473" y="2488"/>
                  </a:cubicBezTo>
                  <a:cubicBezTo>
                    <a:pt x="2486" y="2488"/>
                    <a:pt x="2500" y="2486"/>
                    <a:pt x="2513" y="2482"/>
                  </a:cubicBezTo>
                  <a:cubicBezTo>
                    <a:pt x="2595" y="2462"/>
                    <a:pt x="2648" y="2381"/>
                    <a:pt x="2629" y="2295"/>
                  </a:cubicBezTo>
                  <a:cubicBezTo>
                    <a:pt x="2557" y="2011"/>
                    <a:pt x="2427" y="1747"/>
                    <a:pt x="2263" y="1511"/>
                  </a:cubicBezTo>
                  <a:cubicBezTo>
                    <a:pt x="2096" y="1275"/>
                    <a:pt x="1894" y="1064"/>
                    <a:pt x="1673" y="882"/>
                  </a:cubicBezTo>
                  <a:cubicBezTo>
                    <a:pt x="1456" y="703"/>
                    <a:pt x="1221" y="550"/>
                    <a:pt x="981" y="410"/>
                  </a:cubicBezTo>
                  <a:cubicBezTo>
                    <a:pt x="741" y="271"/>
                    <a:pt x="495" y="142"/>
                    <a:pt x="251" y="17"/>
                  </a:cubicBezTo>
                  <a:cubicBezTo>
                    <a:pt x="228" y="6"/>
                    <a:pt x="205" y="1"/>
                    <a:pt x="182" y="1"/>
                  </a:cubicBezTo>
                  <a:close/>
                </a:path>
              </a:pathLst>
            </a:custGeom>
            <a:solidFill>
              <a:srgbClr val="1F2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1"/>
            <p:cNvSpPr/>
            <p:nvPr/>
          </p:nvSpPr>
          <p:spPr>
            <a:xfrm>
              <a:off x="5593554" y="2787923"/>
              <a:ext cx="262518" cy="168203"/>
            </a:xfrm>
            <a:custGeom>
              <a:avLst/>
              <a:gdLst/>
              <a:ahLst/>
              <a:cxnLst/>
              <a:rect l="l" t="t" r="r" b="b"/>
              <a:pathLst>
                <a:path w="2750" h="1762" extrusionOk="0">
                  <a:moveTo>
                    <a:pt x="164" y="1"/>
                  </a:moveTo>
                  <a:cubicBezTo>
                    <a:pt x="90" y="1"/>
                    <a:pt x="19" y="56"/>
                    <a:pt x="10" y="136"/>
                  </a:cubicBezTo>
                  <a:cubicBezTo>
                    <a:pt x="1" y="222"/>
                    <a:pt x="63" y="299"/>
                    <a:pt x="149" y="309"/>
                  </a:cubicBezTo>
                  <a:cubicBezTo>
                    <a:pt x="606" y="366"/>
                    <a:pt x="1048" y="521"/>
                    <a:pt x="1442" y="761"/>
                  </a:cubicBezTo>
                  <a:cubicBezTo>
                    <a:pt x="1837" y="996"/>
                    <a:pt x="2183" y="1318"/>
                    <a:pt x="2447" y="1693"/>
                  </a:cubicBezTo>
                  <a:cubicBezTo>
                    <a:pt x="2477" y="1737"/>
                    <a:pt x="2524" y="1761"/>
                    <a:pt x="2573" y="1761"/>
                  </a:cubicBezTo>
                  <a:cubicBezTo>
                    <a:pt x="2604" y="1761"/>
                    <a:pt x="2635" y="1752"/>
                    <a:pt x="2663" y="1732"/>
                  </a:cubicBezTo>
                  <a:cubicBezTo>
                    <a:pt x="2735" y="1683"/>
                    <a:pt x="2749" y="1588"/>
                    <a:pt x="2702" y="1515"/>
                  </a:cubicBezTo>
                  <a:cubicBezTo>
                    <a:pt x="2413" y="1102"/>
                    <a:pt x="2034" y="751"/>
                    <a:pt x="1606" y="492"/>
                  </a:cubicBezTo>
                  <a:cubicBezTo>
                    <a:pt x="1174" y="232"/>
                    <a:pt x="688" y="59"/>
                    <a:pt x="183" y="2"/>
                  </a:cubicBezTo>
                  <a:cubicBezTo>
                    <a:pt x="176" y="1"/>
                    <a:pt x="170" y="1"/>
                    <a:pt x="164" y="1"/>
                  </a:cubicBezTo>
                  <a:close/>
                </a:path>
              </a:pathLst>
            </a:custGeom>
            <a:solidFill>
              <a:srgbClr val="1F2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1"/>
            <p:cNvSpPr/>
            <p:nvPr/>
          </p:nvSpPr>
          <p:spPr>
            <a:xfrm>
              <a:off x="5571983" y="2991134"/>
              <a:ext cx="248772" cy="92025"/>
            </a:xfrm>
            <a:custGeom>
              <a:avLst/>
              <a:gdLst/>
              <a:ahLst/>
              <a:cxnLst/>
              <a:rect l="l" t="t" r="r" b="b"/>
              <a:pathLst>
                <a:path w="2606" h="964" extrusionOk="0">
                  <a:moveTo>
                    <a:pt x="697" y="1"/>
                  </a:moveTo>
                  <a:cubicBezTo>
                    <a:pt x="510" y="1"/>
                    <a:pt x="322" y="20"/>
                    <a:pt x="140" y="58"/>
                  </a:cubicBezTo>
                  <a:cubicBezTo>
                    <a:pt x="58" y="78"/>
                    <a:pt x="1" y="160"/>
                    <a:pt x="20" y="242"/>
                  </a:cubicBezTo>
                  <a:cubicBezTo>
                    <a:pt x="37" y="316"/>
                    <a:pt x="99" y="366"/>
                    <a:pt x="171" y="366"/>
                  </a:cubicBezTo>
                  <a:cubicBezTo>
                    <a:pt x="183" y="366"/>
                    <a:pt x="195" y="364"/>
                    <a:pt x="207" y="362"/>
                  </a:cubicBezTo>
                  <a:cubicBezTo>
                    <a:pt x="366" y="328"/>
                    <a:pt x="535" y="313"/>
                    <a:pt x="697" y="313"/>
                  </a:cubicBezTo>
                  <a:cubicBezTo>
                    <a:pt x="708" y="313"/>
                    <a:pt x="719" y="313"/>
                    <a:pt x="731" y="313"/>
                  </a:cubicBezTo>
                  <a:cubicBezTo>
                    <a:pt x="1018" y="313"/>
                    <a:pt x="1304" y="370"/>
                    <a:pt x="1573" y="468"/>
                  </a:cubicBezTo>
                  <a:cubicBezTo>
                    <a:pt x="1846" y="573"/>
                    <a:pt x="2105" y="727"/>
                    <a:pt x="2327" y="923"/>
                  </a:cubicBezTo>
                  <a:cubicBezTo>
                    <a:pt x="2356" y="950"/>
                    <a:pt x="2393" y="963"/>
                    <a:pt x="2430" y="963"/>
                  </a:cubicBezTo>
                  <a:cubicBezTo>
                    <a:pt x="2474" y="963"/>
                    <a:pt x="2517" y="945"/>
                    <a:pt x="2548" y="910"/>
                  </a:cubicBezTo>
                  <a:cubicBezTo>
                    <a:pt x="2606" y="847"/>
                    <a:pt x="2600" y="746"/>
                    <a:pt x="2533" y="688"/>
                  </a:cubicBezTo>
                  <a:cubicBezTo>
                    <a:pt x="2283" y="468"/>
                    <a:pt x="1990" y="295"/>
                    <a:pt x="1677" y="179"/>
                  </a:cubicBezTo>
                  <a:cubicBezTo>
                    <a:pt x="1366" y="58"/>
                    <a:pt x="1034" y="1"/>
                    <a:pt x="697" y="1"/>
                  </a:cubicBezTo>
                  <a:close/>
                </a:path>
              </a:pathLst>
            </a:custGeom>
            <a:solidFill>
              <a:srgbClr val="1F2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1"/>
            <p:cNvSpPr/>
            <p:nvPr/>
          </p:nvSpPr>
          <p:spPr>
            <a:xfrm>
              <a:off x="5586205" y="3118750"/>
              <a:ext cx="219370" cy="51835"/>
            </a:xfrm>
            <a:custGeom>
              <a:avLst/>
              <a:gdLst/>
              <a:ahLst/>
              <a:cxnLst/>
              <a:rect l="l" t="t" r="r" b="b"/>
              <a:pathLst>
                <a:path w="2298" h="543" extrusionOk="0">
                  <a:moveTo>
                    <a:pt x="1500" y="0"/>
                  </a:moveTo>
                  <a:cubicBezTo>
                    <a:pt x="1034" y="0"/>
                    <a:pt x="563" y="77"/>
                    <a:pt x="121" y="240"/>
                  </a:cubicBezTo>
                  <a:cubicBezTo>
                    <a:pt x="40" y="269"/>
                    <a:pt x="0" y="356"/>
                    <a:pt x="29" y="438"/>
                  </a:cubicBezTo>
                  <a:cubicBezTo>
                    <a:pt x="52" y="502"/>
                    <a:pt x="110" y="542"/>
                    <a:pt x="174" y="542"/>
                  </a:cubicBezTo>
                  <a:cubicBezTo>
                    <a:pt x="191" y="542"/>
                    <a:pt x="209" y="539"/>
                    <a:pt x="226" y="533"/>
                  </a:cubicBezTo>
                  <a:cubicBezTo>
                    <a:pt x="635" y="385"/>
                    <a:pt x="1067" y="313"/>
                    <a:pt x="1500" y="313"/>
                  </a:cubicBezTo>
                  <a:cubicBezTo>
                    <a:pt x="1701" y="313"/>
                    <a:pt x="1903" y="327"/>
                    <a:pt x="2105" y="360"/>
                  </a:cubicBezTo>
                  <a:cubicBezTo>
                    <a:pt x="2114" y="362"/>
                    <a:pt x="2124" y="363"/>
                    <a:pt x="2132" y="363"/>
                  </a:cubicBezTo>
                  <a:cubicBezTo>
                    <a:pt x="2207" y="363"/>
                    <a:pt x="2271" y="308"/>
                    <a:pt x="2284" y="231"/>
                  </a:cubicBezTo>
                  <a:cubicBezTo>
                    <a:pt x="2298" y="145"/>
                    <a:pt x="2240" y="67"/>
                    <a:pt x="2158" y="53"/>
                  </a:cubicBezTo>
                  <a:cubicBezTo>
                    <a:pt x="1938" y="14"/>
                    <a:pt x="1721" y="0"/>
                    <a:pt x="1500" y="0"/>
                  </a:cubicBezTo>
                  <a:close/>
                </a:path>
              </a:pathLst>
            </a:custGeom>
            <a:solidFill>
              <a:srgbClr val="1F2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1"/>
            <p:cNvSpPr/>
            <p:nvPr/>
          </p:nvSpPr>
          <p:spPr>
            <a:xfrm>
              <a:off x="5622476" y="3220594"/>
              <a:ext cx="201518" cy="80856"/>
            </a:xfrm>
            <a:custGeom>
              <a:avLst/>
              <a:gdLst/>
              <a:ahLst/>
              <a:cxnLst/>
              <a:rect l="l" t="t" r="r" b="b"/>
              <a:pathLst>
                <a:path w="2111" h="847" extrusionOk="0">
                  <a:moveTo>
                    <a:pt x="1942" y="0"/>
                  </a:moveTo>
                  <a:cubicBezTo>
                    <a:pt x="1288" y="0"/>
                    <a:pt x="640" y="198"/>
                    <a:pt x="92" y="562"/>
                  </a:cubicBezTo>
                  <a:cubicBezTo>
                    <a:pt x="19" y="606"/>
                    <a:pt x="1" y="706"/>
                    <a:pt x="48" y="779"/>
                  </a:cubicBezTo>
                  <a:cubicBezTo>
                    <a:pt x="79" y="822"/>
                    <a:pt x="130" y="847"/>
                    <a:pt x="181" y="847"/>
                  </a:cubicBezTo>
                  <a:cubicBezTo>
                    <a:pt x="210" y="847"/>
                    <a:pt x="239" y="839"/>
                    <a:pt x="265" y="821"/>
                  </a:cubicBezTo>
                  <a:cubicBezTo>
                    <a:pt x="760" y="490"/>
                    <a:pt x="1350" y="313"/>
                    <a:pt x="1942" y="313"/>
                  </a:cubicBezTo>
                  <a:lnTo>
                    <a:pt x="1951" y="313"/>
                  </a:lnTo>
                  <a:cubicBezTo>
                    <a:pt x="2038" y="313"/>
                    <a:pt x="2110" y="245"/>
                    <a:pt x="2110" y="158"/>
                  </a:cubicBezTo>
                  <a:cubicBezTo>
                    <a:pt x="2110" y="72"/>
                    <a:pt x="2042" y="0"/>
                    <a:pt x="1956" y="0"/>
                  </a:cubicBezTo>
                  <a:close/>
                </a:path>
              </a:pathLst>
            </a:custGeom>
            <a:solidFill>
              <a:srgbClr val="1F2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1"/>
            <p:cNvSpPr/>
            <p:nvPr/>
          </p:nvSpPr>
          <p:spPr>
            <a:xfrm>
              <a:off x="5704085" y="3351455"/>
              <a:ext cx="174503" cy="77992"/>
            </a:xfrm>
            <a:custGeom>
              <a:avLst/>
              <a:gdLst/>
              <a:ahLst/>
              <a:cxnLst/>
              <a:rect l="l" t="t" r="r" b="b"/>
              <a:pathLst>
                <a:path w="1828" h="817" extrusionOk="0">
                  <a:moveTo>
                    <a:pt x="1579" y="0"/>
                  </a:moveTo>
                  <a:cubicBezTo>
                    <a:pt x="1570" y="0"/>
                    <a:pt x="1562" y="1"/>
                    <a:pt x="1553" y="3"/>
                  </a:cubicBezTo>
                  <a:cubicBezTo>
                    <a:pt x="1039" y="76"/>
                    <a:pt x="539" y="253"/>
                    <a:pt x="97" y="528"/>
                  </a:cubicBezTo>
                  <a:cubicBezTo>
                    <a:pt x="20" y="570"/>
                    <a:pt x="1" y="666"/>
                    <a:pt x="44" y="743"/>
                  </a:cubicBezTo>
                  <a:cubicBezTo>
                    <a:pt x="75" y="790"/>
                    <a:pt x="126" y="817"/>
                    <a:pt x="178" y="817"/>
                  </a:cubicBezTo>
                  <a:cubicBezTo>
                    <a:pt x="206" y="817"/>
                    <a:pt x="235" y="809"/>
                    <a:pt x="260" y="792"/>
                  </a:cubicBezTo>
                  <a:cubicBezTo>
                    <a:pt x="644" y="554"/>
                    <a:pt x="1079" y="394"/>
                    <a:pt x="1526" y="322"/>
                  </a:cubicBezTo>
                  <a:lnTo>
                    <a:pt x="1526" y="322"/>
                  </a:lnTo>
                  <a:cubicBezTo>
                    <a:pt x="1535" y="329"/>
                    <a:pt x="1544" y="337"/>
                    <a:pt x="1553" y="344"/>
                  </a:cubicBezTo>
                  <a:cubicBezTo>
                    <a:pt x="1581" y="368"/>
                    <a:pt x="1617" y="381"/>
                    <a:pt x="1654" y="381"/>
                  </a:cubicBezTo>
                  <a:cubicBezTo>
                    <a:pt x="1698" y="381"/>
                    <a:pt x="1743" y="363"/>
                    <a:pt x="1774" y="326"/>
                  </a:cubicBezTo>
                  <a:cubicBezTo>
                    <a:pt x="1827" y="262"/>
                    <a:pt x="1822" y="162"/>
                    <a:pt x="1755" y="104"/>
                  </a:cubicBezTo>
                  <a:cubicBezTo>
                    <a:pt x="1726" y="85"/>
                    <a:pt x="1702" y="61"/>
                    <a:pt x="1673" y="38"/>
                  </a:cubicBezTo>
                  <a:cubicBezTo>
                    <a:pt x="1646" y="14"/>
                    <a:pt x="1613" y="0"/>
                    <a:pt x="1579" y="0"/>
                  </a:cubicBezTo>
                  <a:close/>
                </a:path>
              </a:pathLst>
            </a:custGeom>
            <a:solidFill>
              <a:srgbClr val="1F2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1"/>
            <p:cNvSpPr/>
            <p:nvPr/>
          </p:nvSpPr>
          <p:spPr>
            <a:xfrm>
              <a:off x="7212757" y="3430582"/>
              <a:ext cx="148728" cy="72073"/>
            </a:xfrm>
            <a:custGeom>
              <a:avLst/>
              <a:gdLst/>
              <a:ahLst/>
              <a:cxnLst/>
              <a:rect l="l" t="t" r="r" b="b"/>
              <a:pathLst>
                <a:path w="1558" h="755" extrusionOk="0">
                  <a:moveTo>
                    <a:pt x="1375" y="1"/>
                  </a:moveTo>
                  <a:cubicBezTo>
                    <a:pt x="1144" y="1"/>
                    <a:pt x="909" y="39"/>
                    <a:pt x="692" y="121"/>
                  </a:cubicBezTo>
                  <a:cubicBezTo>
                    <a:pt x="472" y="198"/>
                    <a:pt x="265" y="309"/>
                    <a:pt x="82" y="458"/>
                  </a:cubicBezTo>
                  <a:cubicBezTo>
                    <a:pt x="11" y="515"/>
                    <a:pt x="0" y="621"/>
                    <a:pt x="58" y="693"/>
                  </a:cubicBezTo>
                  <a:cubicBezTo>
                    <a:pt x="90" y="734"/>
                    <a:pt x="138" y="755"/>
                    <a:pt x="187" y="755"/>
                  </a:cubicBezTo>
                  <a:cubicBezTo>
                    <a:pt x="225" y="755"/>
                    <a:pt x="263" y="742"/>
                    <a:pt x="294" y="717"/>
                  </a:cubicBezTo>
                  <a:cubicBezTo>
                    <a:pt x="448" y="597"/>
                    <a:pt x="621" y="500"/>
                    <a:pt x="803" y="438"/>
                  </a:cubicBezTo>
                  <a:cubicBezTo>
                    <a:pt x="986" y="371"/>
                    <a:pt x="1182" y="338"/>
                    <a:pt x="1375" y="338"/>
                  </a:cubicBezTo>
                  <a:lnTo>
                    <a:pt x="1390" y="338"/>
                  </a:lnTo>
                  <a:cubicBezTo>
                    <a:pt x="1481" y="338"/>
                    <a:pt x="1557" y="265"/>
                    <a:pt x="1557" y="169"/>
                  </a:cubicBezTo>
                  <a:cubicBezTo>
                    <a:pt x="1557" y="78"/>
                    <a:pt x="1486" y="1"/>
                    <a:pt x="1390" y="1"/>
                  </a:cubicBezTo>
                  <a:close/>
                </a:path>
              </a:pathLst>
            </a:custGeom>
            <a:solidFill>
              <a:srgbClr val="1F2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3" name="Google Shape;3283;p6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473400"/>
          </a:xfrm>
          <a:prstGeom prst="rect">
            <a:avLst/>
          </a:prstGeom>
        </p:spPr>
        <p:txBody>
          <a:bodyPr spcFirstLastPara="1" wrap="square" lIns="90000" tIns="90000" rIns="90000" bIns="90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Modeling(Defult values) :</a:t>
            </a:r>
            <a:endParaRPr dirty="0"/>
          </a:p>
        </p:txBody>
      </p:sp>
      <p:grpSp>
        <p:nvGrpSpPr>
          <p:cNvPr id="3284" name="Google Shape;3284;p63"/>
          <p:cNvGrpSpPr/>
          <p:nvPr/>
        </p:nvGrpSpPr>
        <p:grpSpPr>
          <a:xfrm>
            <a:off x="8163515" y="1070916"/>
            <a:ext cx="367064" cy="359037"/>
            <a:chOff x="488084" y="3164562"/>
            <a:chExt cx="535235" cy="523530"/>
          </a:xfrm>
        </p:grpSpPr>
        <p:grpSp>
          <p:nvGrpSpPr>
            <p:cNvPr id="3285" name="Google Shape;3285;p63"/>
            <p:cNvGrpSpPr/>
            <p:nvPr/>
          </p:nvGrpSpPr>
          <p:grpSpPr>
            <a:xfrm>
              <a:off x="488084" y="3164562"/>
              <a:ext cx="535235" cy="523530"/>
              <a:chOff x="488084" y="3164562"/>
              <a:chExt cx="535235" cy="523530"/>
            </a:xfrm>
          </p:grpSpPr>
          <p:sp>
            <p:nvSpPr>
              <p:cNvPr id="3286" name="Google Shape;3286;p63"/>
              <p:cNvSpPr/>
              <p:nvPr/>
            </p:nvSpPr>
            <p:spPr>
              <a:xfrm>
                <a:off x="488084" y="3164562"/>
                <a:ext cx="535235" cy="523452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solidFill>
                <a:srgbClr val="FEB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63"/>
              <p:cNvSpPr/>
              <p:nvPr/>
            </p:nvSpPr>
            <p:spPr>
              <a:xfrm>
                <a:off x="948023" y="3535780"/>
                <a:ext cx="22080" cy="108422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789" extrusionOk="0">
                    <a:moveTo>
                      <a:pt x="62" y="1"/>
                    </a:moveTo>
                    <a:lnTo>
                      <a:pt x="495" y="2096"/>
                    </a:lnTo>
                    <a:cubicBezTo>
                      <a:pt x="568" y="2442"/>
                      <a:pt x="322" y="2749"/>
                      <a:pt x="0" y="2788"/>
                    </a:cubicBezTo>
                    <a:cubicBezTo>
                      <a:pt x="322" y="2749"/>
                      <a:pt x="568" y="2442"/>
                      <a:pt x="501" y="2096"/>
                    </a:cubicBez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E6AC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63"/>
              <p:cNvSpPr/>
              <p:nvPr/>
            </p:nvSpPr>
            <p:spPr>
              <a:xfrm>
                <a:off x="616635" y="3535780"/>
                <a:ext cx="353468" cy="152312"/>
              </a:xfrm>
              <a:custGeom>
                <a:avLst/>
                <a:gdLst/>
                <a:ahLst/>
                <a:cxnLst/>
                <a:rect l="l" t="t" r="r" b="b"/>
                <a:pathLst>
                  <a:path w="9093" h="3918" extrusionOk="0">
                    <a:moveTo>
                      <a:pt x="8587" y="1"/>
                    </a:moveTo>
                    <a:cubicBezTo>
                      <a:pt x="6954" y="693"/>
                      <a:pt x="5180" y="1058"/>
                      <a:pt x="3388" y="1058"/>
                    </a:cubicBezTo>
                    <a:cubicBezTo>
                      <a:pt x="2259" y="1058"/>
                      <a:pt x="1119" y="914"/>
                      <a:pt x="1" y="616"/>
                    </a:cubicBezTo>
                    <a:lnTo>
                      <a:pt x="1" y="616"/>
                    </a:lnTo>
                    <a:lnTo>
                      <a:pt x="245" y="3389"/>
                    </a:lnTo>
                    <a:cubicBezTo>
                      <a:pt x="254" y="3509"/>
                      <a:pt x="303" y="3614"/>
                      <a:pt x="370" y="3696"/>
                    </a:cubicBezTo>
                    <a:cubicBezTo>
                      <a:pt x="480" y="3836"/>
                      <a:pt x="649" y="3918"/>
                      <a:pt x="826" y="3918"/>
                    </a:cubicBezTo>
                    <a:cubicBezTo>
                      <a:pt x="918" y="3918"/>
                      <a:pt x="1019" y="3893"/>
                      <a:pt x="1110" y="3840"/>
                    </a:cubicBezTo>
                    <a:lnTo>
                      <a:pt x="4315" y="2015"/>
                    </a:lnTo>
                    <a:cubicBezTo>
                      <a:pt x="4320" y="2015"/>
                      <a:pt x="4326" y="2010"/>
                      <a:pt x="4335" y="2005"/>
                    </a:cubicBezTo>
                    <a:cubicBezTo>
                      <a:pt x="4417" y="1961"/>
                      <a:pt x="4508" y="1937"/>
                      <a:pt x="4604" y="1937"/>
                    </a:cubicBezTo>
                    <a:cubicBezTo>
                      <a:pt x="4648" y="1937"/>
                      <a:pt x="4690" y="1942"/>
                      <a:pt x="4734" y="1957"/>
                    </a:cubicBezTo>
                    <a:lnTo>
                      <a:pt x="8323" y="2778"/>
                    </a:lnTo>
                    <a:cubicBezTo>
                      <a:pt x="8372" y="2788"/>
                      <a:pt x="8414" y="2793"/>
                      <a:pt x="8458" y="2793"/>
                    </a:cubicBezTo>
                    <a:cubicBezTo>
                      <a:pt x="8478" y="2793"/>
                      <a:pt x="8501" y="2793"/>
                      <a:pt x="8521" y="2788"/>
                    </a:cubicBezTo>
                    <a:lnTo>
                      <a:pt x="8525" y="2788"/>
                    </a:lnTo>
                    <a:cubicBezTo>
                      <a:pt x="8847" y="2749"/>
                      <a:pt x="9093" y="2442"/>
                      <a:pt x="9020" y="2096"/>
                    </a:cubicBezTo>
                    <a:lnTo>
                      <a:pt x="8587" y="1"/>
                    </a:lnTo>
                    <a:close/>
                  </a:path>
                </a:pathLst>
              </a:custGeom>
              <a:solidFill>
                <a:srgbClr val="F580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63"/>
              <p:cNvSpPr/>
              <p:nvPr/>
            </p:nvSpPr>
            <p:spPr>
              <a:xfrm>
                <a:off x="809598" y="3392914"/>
                <a:ext cx="63945" cy="39380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1013" extrusionOk="0">
                    <a:moveTo>
                      <a:pt x="913" y="0"/>
                    </a:moveTo>
                    <a:cubicBezTo>
                      <a:pt x="865" y="0"/>
                      <a:pt x="815" y="3"/>
                      <a:pt x="764" y="9"/>
                    </a:cubicBezTo>
                    <a:cubicBezTo>
                      <a:pt x="327" y="62"/>
                      <a:pt x="1" y="326"/>
                      <a:pt x="34" y="600"/>
                    </a:cubicBezTo>
                    <a:cubicBezTo>
                      <a:pt x="64" y="842"/>
                      <a:pt x="363" y="1013"/>
                      <a:pt x="734" y="1013"/>
                    </a:cubicBezTo>
                    <a:cubicBezTo>
                      <a:pt x="783" y="1013"/>
                      <a:pt x="833" y="1010"/>
                      <a:pt x="884" y="1003"/>
                    </a:cubicBezTo>
                    <a:cubicBezTo>
                      <a:pt x="1317" y="952"/>
                      <a:pt x="1644" y="686"/>
                      <a:pt x="1611" y="413"/>
                    </a:cubicBezTo>
                    <a:cubicBezTo>
                      <a:pt x="1580" y="171"/>
                      <a:pt x="1281" y="0"/>
                      <a:pt x="913" y="0"/>
                    </a:cubicBezTo>
                    <a:close/>
                  </a:path>
                </a:pathLst>
              </a:custGeom>
              <a:solidFill>
                <a:srgbClr val="EE73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63"/>
              <p:cNvSpPr/>
              <p:nvPr/>
            </p:nvSpPr>
            <p:spPr>
              <a:xfrm>
                <a:off x="656596" y="3387782"/>
                <a:ext cx="28999" cy="39769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023" extrusionOk="0">
                    <a:moveTo>
                      <a:pt x="305" y="0"/>
                    </a:moveTo>
                    <a:cubicBezTo>
                      <a:pt x="298" y="0"/>
                      <a:pt x="291" y="1"/>
                      <a:pt x="284" y="2"/>
                    </a:cubicBezTo>
                    <a:cubicBezTo>
                      <a:pt x="126" y="21"/>
                      <a:pt x="0" y="252"/>
                      <a:pt x="0" y="536"/>
                    </a:cubicBezTo>
                    <a:cubicBezTo>
                      <a:pt x="5" y="802"/>
                      <a:pt x="168" y="1023"/>
                      <a:pt x="368" y="1023"/>
                    </a:cubicBezTo>
                    <a:cubicBezTo>
                      <a:pt x="380" y="1023"/>
                      <a:pt x="392" y="1022"/>
                      <a:pt x="404" y="1020"/>
                    </a:cubicBezTo>
                    <a:cubicBezTo>
                      <a:pt x="625" y="997"/>
                      <a:pt x="745" y="732"/>
                      <a:pt x="683" y="454"/>
                    </a:cubicBezTo>
                    <a:cubicBezTo>
                      <a:pt x="619" y="192"/>
                      <a:pt x="454" y="0"/>
                      <a:pt x="305" y="0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63"/>
              <p:cNvSpPr/>
              <p:nvPr/>
            </p:nvSpPr>
            <p:spPr>
              <a:xfrm>
                <a:off x="667753" y="3392875"/>
                <a:ext cx="8513" cy="6414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65" extrusionOk="0">
                    <a:moveTo>
                      <a:pt x="116" y="0"/>
                    </a:moveTo>
                    <a:cubicBezTo>
                      <a:pt x="112" y="0"/>
                      <a:pt x="108" y="0"/>
                      <a:pt x="103" y="1"/>
                    </a:cubicBezTo>
                    <a:cubicBezTo>
                      <a:pt x="0" y="10"/>
                      <a:pt x="16" y="164"/>
                      <a:pt x="112" y="164"/>
                    </a:cubicBezTo>
                    <a:cubicBezTo>
                      <a:pt x="115" y="164"/>
                      <a:pt x="118" y="164"/>
                      <a:pt x="122" y="164"/>
                    </a:cubicBezTo>
                    <a:cubicBezTo>
                      <a:pt x="219" y="150"/>
                      <a:pt x="205" y="0"/>
                      <a:pt x="116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63"/>
              <p:cNvSpPr/>
              <p:nvPr/>
            </p:nvSpPr>
            <p:spPr>
              <a:xfrm>
                <a:off x="825847" y="3373010"/>
                <a:ext cx="28999" cy="39614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019" extrusionOk="0">
                    <a:moveTo>
                      <a:pt x="306" y="1"/>
                    </a:moveTo>
                    <a:cubicBezTo>
                      <a:pt x="298" y="1"/>
                      <a:pt x="291" y="1"/>
                      <a:pt x="284" y="2"/>
                    </a:cubicBezTo>
                    <a:cubicBezTo>
                      <a:pt x="126" y="22"/>
                      <a:pt x="0" y="253"/>
                      <a:pt x="0" y="535"/>
                    </a:cubicBezTo>
                    <a:cubicBezTo>
                      <a:pt x="5" y="798"/>
                      <a:pt x="168" y="1018"/>
                      <a:pt x="367" y="1018"/>
                    </a:cubicBezTo>
                    <a:cubicBezTo>
                      <a:pt x="379" y="1018"/>
                      <a:pt x="392" y="1018"/>
                      <a:pt x="404" y="1016"/>
                    </a:cubicBezTo>
                    <a:cubicBezTo>
                      <a:pt x="625" y="992"/>
                      <a:pt x="745" y="728"/>
                      <a:pt x="683" y="454"/>
                    </a:cubicBezTo>
                    <a:cubicBezTo>
                      <a:pt x="619" y="188"/>
                      <a:pt x="454" y="1"/>
                      <a:pt x="306" y="1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63"/>
              <p:cNvSpPr/>
              <p:nvPr/>
            </p:nvSpPr>
            <p:spPr>
              <a:xfrm>
                <a:off x="837042" y="3377908"/>
                <a:ext cx="8552" cy="6453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66" extrusionOk="0">
                    <a:moveTo>
                      <a:pt x="110" y="0"/>
                    </a:moveTo>
                    <a:cubicBezTo>
                      <a:pt x="108" y="0"/>
                      <a:pt x="105" y="1"/>
                      <a:pt x="102" y="1"/>
                    </a:cubicBezTo>
                    <a:cubicBezTo>
                      <a:pt x="0" y="15"/>
                      <a:pt x="14" y="165"/>
                      <a:pt x="108" y="165"/>
                    </a:cubicBezTo>
                    <a:cubicBezTo>
                      <a:pt x="112" y="165"/>
                      <a:pt x="116" y="165"/>
                      <a:pt x="121" y="165"/>
                    </a:cubicBezTo>
                    <a:cubicBezTo>
                      <a:pt x="219" y="150"/>
                      <a:pt x="203" y="0"/>
                      <a:pt x="110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63"/>
              <p:cNvSpPr/>
              <p:nvPr/>
            </p:nvSpPr>
            <p:spPr>
              <a:xfrm>
                <a:off x="728316" y="3423470"/>
                <a:ext cx="59086" cy="28651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737" extrusionOk="0">
                    <a:moveTo>
                      <a:pt x="1436" y="0"/>
                    </a:moveTo>
                    <a:cubicBezTo>
                      <a:pt x="1400" y="0"/>
                      <a:pt x="1370" y="26"/>
                      <a:pt x="1360" y="59"/>
                    </a:cubicBezTo>
                    <a:cubicBezTo>
                      <a:pt x="1360" y="59"/>
                      <a:pt x="1337" y="175"/>
                      <a:pt x="1251" y="295"/>
                    </a:cubicBezTo>
                    <a:cubicBezTo>
                      <a:pt x="1207" y="352"/>
                      <a:pt x="1149" y="415"/>
                      <a:pt x="1072" y="468"/>
                    </a:cubicBezTo>
                    <a:cubicBezTo>
                      <a:pt x="996" y="516"/>
                      <a:pt x="895" y="559"/>
                      <a:pt x="770" y="574"/>
                    </a:cubicBezTo>
                    <a:cubicBezTo>
                      <a:pt x="726" y="583"/>
                      <a:pt x="688" y="583"/>
                      <a:pt x="650" y="583"/>
                    </a:cubicBezTo>
                    <a:cubicBezTo>
                      <a:pt x="549" y="583"/>
                      <a:pt x="472" y="563"/>
                      <a:pt x="404" y="530"/>
                    </a:cubicBezTo>
                    <a:cubicBezTo>
                      <a:pt x="357" y="506"/>
                      <a:pt x="318" y="477"/>
                      <a:pt x="289" y="448"/>
                    </a:cubicBezTo>
                    <a:cubicBezTo>
                      <a:pt x="242" y="401"/>
                      <a:pt x="207" y="348"/>
                      <a:pt x="189" y="310"/>
                    </a:cubicBezTo>
                    <a:cubicBezTo>
                      <a:pt x="178" y="290"/>
                      <a:pt x="169" y="275"/>
                      <a:pt x="164" y="266"/>
                    </a:cubicBezTo>
                    <a:cubicBezTo>
                      <a:pt x="164" y="261"/>
                      <a:pt x="164" y="257"/>
                      <a:pt x="160" y="252"/>
                    </a:cubicBezTo>
                    <a:cubicBezTo>
                      <a:pt x="152" y="217"/>
                      <a:pt x="123" y="195"/>
                      <a:pt x="92" y="195"/>
                    </a:cubicBezTo>
                    <a:cubicBezTo>
                      <a:pt x="84" y="195"/>
                      <a:pt x="76" y="196"/>
                      <a:pt x="69" y="199"/>
                    </a:cubicBezTo>
                    <a:cubicBezTo>
                      <a:pt x="25" y="208"/>
                      <a:pt x="1" y="252"/>
                      <a:pt x="16" y="290"/>
                    </a:cubicBezTo>
                    <a:cubicBezTo>
                      <a:pt x="16" y="295"/>
                      <a:pt x="25" y="324"/>
                      <a:pt x="45" y="367"/>
                    </a:cubicBezTo>
                    <a:cubicBezTo>
                      <a:pt x="73" y="425"/>
                      <a:pt x="131" y="521"/>
                      <a:pt x="227" y="598"/>
                    </a:cubicBezTo>
                    <a:cubicBezTo>
                      <a:pt x="275" y="636"/>
                      <a:pt x="333" y="670"/>
                      <a:pt x="404" y="698"/>
                    </a:cubicBezTo>
                    <a:cubicBezTo>
                      <a:pt x="477" y="723"/>
                      <a:pt x="559" y="736"/>
                      <a:pt x="650" y="736"/>
                    </a:cubicBezTo>
                    <a:cubicBezTo>
                      <a:pt x="693" y="736"/>
                      <a:pt x="741" y="732"/>
                      <a:pt x="790" y="727"/>
                    </a:cubicBezTo>
                    <a:cubicBezTo>
                      <a:pt x="943" y="703"/>
                      <a:pt x="1063" y="656"/>
                      <a:pt x="1159" y="592"/>
                    </a:cubicBezTo>
                    <a:cubicBezTo>
                      <a:pt x="1231" y="545"/>
                      <a:pt x="1294" y="487"/>
                      <a:pt x="1337" y="434"/>
                    </a:cubicBezTo>
                    <a:cubicBezTo>
                      <a:pt x="1409" y="348"/>
                      <a:pt x="1453" y="266"/>
                      <a:pt x="1476" y="199"/>
                    </a:cubicBezTo>
                    <a:cubicBezTo>
                      <a:pt x="1505" y="137"/>
                      <a:pt x="1510" y="93"/>
                      <a:pt x="1515" y="88"/>
                    </a:cubicBezTo>
                    <a:cubicBezTo>
                      <a:pt x="1520" y="50"/>
                      <a:pt x="1495" y="6"/>
                      <a:pt x="1453" y="2"/>
                    </a:cubicBezTo>
                    <a:cubicBezTo>
                      <a:pt x="1447" y="1"/>
                      <a:pt x="1442" y="0"/>
                      <a:pt x="1436" y="0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63"/>
              <p:cNvSpPr/>
              <p:nvPr/>
            </p:nvSpPr>
            <p:spPr>
              <a:xfrm>
                <a:off x="688744" y="3217432"/>
                <a:ext cx="59086" cy="59090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0" extrusionOk="0">
                    <a:moveTo>
                      <a:pt x="759" y="1"/>
                    </a:moveTo>
                    <a:cubicBezTo>
                      <a:pt x="342" y="1"/>
                      <a:pt x="0" y="342"/>
                      <a:pt x="0" y="760"/>
                    </a:cubicBezTo>
                    <a:cubicBezTo>
                      <a:pt x="0" y="1178"/>
                      <a:pt x="342" y="1520"/>
                      <a:pt x="759" y="1520"/>
                    </a:cubicBezTo>
                    <a:cubicBezTo>
                      <a:pt x="1178" y="1520"/>
                      <a:pt x="1519" y="1178"/>
                      <a:pt x="1519" y="760"/>
                    </a:cubicBezTo>
                    <a:cubicBezTo>
                      <a:pt x="1519" y="342"/>
                      <a:pt x="1178" y="1"/>
                      <a:pt x="759" y="1"/>
                    </a:cubicBezTo>
                    <a:close/>
                  </a:path>
                </a:pathLst>
              </a:custGeom>
              <a:solidFill>
                <a:srgbClr val="FECF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63"/>
              <p:cNvSpPr/>
              <p:nvPr/>
            </p:nvSpPr>
            <p:spPr>
              <a:xfrm>
                <a:off x="642213" y="3412896"/>
                <a:ext cx="63906" cy="39419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014" extrusionOk="0">
                    <a:moveTo>
                      <a:pt x="911" y="0"/>
                    </a:moveTo>
                    <a:cubicBezTo>
                      <a:pt x="862" y="0"/>
                      <a:pt x="811" y="3"/>
                      <a:pt x="760" y="10"/>
                    </a:cubicBezTo>
                    <a:cubicBezTo>
                      <a:pt x="328" y="63"/>
                      <a:pt x="0" y="327"/>
                      <a:pt x="35" y="600"/>
                    </a:cubicBezTo>
                    <a:cubicBezTo>
                      <a:pt x="64" y="846"/>
                      <a:pt x="362" y="1013"/>
                      <a:pt x="728" y="1013"/>
                    </a:cubicBezTo>
                    <a:cubicBezTo>
                      <a:pt x="778" y="1013"/>
                      <a:pt x="829" y="1010"/>
                      <a:pt x="880" y="1004"/>
                    </a:cubicBezTo>
                    <a:cubicBezTo>
                      <a:pt x="1317" y="957"/>
                      <a:pt x="1644" y="687"/>
                      <a:pt x="1610" y="413"/>
                    </a:cubicBezTo>
                    <a:cubicBezTo>
                      <a:pt x="1581" y="171"/>
                      <a:pt x="1281" y="0"/>
                      <a:pt x="911" y="0"/>
                    </a:cubicBezTo>
                    <a:close/>
                  </a:path>
                </a:pathLst>
              </a:custGeom>
              <a:solidFill>
                <a:srgbClr val="EE73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97" name="Google Shape;3297;p63"/>
            <p:cNvSpPr/>
            <p:nvPr/>
          </p:nvSpPr>
          <p:spPr>
            <a:xfrm>
              <a:off x="488084" y="3164600"/>
              <a:ext cx="535235" cy="523452"/>
            </a:xfrm>
            <a:custGeom>
              <a:avLst/>
              <a:gdLst/>
              <a:ahLst/>
              <a:cxnLst/>
              <a:rect l="l" t="t" r="r" b="b"/>
              <a:pathLst>
                <a:path w="13769" h="13465" extrusionOk="0">
                  <a:moveTo>
                    <a:pt x="6221" y="1"/>
                  </a:moveTo>
                  <a:cubicBezTo>
                    <a:pt x="6004" y="1"/>
                    <a:pt x="5790" y="120"/>
                    <a:pt x="5691" y="342"/>
                  </a:cubicBezTo>
                  <a:lnTo>
                    <a:pt x="4173" y="3701"/>
                  </a:lnTo>
                  <a:cubicBezTo>
                    <a:pt x="4109" y="3831"/>
                    <a:pt x="4004" y="3936"/>
                    <a:pt x="3869" y="3994"/>
                  </a:cubicBezTo>
                  <a:lnTo>
                    <a:pt x="476" y="5442"/>
                  </a:lnTo>
                  <a:cubicBezTo>
                    <a:pt x="87" y="5604"/>
                    <a:pt x="1" y="6119"/>
                    <a:pt x="314" y="6402"/>
                  </a:cubicBezTo>
                  <a:lnTo>
                    <a:pt x="3038" y="8887"/>
                  </a:lnTo>
                  <a:cubicBezTo>
                    <a:pt x="3148" y="8982"/>
                    <a:pt x="3215" y="9117"/>
                    <a:pt x="3226" y="9261"/>
                  </a:cubicBezTo>
                  <a:lnTo>
                    <a:pt x="3552" y="12938"/>
                  </a:lnTo>
                  <a:cubicBezTo>
                    <a:pt x="3581" y="13251"/>
                    <a:pt x="3847" y="13465"/>
                    <a:pt x="4133" y="13465"/>
                  </a:cubicBezTo>
                  <a:cubicBezTo>
                    <a:pt x="4228" y="13465"/>
                    <a:pt x="4326" y="13441"/>
                    <a:pt x="4417" y="13389"/>
                  </a:cubicBezTo>
                  <a:lnTo>
                    <a:pt x="7622" y="11564"/>
                  </a:lnTo>
                  <a:cubicBezTo>
                    <a:pt x="7708" y="11514"/>
                    <a:pt x="7804" y="11490"/>
                    <a:pt x="7902" y="11490"/>
                  </a:cubicBezTo>
                  <a:cubicBezTo>
                    <a:pt x="7948" y="11490"/>
                    <a:pt x="7995" y="11495"/>
                    <a:pt x="8041" y="11506"/>
                  </a:cubicBezTo>
                  <a:lnTo>
                    <a:pt x="11630" y="12327"/>
                  </a:lnTo>
                  <a:cubicBezTo>
                    <a:pt x="11676" y="12338"/>
                    <a:pt x="11721" y="12343"/>
                    <a:pt x="11765" y="12343"/>
                  </a:cubicBezTo>
                  <a:cubicBezTo>
                    <a:pt x="12120" y="12343"/>
                    <a:pt x="12404" y="12013"/>
                    <a:pt x="12327" y="11645"/>
                  </a:cubicBezTo>
                  <a:lnTo>
                    <a:pt x="11588" y="8037"/>
                  </a:lnTo>
                  <a:cubicBezTo>
                    <a:pt x="11554" y="7892"/>
                    <a:pt x="11583" y="7742"/>
                    <a:pt x="11655" y="7618"/>
                  </a:cubicBezTo>
                  <a:lnTo>
                    <a:pt x="13548" y="4455"/>
                  </a:lnTo>
                  <a:cubicBezTo>
                    <a:pt x="13769" y="4096"/>
                    <a:pt x="13538" y="3630"/>
                    <a:pt x="13116" y="3581"/>
                  </a:cubicBezTo>
                  <a:lnTo>
                    <a:pt x="9454" y="3173"/>
                  </a:lnTo>
                  <a:cubicBezTo>
                    <a:pt x="9310" y="3158"/>
                    <a:pt x="9175" y="3086"/>
                    <a:pt x="9079" y="2980"/>
                  </a:cubicBezTo>
                  <a:lnTo>
                    <a:pt x="6657" y="198"/>
                  </a:lnTo>
                  <a:cubicBezTo>
                    <a:pt x="6539" y="64"/>
                    <a:pt x="6379" y="1"/>
                    <a:pt x="6221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8" name="Google Shape;3298;p63"/>
          <p:cNvGrpSpPr/>
          <p:nvPr/>
        </p:nvGrpSpPr>
        <p:grpSpPr>
          <a:xfrm rot="1030579">
            <a:off x="8298082" y="1738112"/>
            <a:ext cx="257366" cy="251737"/>
            <a:chOff x="488084" y="3164562"/>
            <a:chExt cx="535235" cy="523530"/>
          </a:xfrm>
        </p:grpSpPr>
        <p:grpSp>
          <p:nvGrpSpPr>
            <p:cNvPr id="3299" name="Google Shape;3299;p63"/>
            <p:cNvGrpSpPr/>
            <p:nvPr/>
          </p:nvGrpSpPr>
          <p:grpSpPr>
            <a:xfrm>
              <a:off x="488084" y="3164562"/>
              <a:ext cx="535235" cy="523530"/>
              <a:chOff x="488084" y="3164562"/>
              <a:chExt cx="535235" cy="523530"/>
            </a:xfrm>
          </p:grpSpPr>
          <p:sp>
            <p:nvSpPr>
              <p:cNvPr id="3300" name="Google Shape;3300;p63"/>
              <p:cNvSpPr/>
              <p:nvPr/>
            </p:nvSpPr>
            <p:spPr>
              <a:xfrm>
                <a:off x="488084" y="3164562"/>
                <a:ext cx="535235" cy="523452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solidFill>
                <a:srgbClr val="FEB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63"/>
              <p:cNvSpPr/>
              <p:nvPr/>
            </p:nvSpPr>
            <p:spPr>
              <a:xfrm>
                <a:off x="948023" y="3535780"/>
                <a:ext cx="22080" cy="108422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789" extrusionOk="0">
                    <a:moveTo>
                      <a:pt x="62" y="1"/>
                    </a:moveTo>
                    <a:lnTo>
                      <a:pt x="495" y="2096"/>
                    </a:lnTo>
                    <a:cubicBezTo>
                      <a:pt x="568" y="2442"/>
                      <a:pt x="322" y="2749"/>
                      <a:pt x="0" y="2788"/>
                    </a:cubicBezTo>
                    <a:cubicBezTo>
                      <a:pt x="322" y="2749"/>
                      <a:pt x="568" y="2442"/>
                      <a:pt x="501" y="2096"/>
                    </a:cubicBez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E6AC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63"/>
              <p:cNvSpPr/>
              <p:nvPr/>
            </p:nvSpPr>
            <p:spPr>
              <a:xfrm>
                <a:off x="616635" y="3535780"/>
                <a:ext cx="353468" cy="152312"/>
              </a:xfrm>
              <a:custGeom>
                <a:avLst/>
                <a:gdLst/>
                <a:ahLst/>
                <a:cxnLst/>
                <a:rect l="l" t="t" r="r" b="b"/>
                <a:pathLst>
                  <a:path w="9093" h="3918" extrusionOk="0">
                    <a:moveTo>
                      <a:pt x="8587" y="1"/>
                    </a:moveTo>
                    <a:cubicBezTo>
                      <a:pt x="6954" y="693"/>
                      <a:pt x="5180" y="1058"/>
                      <a:pt x="3388" y="1058"/>
                    </a:cubicBezTo>
                    <a:cubicBezTo>
                      <a:pt x="2259" y="1058"/>
                      <a:pt x="1119" y="914"/>
                      <a:pt x="1" y="616"/>
                    </a:cubicBezTo>
                    <a:lnTo>
                      <a:pt x="1" y="616"/>
                    </a:lnTo>
                    <a:lnTo>
                      <a:pt x="245" y="3389"/>
                    </a:lnTo>
                    <a:cubicBezTo>
                      <a:pt x="254" y="3509"/>
                      <a:pt x="303" y="3614"/>
                      <a:pt x="370" y="3696"/>
                    </a:cubicBezTo>
                    <a:cubicBezTo>
                      <a:pt x="480" y="3836"/>
                      <a:pt x="649" y="3918"/>
                      <a:pt x="826" y="3918"/>
                    </a:cubicBezTo>
                    <a:cubicBezTo>
                      <a:pt x="918" y="3918"/>
                      <a:pt x="1019" y="3893"/>
                      <a:pt x="1110" y="3840"/>
                    </a:cubicBezTo>
                    <a:lnTo>
                      <a:pt x="4315" y="2015"/>
                    </a:lnTo>
                    <a:cubicBezTo>
                      <a:pt x="4320" y="2015"/>
                      <a:pt x="4326" y="2010"/>
                      <a:pt x="4335" y="2005"/>
                    </a:cubicBezTo>
                    <a:cubicBezTo>
                      <a:pt x="4417" y="1961"/>
                      <a:pt x="4508" y="1937"/>
                      <a:pt x="4604" y="1937"/>
                    </a:cubicBezTo>
                    <a:cubicBezTo>
                      <a:pt x="4648" y="1937"/>
                      <a:pt x="4690" y="1942"/>
                      <a:pt x="4734" y="1957"/>
                    </a:cubicBezTo>
                    <a:lnTo>
                      <a:pt x="8323" y="2778"/>
                    </a:lnTo>
                    <a:cubicBezTo>
                      <a:pt x="8372" y="2788"/>
                      <a:pt x="8414" y="2793"/>
                      <a:pt x="8458" y="2793"/>
                    </a:cubicBezTo>
                    <a:cubicBezTo>
                      <a:pt x="8478" y="2793"/>
                      <a:pt x="8501" y="2793"/>
                      <a:pt x="8521" y="2788"/>
                    </a:cubicBezTo>
                    <a:lnTo>
                      <a:pt x="8525" y="2788"/>
                    </a:lnTo>
                    <a:cubicBezTo>
                      <a:pt x="8847" y="2749"/>
                      <a:pt x="9093" y="2442"/>
                      <a:pt x="9020" y="2096"/>
                    </a:cubicBezTo>
                    <a:lnTo>
                      <a:pt x="8587" y="1"/>
                    </a:lnTo>
                    <a:close/>
                  </a:path>
                </a:pathLst>
              </a:custGeom>
              <a:solidFill>
                <a:srgbClr val="F580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63"/>
              <p:cNvSpPr/>
              <p:nvPr/>
            </p:nvSpPr>
            <p:spPr>
              <a:xfrm>
                <a:off x="809598" y="3392914"/>
                <a:ext cx="63945" cy="39380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1013" extrusionOk="0">
                    <a:moveTo>
                      <a:pt x="913" y="0"/>
                    </a:moveTo>
                    <a:cubicBezTo>
                      <a:pt x="865" y="0"/>
                      <a:pt x="815" y="3"/>
                      <a:pt x="764" y="9"/>
                    </a:cubicBezTo>
                    <a:cubicBezTo>
                      <a:pt x="327" y="62"/>
                      <a:pt x="1" y="326"/>
                      <a:pt x="34" y="600"/>
                    </a:cubicBezTo>
                    <a:cubicBezTo>
                      <a:pt x="64" y="842"/>
                      <a:pt x="363" y="1013"/>
                      <a:pt x="734" y="1013"/>
                    </a:cubicBezTo>
                    <a:cubicBezTo>
                      <a:pt x="783" y="1013"/>
                      <a:pt x="833" y="1010"/>
                      <a:pt x="884" y="1003"/>
                    </a:cubicBezTo>
                    <a:cubicBezTo>
                      <a:pt x="1317" y="952"/>
                      <a:pt x="1644" y="686"/>
                      <a:pt x="1611" y="413"/>
                    </a:cubicBezTo>
                    <a:cubicBezTo>
                      <a:pt x="1580" y="171"/>
                      <a:pt x="1281" y="0"/>
                      <a:pt x="913" y="0"/>
                    </a:cubicBezTo>
                    <a:close/>
                  </a:path>
                </a:pathLst>
              </a:custGeom>
              <a:solidFill>
                <a:srgbClr val="EE73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63"/>
              <p:cNvSpPr/>
              <p:nvPr/>
            </p:nvSpPr>
            <p:spPr>
              <a:xfrm>
                <a:off x="656596" y="3387782"/>
                <a:ext cx="28999" cy="39769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023" extrusionOk="0">
                    <a:moveTo>
                      <a:pt x="305" y="0"/>
                    </a:moveTo>
                    <a:cubicBezTo>
                      <a:pt x="298" y="0"/>
                      <a:pt x="291" y="1"/>
                      <a:pt x="284" y="2"/>
                    </a:cubicBezTo>
                    <a:cubicBezTo>
                      <a:pt x="126" y="21"/>
                      <a:pt x="0" y="252"/>
                      <a:pt x="0" y="536"/>
                    </a:cubicBezTo>
                    <a:cubicBezTo>
                      <a:pt x="5" y="802"/>
                      <a:pt x="168" y="1023"/>
                      <a:pt x="368" y="1023"/>
                    </a:cubicBezTo>
                    <a:cubicBezTo>
                      <a:pt x="380" y="1023"/>
                      <a:pt x="392" y="1022"/>
                      <a:pt x="404" y="1020"/>
                    </a:cubicBezTo>
                    <a:cubicBezTo>
                      <a:pt x="625" y="997"/>
                      <a:pt x="745" y="732"/>
                      <a:pt x="683" y="454"/>
                    </a:cubicBezTo>
                    <a:cubicBezTo>
                      <a:pt x="619" y="192"/>
                      <a:pt x="454" y="0"/>
                      <a:pt x="305" y="0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63"/>
              <p:cNvSpPr/>
              <p:nvPr/>
            </p:nvSpPr>
            <p:spPr>
              <a:xfrm>
                <a:off x="667753" y="3392875"/>
                <a:ext cx="8513" cy="6414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65" extrusionOk="0">
                    <a:moveTo>
                      <a:pt x="116" y="0"/>
                    </a:moveTo>
                    <a:cubicBezTo>
                      <a:pt x="112" y="0"/>
                      <a:pt x="108" y="0"/>
                      <a:pt x="103" y="1"/>
                    </a:cubicBezTo>
                    <a:cubicBezTo>
                      <a:pt x="0" y="10"/>
                      <a:pt x="16" y="164"/>
                      <a:pt x="112" y="164"/>
                    </a:cubicBezTo>
                    <a:cubicBezTo>
                      <a:pt x="115" y="164"/>
                      <a:pt x="118" y="164"/>
                      <a:pt x="122" y="164"/>
                    </a:cubicBezTo>
                    <a:cubicBezTo>
                      <a:pt x="219" y="150"/>
                      <a:pt x="205" y="0"/>
                      <a:pt x="116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63"/>
              <p:cNvSpPr/>
              <p:nvPr/>
            </p:nvSpPr>
            <p:spPr>
              <a:xfrm>
                <a:off x="825847" y="3373010"/>
                <a:ext cx="28999" cy="39614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019" extrusionOk="0">
                    <a:moveTo>
                      <a:pt x="306" y="1"/>
                    </a:moveTo>
                    <a:cubicBezTo>
                      <a:pt x="298" y="1"/>
                      <a:pt x="291" y="1"/>
                      <a:pt x="284" y="2"/>
                    </a:cubicBezTo>
                    <a:cubicBezTo>
                      <a:pt x="126" y="22"/>
                      <a:pt x="0" y="253"/>
                      <a:pt x="0" y="535"/>
                    </a:cubicBezTo>
                    <a:cubicBezTo>
                      <a:pt x="5" y="798"/>
                      <a:pt x="168" y="1018"/>
                      <a:pt x="367" y="1018"/>
                    </a:cubicBezTo>
                    <a:cubicBezTo>
                      <a:pt x="379" y="1018"/>
                      <a:pt x="392" y="1018"/>
                      <a:pt x="404" y="1016"/>
                    </a:cubicBezTo>
                    <a:cubicBezTo>
                      <a:pt x="625" y="992"/>
                      <a:pt x="745" y="728"/>
                      <a:pt x="683" y="454"/>
                    </a:cubicBezTo>
                    <a:cubicBezTo>
                      <a:pt x="619" y="188"/>
                      <a:pt x="454" y="1"/>
                      <a:pt x="306" y="1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63"/>
              <p:cNvSpPr/>
              <p:nvPr/>
            </p:nvSpPr>
            <p:spPr>
              <a:xfrm>
                <a:off x="837042" y="3377908"/>
                <a:ext cx="8552" cy="6453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66" extrusionOk="0">
                    <a:moveTo>
                      <a:pt x="110" y="0"/>
                    </a:moveTo>
                    <a:cubicBezTo>
                      <a:pt x="108" y="0"/>
                      <a:pt x="105" y="1"/>
                      <a:pt x="102" y="1"/>
                    </a:cubicBezTo>
                    <a:cubicBezTo>
                      <a:pt x="0" y="15"/>
                      <a:pt x="14" y="165"/>
                      <a:pt x="108" y="165"/>
                    </a:cubicBezTo>
                    <a:cubicBezTo>
                      <a:pt x="112" y="165"/>
                      <a:pt x="116" y="165"/>
                      <a:pt x="121" y="165"/>
                    </a:cubicBezTo>
                    <a:cubicBezTo>
                      <a:pt x="219" y="150"/>
                      <a:pt x="203" y="0"/>
                      <a:pt x="110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63"/>
              <p:cNvSpPr/>
              <p:nvPr/>
            </p:nvSpPr>
            <p:spPr>
              <a:xfrm>
                <a:off x="728316" y="3423470"/>
                <a:ext cx="59086" cy="28651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737" extrusionOk="0">
                    <a:moveTo>
                      <a:pt x="1436" y="0"/>
                    </a:moveTo>
                    <a:cubicBezTo>
                      <a:pt x="1400" y="0"/>
                      <a:pt x="1370" y="26"/>
                      <a:pt x="1360" y="59"/>
                    </a:cubicBezTo>
                    <a:cubicBezTo>
                      <a:pt x="1360" y="59"/>
                      <a:pt x="1337" y="175"/>
                      <a:pt x="1251" y="295"/>
                    </a:cubicBezTo>
                    <a:cubicBezTo>
                      <a:pt x="1207" y="352"/>
                      <a:pt x="1149" y="415"/>
                      <a:pt x="1072" y="468"/>
                    </a:cubicBezTo>
                    <a:cubicBezTo>
                      <a:pt x="996" y="516"/>
                      <a:pt x="895" y="559"/>
                      <a:pt x="770" y="574"/>
                    </a:cubicBezTo>
                    <a:cubicBezTo>
                      <a:pt x="726" y="583"/>
                      <a:pt x="688" y="583"/>
                      <a:pt x="650" y="583"/>
                    </a:cubicBezTo>
                    <a:cubicBezTo>
                      <a:pt x="549" y="583"/>
                      <a:pt x="472" y="563"/>
                      <a:pt x="404" y="530"/>
                    </a:cubicBezTo>
                    <a:cubicBezTo>
                      <a:pt x="357" y="506"/>
                      <a:pt x="318" y="477"/>
                      <a:pt x="289" y="448"/>
                    </a:cubicBezTo>
                    <a:cubicBezTo>
                      <a:pt x="242" y="401"/>
                      <a:pt x="207" y="348"/>
                      <a:pt x="189" y="310"/>
                    </a:cubicBezTo>
                    <a:cubicBezTo>
                      <a:pt x="178" y="290"/>
                      <a:pt x="169" y="275"/>
                      <a:pt x="164" y="266"/>
                    </a:cubicBezTo>
                    <a:cubicBezTo>
                      <a:pt x="164" y="261"/>
                      <a:pt x="164" y="257"/>
                      <a:pt x="160" y="252"/>
                    </a:cubicBezTo>
                    <a:cubicBezTo>
                      <a:pt x="152" y="217"/>
                      <a:pt x="123" y="195"/>
                      <a:pt x="92" y="195"/>
                    </a:cubicBezTo>
                    <a:cubicBezTo>
                      <a:pt x="84" y="195"/>
                      <a:pt x="76" y="196"/>
                      <a:pt x="69" y="199"/>
                    </a:cubicBezTo>
                    <a:cubicBezTo>
                      <a:pt x="25" y="208"/>
                      <a:pt x="1" y="252"/>
                      <a:pt x="16" y="290"/>
                    </a:cubicBezTo>
                    <a:cubicBezTo>
                      <a:pt x="16" y="295"/>
                      <a:pt x="25" y="324"/>
                      <a:pt x="45" y="367"/>
                    </a:cubicBezTo>
                    <a:cubicBezTo>
                      <a:pt x="73" y="425"/>
                      <a:pt x="131" y="521"/>
                      <a:pt x="227" y="598"/>
                    </a:cubicBezTo>
                    <a:cubicBezTo>
                      <a:pt x="275" y="636"/>
                      <a:pt x="333" y="670"/>
                      <a:pt x="404" y="698"/>
                    </a:cubicBezTo>
                    <a:cubicBezTo>
                      <a:pt x="477" y="723"/>
                      <a:pt x="559" y="736"/>
                      <a:pt x="650" y="736"/>
                    </a:cubicBezTo>
                    <a:cubicBezTo>
                      <a:pt x="693" y="736"/>
                      <a:pt x="741" y="732"/>
                      <a:pt x="790" y="727"/>
                    </a:cubicBezTo>
                    <a:cubicBezTo>
                      <a:pt x="943" y="703"/>
                      <a:pt x="1063" y="656"/>
                      <a:pt x="1159" y="592"/>
                    </a:cubicBezTo>
                    <a:cubicBezTo>
                      <a:pt x="1231" y="545"/>
                      <a:pt x="1294" y="487"/>
                      <a:pt x="1337" y="434"/>
                    </a:cubicBezTo>
                    <a:cubicBezTo>
                      <a:pt x="1409" y="348"/>
                      <a:pt x="1453" y="266"/>
                      <a:pt x="1476" y="199"/>
                    </a:cubicBezTo>
                    <a:cubicBezTo>
                      <a:pt x="1505" y="137"/>
                      <a:pt x="1510" y="93"/>
                      <a:pt x="1515" y="88"/>
                    </a:cubicBezTo>
                    <a:cubicBezTo>
                      <a:pt x="1520" y="50"/>
                      <a:pt x="1495" y="6"/>
                      <a:pt x="1453" y="2"/>
                    </a:cubicBezTo>
                    <a:cubicBezTo>
                      <a:pt x="1447" y="1"/>
                      <a:pt x="1442" y="0"/>
                      <a:pt x="1436" y="0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63"/>
              <p:cNvSpPr/>
              <p:nvPr/>
            </p:nvSpPr>
            <p:spPr>
              <a:xfrm>
                <a:off x="688744" y="3217432"/>
                <a:ext cx="59086" cy="59090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0" extrusionOk="0">
                    <a:moveTo>
                      <a:pt x="759" y="1"/>
                    </a:moveTo>
                    <a:cubicBezTo>
                      <a:pt x="342" y="1"/>
                      <a:pt x="0" y="342"/>
                      <a:pt x="0" y="760"/>
                    </a:cubicBezTo>
                    <a:cubicBezTo>
                      <a:pt x="0" y="1178"/>
                      <a:pt x="342" y="1520"/>
                      <a:pt x="759" y="1520"/>
                    </a:cubicBezTo>
                    <a:cubicBezTo>
                      <a:pt x="1178" y="1520"/>
                      <a:pt x="1519" y="1178"/>
                      <a:pt x="1519" y="760"/>
                    </a:cubicBezTo>
                    <a:cubicBezTo>
                      <a:pt x="1519" y="342"/>
                      <a:pt x="1178" y="1"/>
                      <a:pt x="759" y="1"/>
                    </a:cubicBezTo>
                    <a:close/>
                  </a:path>
                </a:pathLst>
              </a:custGeom>
              <a:solidFill>
                <a:srgbClr val="FECF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63"/>
              <p:cNvSpPr/>
              <p:nvPr/>
            </p:nvSpPr>
            <p:spPr>
              <a:xfrm>
                <a:off x="642213" y="3412896"/>
                <a:ext cx="63906" cy="39419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014" extrusionOk="0">
                    <a:moveTo>
                      <a:pt x="911" y="0"/>
                    </a:moveTo>
                    <a:cubicBezTo>
                      <a:pt x="862" y="0"/>
                      <a:pt x="811" y="3"/>
                      <a:pt x="760" y="10"/>
                    </a:cubicBezTo>
                    <a:cubicBezTo>
                      <a:pt x="328" y="63"/>
                      <a:pt x="0" y="327"/>
                      <a:pt x="35" y="600"/>
                    </a:cubicBezTo>
                    <a:cubicBezTo>
                      <a:pt x="64" y="846"/>
                      <a:pt x="362" y="1013"/>
                      <a:pt x="728" y="1013"/>
                    </a:cubicBezTo>
                    <a:cubicBezTo>
                      <a:pt x="778" y="1013"/>
                      <a:pt x="829" y="1010"/>
                      <a:pt x="880" y="1004"/>
                    </a:cubicBezTo>
                    <a:cubicBezTo>
                      <a:pt x="1317" y="957"/>
                      <a:pt x="1644" y="687"/>
                      <a:pt x="1610" y="413"/>
                    </a:cubicBezTo>
                    <a:cubicBezTo>
                      <a:pt x="1581" y="171"/>
                      <a:pt x="1281" y="0"/>
                      <a:pt x="911" y="0"/>
                    </a:cubicBezTo>
                    <a:close/>
                  </a:path>
                </a:pathLst>
              </a:custGeom>
              <a:solidFill>
                <a:srgbClr val="EE73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11" name="Google Shape;3311;p63"/>
            <p:cNvSpPr/>
            <p:nvPr/>
          </p:nvSpPr>
          <p:spPr>
            <a:xfrm>
              <a:off x="488084" y="3164600"/>
              <a:ext cx="535235" cy="523452"/>
            </a:xfrm>
            <a:custGeom>
              <a:avLst/>
              <a:gdLst/>
              <a:ahLst/>
              <a:cxnLst/>
              <a:rect l="l" t="t" r="r" b="b"/>
              <a:pathLst>
                <a:path w="13769" h="13465" extrusionOk="0">
                  <a:moveTo>
                    <a:pt x="6221" y="1"/>
                  </a:moveTo>
                  <a:cubicBezTo>
                    <a:pt x="6004" y="1"/>
                    <a:pt x="5790" y="120"/>
                    <a:pt x="5691" y="342"/>
                  </a:cubicBezTo>
                  <a:lnTo>
                    <a:pt x="4173" y="3701"/>
                  </a:lnTo>
                  <a:cubicBezTo>
                    <a:pt x="4109" y="3831"/>
                    <a:pt x="4004" y="3936"/>
                    <a:pt x="3869" y="3994"/>
                  </a:cubicBezTo>
                  <a:lnTo>
                    <a:pt x="476" y="5442"/>
                  </a:lnTo>
                  <a:cubicBezTo>
                    <a:pt x="87" y="5604"/>
                    <a:pt x="1" y="6119"/>
                    <a:pt x="314" y="6402"/>
                  </a:cubicBezTo>
                  <a:lnTo>
                    <a:pt x="3038" y="8887"/>
                  </a:lnTo>
                  <a:cubicBezTo>
                    <a:pt x="3148" y="8982"/>
                    <a:pt x="3215" y="9117"/>
                    <a:pt x="3226" y="9261"/>
                  </a:cubicBezTo>
                  <a:lnTo>
                    <a:pt x="3552" y="12938"/>
                  </a:lnTo>
                  <a:cubicBezTo>
                    <a:pt x="3581" y="13251"/>
                    <a:pt x="3847" y="13465"/>
                    <a:pt x="4133" y="13465"/>
                  </a:cubicBezTo>
                  <a:cubicBezTo>
                    <a:pt x="4228" y="13465"/>
                    <a:pt x="4326" y="13441"/>
                    <a:pt x="4417" y="13389"/>
                  </a:cubicBezTo>
                  <a:lnTo>
                    <a:pt x="7622" y="11564"/>
                  </a:lnTo>
                  <a:cubicBezTo>
                    <a:pt x="7708" y="11514"/>
                    <a:pt x="7804" y="11490"/>
                    <a:pt x="7902" y="11490"/>
                  </a:cubicBezTo>
                  <a:cubicBezTo>
                    <a:pt x="7948" y="11490"/>
                    <a:pt x="7995" y="11495"/>
                    <a:pt x="8041" y="11506"/>
                  </a:cubicBezTo>
                  <a:lnTo>
                    <a:pt x="11630" y="12327"/>
                  </a:lnTo>
                  <a:cubicBezTo>
                    <a:pt x="11676" y="12338"/>
                    <a:pt x="11721" y="12343"/>
                    <a:pt x="11765" y="12343"/>
                  </a:cubicBezTo>
                  <a:cubicBezTo>
                    <a:pt x="12120" y="12343"/>
                    <a:pt x="12404" y="12013"/>
                    <a:pt x="12327" y="11645"/>
                  </a:cubicBezTo>
                  <a:lnTo>
                    <a:pt x="11588" y="8037"/>
                  </a:lnTo>
                  <a:cubicBezTo>
                    <a:pt x="11554" y="7892"/>
                    <a:pt x="11583" y="7742"/>
                    <a:pt x="11655" y="7618"/>
                  </a:cubicBezTo>
                  <a:lnTo>
                    <a:pt x="13548" y="4455"/>
                  </a:lnTo>
                  <a:cubicBezTo>
                    <a:pt x="13769" y="4096"/>
                    <a:pt x="13538" y="3630"/>
                    <a:pt x="13116" y="3581"/>
                  </a:cubicBezTo>
                  <a:lnTo>
                    <a:pt x="9454" y="3173"/>
                  </a:lnTo>
                  <a:cubicBezTo>
                    <a:pt x="9310" y="3158"/>
                    <a:pt x="9175" y="3086"/>
                    <a:pt x="9079" y="2980"/>
                  </a:cubicBezTo>
                  <a:lnTo>
                    <a:pt x="6657" y="198"/>
                  </a:lnTo>
                  <a:cubicBezTo>
                    <a:pt x="6539" y="64"/>
                    <a:pt x="6379" y="1"/>
                    <a:pt x="6221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2" name="Google Shape;3312;p63"/>
          <p:cNvGrpSpPr/>
          <p:nvPr/>
        </p:nvGrpSpPr>
        <p:grpSpPr>
          <a:xfrm rot="1189613">
            <a:off x="7548053" y="1060831"/>
            <a:ext cx="288464" cy="282155"/>
            <a:chOff x="488084" y="3164562"/>
            <a:chExt cx="535235" cy="523530"/>
          </a:xfrm>
        </p:grpSpPr>
        <p:grpSp>
          <p:nvGrpSpPr>
            <p:cNvPr id="3313" name="Google Shape;3313;p63"/>
            <p:cNvGrpSpPr/>
            <p:nvPr/>
          </p:nvGrpSpPr>
          <p:grpSpPr>
            <a:xfrm>
              <a:off x="488084" y="3164562"/>
              <a:ext cx="535235" cy="523530"/>
              <a:chOff x="488084" y="3164562"/>
              <a:chExt cx="535235" cy="523530"/>
            </a:xfrm>
          </p:grpSpPr>
          <p:sp>
            <p:nvSpPr>
              <p:cNvPr id="3314" name="Google Shape;3314;p63"/>
              <p:cNvSpPr/>
              <p:nvPr/>
            </p:nvSpPr>
            <p:spPr>
              <a:xfrm>
                <a:off x="488084" y="3164562"/>
                <a:ext cx="535235" cy="523452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solidFill>
                <a:srgbClr val="FEB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63"/>
              <p:cNvSpPr/>
              <p:nvPr/>
            </p:nvSpPr>
            <p:spPr>
              <a:xfrm>
                <a:off x="948023" y="3535780"/>
                <a:ext cx="22080" cy="108422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789" extrusionOk="0">
                    <a:moveTo>
                      <a:pt x="62" y="1"/>
                    </a:moveTo>
                    <a:lnTo>
                      <a:pt x="495" y="2096"/>
                    </a:lnTo>
                    <a:cubicBezTo>
                      <a:pt x="568" y="2442"/>
                      <a:pt x="322" y="2749"/>
                      <a:pt x="0" y="2788"/>
                    </a:cubicBezTo>
                    <a:cubicBezTo>
                      <a:pt x="322" y="2749"/>
                      <a:pt x="568" y="2442"/>
                      <a:pt x="501" y="2096"/>
                    </a:cubicBez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E6AC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63"/>
              <p:cNvSpPr/>
              <p:nvPr/>
            </p:nvSpPr>
            <p:spPr>
              <a:xfrm>
                <a:off x="616635" y="3535780"/>
                <a:ext cx="353468" cy="152312"/>
              </a:xfrm>
              <a:custGeom>
                <a:avLst/>
                <a:gdLst/>
                <a:ahLst/>
                <a:cxnLst/>
                <a:rect l="l" t="t" r="r" b="b"/>
                <a:pathLst>
                  <a:path w="9093" h="3918" extrusionOk="0">
                    <a:moveTo>
                      <a:pt x="8587" y="1"/>
                    </a:moveTo>
                    <a:cubicBezTo>
                      <a:pt x="6954" y="693"/>
                      <a:pt x="5180" y="1058"/>
                      <a:pt x="3388" y="1058"/>
                    </a:cubicBezTo>
                    <a:cubicBezTo>
                      <a:pt x="2259" y="1058"/>
                      <a:pt x="1119" y="914"/>
                      <a:pt x="1" y="616"/>
                    </a:cubicBezTo>
                    <a:lnTo>
                      <a:pt x="1" y="616"/>
                    </a:lnTo>
                    <a:lnTo>
                      <a:pt x="245" y="3389"/>
                    </a:lnTo>
                    <a:cubicBezTo>
                      <a:pt x="254" y="3509"/>
                      <a:pt x="303" y="3614"/>
                      <a:pt x="370" y="3696"/>
                    </a:cubicBezTo>
                    <a:cubicBezTo>
                      <a:pt x="480" y="3836"/>
                      <a:pt x="649" y="3918"/>
                      <a:pt x="826" y="3918"/>
                    </a:cubicBezTo>
                    <a:cubicBezTo>
                      <a:pt x="918" y="3918"/>
                      <a:pt x="1019" y="3893"/>
                      <a:pt x="1110" y="3840"/>
                    </a:cubicBezTo>
                    <a:lnTo>
                      <a:pt x="4315" y="2015"/>
                    </a:lnTo>
                    <a:cubicBezTo>
                      <a:pt x="4320" y="2015"/>
                      <a:pt x="4326" y="2010"/>
                      <a:pt x="4335" y="2005"/>
                    </a:cubicBezTo>
                    <a:cubicBezTo>
                      <a:pt x="4417" y="1961"/>
                      <a:pt x="4508" y="1937"/>
                      <a:pt x="4604" y="1937"/>
                    </a:cubicBezTo>
                    <a:cubicBezTo>
                      <a:pt x="4648" y="1937"/>
                      <a:pt x="4690" y="1942"/>
                      <a:pt x="4734" y="1957"/>
                    </a:cubicBezTo>
                    <a:lnTo>
                      <a:pt x="8323" y="2778"/>
                    </a:lnTo>
                    <a:cubicBezTo>
                      <a:pt x="8372" y="2788"/>
                      <a:pt x="8414" y="2793"/>
                      <a:pt x="8458" y="2793"/>
                    </a:cubicBezTo>
                    <a:cubicBezTo>
                      <a:pt x="8478" y="2793"/>
                      <a:pt x="8501" y="2793"/>
                      <a:pt x="8521" y="2788"/>
                    </a:cubicBezTo>
                    <a:lnTo>
                      <a:pt x="8525" y="2788"/>
                    </a:lnTo>
                    <a:cubicBezTo>
                      <a:pt x="8847" y="2749"/>
                      <a:pt x="9093" y="2442"/>
                      <a:pt x="9020" y="2096"/>
                    </a:cubicBezTo>
                    <a:lnTo>
                      <a:pt x="8587" y="1"/>
                    </a:lnTo>
                    <a:close/>
                  </a:path>
                </a:pathLst>
              </a:custGeom>
              <a:solidFill>
                <a:srgbClr val="F580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63"/>
              <p:cNvSpPr/>
              <p:nvPr/>
            </p:nvSpPr>
            <p:spPr>
              <a:xfrm>
                <a:off x="809598" y="3392914"/>
                <a:ext cx="63945" cy="39380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1013" extrusionOk="0">
                    <a:moveTo>
                      <a:pt x="913" y="0"/>
                    </a:moveTo>
                    <a:cubicBezTo>
                      <a:pt x="865" y="0"/>
                      <a:pt x="815" y="3"/>
                      <a:pt x="764" y="9"/>
                    </a:cubicBezTo>
                    <a:cubicBezTo>
                      <a:pt x="327" y="62"/>
                      <a:pt x="1" y="326"/>
                      <a:pt x="34" y="600"/>
                    </a:cubicBezTo>
                    <a:cubicBezTo>
                      <a:pt x="64" y="842"/>
                      <a:pt x="363" y="1013"/>
                      <a:pt x="734" y="1013"/>
                    </a:cubicBezTo>
                    <a:cubicBezTo>
                      <a:pt x="783" y="1013"/>
                      <a:pt x="833" y="1010"/>
                      <a:pt x="884" y="1003"/>
                    </a:cubicBezTo>
                    <a:cubicBezTo>
                      <a:pt x="1317" y="952"/>
                      <a:pt x="1644" y="686"/>
                      <a:pt x="1611" y="413"/>
                    </a:cubicBezTo>
                    <a:cubicBezTo>
                      <a:pt x="1580" y="171"/>
                      <a:pt x="1281" y="0"/>
                      <a:pt x="913" y="0"/>
                    </a:cubicBezTo>
                    <a:close/>
                  </a:path>
                </a:pathLst>
              </a:custGeom>
              <a:solidFill>
                <a:srgbClr val="EE73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63"/>
              <p:cNvSpPr/>
              <p:nvPr/>
            </p:nvSpPr>
            <p:spPr>
              <a:xfrm>
                <a:off x="656596" y="3387782"/>
                <a:ext cx="28999" cy="39769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023" extrusionOk="0">
                    <a:moveTo>
                      <a:pt x="305" y="0"/>
                    </a:moveTo>
                    <a:cubicBezTo>
                      <a:pt x="298" y="0"/>
                      <a:pt x="291" y="1"/>
                      <a:pt x="284" y="2"/>
                    </a:cubicBezTo>
                    <a:cubicBezTo>
                      <a:pt x="126" y="21"/>
                      <a:pt x="0" y="252"/>
                      <a:pt x="0" y="536"/>
                    </a:cubicBezTo>
                    <a:cubicBezTo>
                      <a:pt x="5" y="802"/>
                      <a:pt x="168" y="1023"/>
                      <a:pt x="368" y="1023"/>
                    </a:cubicBezTo>
                    <a:cubicBezTo>
                      <a:pt x="380" y="1023"/>
                      <a:pt x="392" y="1022"/>
                      <a:pt x="404" y="1020"/>
                    </a:cubicBezTo>
                    <a:cubicBezTo>
                      <a:pt x="625" y="997"/>
                      <a:pt x="745" y="732"/>
                      <a:pt x="683" y="454"/>
                    </a:cubicBezTo>
                    <a:cubicBezTo>
                      <a:pt x="619" y="192"/>
                      <a:pt x="454" y="0"/>
                      <a:pt x="305" y="0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63"/>
              <p:cNvSpPr/>
              <p:nvPr/>
            </p:nvSpPr>
            <p:spPr>
              <a:xfrm>
                <a:off x="667753" y="3392875"/>
                <a:ext cx="8513" cy="6414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65" extrusionOk="0">
                    <a:moveTo>
                      <a:pt x="116" y="0"/>
                    </a:moveTo>
                    <a:cubicBezTo>
                      <a:pt x="112" y="0"/>
                      <a:pt x="108" y="0"/>
                      <a:pt x="103" y="1"/>
                    </a:cubicBezTo>
                    <a:cubicBezTo>
                      <a:pt x="0" y="10"/>
                      <a:pt x="16" y="164"/>
                      <a:pt x="112" y="164"/>
                    </a:cubicBezTo>
                    <a:cubicBezTo>
                      <a:pt x="115" y="164"/>
                      <a:pt x="118" y="164"/>
                      <a:pt x="122" y="164"/>
                    </a:cubicBezTo>
                    <a:cubicBezTo>
                      <a:pt x="219" y="150"/>
                      <a:pt x="205" y="0"/>
                      <a:pt x="116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63"/>
              <p:cNvSpPr/>
              <p:nvPr/>
            </p:nvSpPr>
            <p:spPr>
              <a:xfrm>
                <a:off x="825847" y="3373010"/>
                <a:ext cx="28999" cy="39614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019" extrusionOk="0">
                    <a:moveTo>
                      <a:pt x="306" y="1"/>
                    </a:moveTo>
                    <a:cubicBezTo>
                      <a:pt x="298" y="1"/>
                      <a:pt x="291" y="1"/>
                      <a:pt x="284" y="2"/>
                    </a:cubicBezTo>
                    <a:cubicBezTo>
                      <a:pt x="126" y="22"/>
                      <a:pt x="0" y="253"/>
                      <a:pt x="0" y="535"/>
                    </a:cubicBezTo>
                    <a:cubicBezTo>
                      <a:pt x="5" y="798"/>
                      <a:pt x="168" y="1018"/>
                      <a:pt x="367" y="1018"/>
                    </a:cubicBezTo>
                    <a:cubicBezTo>
                      <a:pt x="379" y="1018"/>
                      <a:pt x="392" y="1018"/>
                      <a:pt x="404" y="1016"/>
                    </a:cubicBezTo>
                    <a:cubicBezTo>
                      <a:pt x="625" y="992"/>
                      <a:pt x="745" y="728"/>
                      <a:pt x="683" y="454"/>
                    </a:cubicBezTo>
                    <a:cubicBezTo>
                      <a:pt x="619" y="188"/>
                      <a:pt x="454" y="1"/>
                      <a:pt x="306" y="1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63"/>
              <p:cNvSpPr/>
              <p:nvPr/>
            </p:nvSpPr>
            <p:spPr>
              <a:xfrm>
                <a:off x="837042" y="3377908"/>
                <a:ext cx="8552" cy="6453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66" extrusionOk="0">
                    <a:moveTo>
                      <a:pt x="110" y="0"/>
                    </a:moveTo>
                    <a:cubicBezTo>
                      <a:pt x="108" y="0"/>
                      <a:pt x="105" y="1"/>
                      <a:pt x="102" y="1"/>
                    </a:cubicBezTo>
                    <a:cubicBezTo>
                      <a:pt x="0" y="15"/>
                      <a:pt x="14" y="165"/>
                      <a:pt x="108" y="165"/>
                    </a:cubicBezTo>
                    <a:cubicBezTo>
                      <a:pt x="112" y="165"/>
                      <a:pt x="116" y="165"/>
                      <a:pt x="121" y="165"/>
                    </a:cubicBezTo>
                    <a:cubicBezTo>
                      <a:pt x="219" y="150"/>
                      <a:pt x="203" y="0"/>
                      <a:pt x="110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63"/>
              <p:cNvSpPr/>
              <p:nvPr/>
            </p:nvSpPr>
            <p:spPr>
              <a:xfrm>
                <a:off x="728316" y="3423470"/>
                <a:ext cx="59086" cy="28651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737" extrusionOk="0">
                    <a:moveTo>
                      <a:pt x="1436" y="0"/>
                    </a:moveTo>
                    <a:cubicBezTo>
                      <a:pt x="1400" y="0"/>
                      <a:pt x="1370" y="26"/>
                      <a:pt x="1360" y="59"/>
                    </a:cubicBezTo>
                    <a:cubicBezTo>
                      <a:pt x="1360" y="59"/>
                      <a:pt x="1337" y="175"/>
                      <a:pt x="1251" y="295"/>
                    </a:cubicBezTo>
                    <a:cubicBezTo>
                      <a:pt x="1207" y="352"/>
                      <a:pt x="1149" y="415"/>
                      <a:pt x="1072" y="468"/>
                    </a:cubicBezTo>
                    <a:cubicBezTo>
                      <a:pt x="996" y="516"/>
                      <a:pt x="895" y="559"/>
                      <a:pt x="770" y="574"/>
                    </a:cubicBezTo>
                    <a:cubicBezTo>
                      <a:pt x="726" y="583"/>
                      <a:pt x="688" y="583"/>
                      <a:pt x="650" y="583"/>
                    </a:cubicBezTo>
                    <a:cubicBezTo>
                      <a:pt x="549" y="583"/>
                      <a:pt x="472" y="563"/>
                      <a:pt x="404" y="530"/>
                    </a:cubicBezTo>
                    <a:cubicBezTo>
                      <a:pt x="357" y="506"/>
                      <a:pt x="318" y="477"/>
                      <a:pt x="289" y="448"/>
                    </a:cubicBezTo>
                    <a:cubicBezTo>
                      <a:pt x="242" y="401"/>
                      <a:pt x="207" y="348"/>
                      <a:pt x="189" y="310"/>
                    </a:cubicBezTo>
                    <a:cubicBezTo>
                      <a:pt x="178" y="290"/>
                      <a:pt x="169" y="275"/>
                      <a:pt x="164" y="266"/>
                    </a:cubicBezTo>
                    <a:cubicBezTo>
                      <a:pt x="164" y="261"/>
                      <a:pt x="164" y="257"/>
                      <a:pt x="160" y="252"/>
                    </a:cubicBezTo>
                    <a:cubicBezTo>
                      <a:pt x="152" y="217"/>
                      <a:pt x="123" y="195"/>
                      <a:pt x="92" y="195"/>
                    </a:cubicBezTo>
                    <a:cubicBezTo>
                      <a:pt x="84" y="195"/>
                      <a:pt x="76" y="196"/>
                      <a:pt x="69" y="199"/>
                    </a:cubicBezTo>
                    <a:cubicBezTo>
                      <a:pt x="25" y="208"/>
                      <a:pt x="1" y="252"/>
                      <a:pt x="16" y="290"/>
                    </a:cubicBezTo>
                    <a:cubicBezTo>
                      <a:pt x="16" y="295"/>
                      <a:pt x="25" y="324"/>
                      <a:pt x="45" y="367"/>
                    </a:cubicBezTo>
                    <a:cubicBezTo>
                      <a:pt x="73" y="425"/>
                      <a:pt x="131" y="521"/>
                      <a:pt x="227" y="598"/>
                    </a:cubicBezTo>
                    <a:cubicBezTo>
                      <a:pt x="275" y="636"/>
                      <a:pt x="333" y="670"/>
                      <a:pt x="404" y="698"/>
                    </a:cubicBezTo>
                    <a:cubicBezTo>
                      <a:pt x="477" y="723"/>
                      <a:pt x="559" y="736"/>
                      <a:pt x="650" y="736"/>
                    </a:cubicBezTo>
                    <a:cubicBezTo>
                      <a:pt x="693" y="736"/>
                      <a:pt x="741" y="732"/>
                      <a:pt x="790" y="727"/>
                    </a:cubicBezTo>
                    <a:cubicBezTo>
                      <a:pt x="943" y="703"/>
                      <a:pt x="1063" y="656"/>
                      <a:pt x="1159" y="592"/>
                    </a:cubicBezTo>
                    <a:cubicBezTo>
                      <a:pt x="1231" y="545"/>
                      <a:pt x="1294" y="487"/>
                      <a:pt x="1337" y="434"/>
                    </a:cubicBezTo>
                    <a:cubicBezTo>
                      <a:pt x="1409" y="348"/>
                      <a:pt x="1453" y="266"/>
                      <a:pt x="1476" y="199"/>
                    </a:cubicBezTo>
                    <a:cubicBezTo>
                      <a:pt x="1505" y="137"/>
                      <a:pt x="1510" y="93"/>
                      <a:pt x="1515" y="88"/>
                    </a:cubicBezTo>
                    <a:cubicBezTo>
                      <a:pt x="1520" y="50"/>
                      <a:pt x="1495" y="6"/>
                      <a:pt x="1453" y="2"/>
                    </a:cubicBezTo>
                    <a:cubicBezTo>
                      <a:pt x="1447" y="1"/>
                      <a:pt x="1442" y="0"/>
                      <a:pt x="1436" y="0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63"/>
              <p:cNvSpPr/>
              <p:nvPr/>
            </p:nvSpPr>
            <p:spPr>
              <a:xfrm>
                <a:off x="688744" y="3217432"/>
                <a:ext cx="59086" cy="59090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0" extrusionOk="0">
                    <a:moveTo>
                      <a:pt x="759" y="1"/>
                    </a:moveTo>
                    <a:cubicBezTo>
                      <a:pt x="342" y="1"/>
                      <a:pt x="0" y="342"/>
                      <a:pt x="0" y="760"/>
                    </a:cubicBezTo>
                    <a:cubicBezTo>
                      <a:pt x="0" y="1178"/>
                      <a:pt x="342" y="1520"/>
                      <a:pt x="759" y="1520"/>
                    </a:cubicBezTo>
                    <a:cubicBezTo>
                      <a:pt x="1178" y="1520"/>
                      <a:pt x="1519" y="1178"/>
                      <a:pt x="1519" y="760"/>
                    </a:cubicBezTo>
                    <a:cubicBezTo>
                      <a:pt x="1519" y="342"/>
                      <a:pt x="1178" y="1"/>
                      <a:pt x="759" y="1"/>
                    </a:cubicBezTo>
                    <a:close/>
                  </a:path>
                </a:pathLst>
              </a:custGeom>
              <a:solidFill>
                <a:srgbClr val="FECF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63"/>
              <p:cNvSpPr/>
              <p:nvPr/>
            </p:nvSpPr>
            <p:spPr>
              <a:xfrm>
                <a:off x="642213" y="3412896"/>
                <a:ext cx="63906" cy="39419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014" extrusionOk="0">
                    <a:moveTo>
                      <a:pt x="911" y="0"/>
                    </a:moveTo>
                    <a:cubicBezTo>
                      <a:pt x="862" y="0"/>
                      <a:pt x="811" y="3"/>
                      <a:pt x="760" y="10"/>
                    </a:cubicBezTo>
                    <a:cubicBezTo>
                      <a:pt x="328" y="63"/>
                      <a:pt x="0" y="327"/>
                      <a:pt x="35" y="600"/>
                    </a:cubicBezTo>
                    <a:cubicBezTo>
                      <a:pt x="64" y="846"/>
                      <a:pt x="362" y="1013"/>
                      <a:pt x="728" y="1013"/>
                    </a:cubicBezTo>
                    <a:cubicBezTo>
                      <a:pt x="778" y="1013"/>
                      <a:pt x="829" y="1010"/>
                      <a:pt x="880" y="1004"/>
                    </a:cubicBezTo>
                    <a:cubicBezTo>
                      <a:pt x="1317" y="957"/>
                      <a:pt x="1644" y="687"/>
                      <a:pt x="1610" y="413"/>
                    </a:cubicBezTo>
                    <a:cubicBezTo>
                      <a:pt x="1581" y="171"/>
                      <a:pt x="1281" y="0"/>
                      <a:pt x="911" y="0"/>
                    </a:cubicBezTo>
                    <a:close/>
                  </a:path>
                </a:pathLst>
              </a:custGeom>
              <a:solidFill>
                <a:srgbClr val="EE73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25" name="Google Shape;3325;p63"/>
            <p:cNvSpPr/>
            <p:nvPr/>
          </p:nvSpPr>
          <p:spPr>
            <a:xfrm>
              <a:off x="488084" y="3164600"/>
              <a:ext cx="535235" cy="523452"/>
            </a:xfrm>
            <a:custGeom>
              <a:avLst/>
              <a:gdLst/>
              <a:ahLst/>
              <a:cxnLst/>
              <a:rect l="l" t="t" r="r" b="b"/>
              <a:pathLst>
                <a:path w="13769" h="13465" extrusionOk="0">
                  <a:moveTo>
                    <a:pt x="6221" y="1"/>
                  </a:moveTo>
                  <a:cubicBezTo>
                    <a:pt x="6004" y="1"/>
                    <a:pt x="5790" y="120"/>
                    <a:pt x="5691" y="342"/>
                  </a:cubicBezTo>
                  <a:lnTo>
                    <a:pt x="4173" y="3701"/>
                  </a:lnTo>
                  <a:cubicBezTo>
                    <a:pt x="4109" y="3831"/>
                    <a:pt x="4004" y="3936"/>
                    <a:pt x="3869" y="3994"/>
                  </a:cubicBezTo>
                  <a:lnTo>
                    <a:pt x="476" y="5442"/>
                  </a:lnTo>
                  <a:cubicBezTo>
                    <a:pt x="87" y="5604"/>
                    <a:pt x="1" y="6119"/>
                    <a:pt x="314" y="6402"/>
                  </a:cubicBezTo>
                  <a:lnTo>
                    <a:pt x="3038" y="8887"/>
                  </a:lnTo>
                  <a:cubicBezTo>
                    <a:pt x="3148" y="8982"/>
                    <a:pt x="3215" y="9117"/>
                    <a:pt x="3226" y="9261"/>
                  </a:cubicBezTo>
                  <a:lnTo>
                    <a:pt x="3552" y="12938"/>
                  </a:lnTo>
                  <a:cubicBezTo>
                    <a:pt x="3581" y="13251"/>
                    <a:pt x="3847" y="13465"/>
                    <a:pt x="4133" y="13465"/>
                  </a:cubicBezTo>
                  <a:cubicBezTo>
                    <a:pt x="4228" y="13465"/>
                    <a:pt x="4326" y="13441"/>
                    <a:pt x="4417" y="13389"/>
                  </a:cubicBezTo>
                  <a:lnTo>
                    <a:pt x="7622" y="11564"/>
                  </a:lnTo>
                  <a:cubicBezTo>
                    <a:pt x="7708" y="11514"/>
                    <a:pt x="7804" y="11490"/>
                    <a:pt x="7902" y="11490"/>
                  </a:cubicBezTo>
                  <a:cubicBezTo>
                    <a:pt x="7948" y="11490"/>
                    <a:pt x="7995" y="11495"/>
                    <a:pt x="8041" y="11506"/>
                  </a:cubicBezTo>
                  <a:lnTo>
                    <a:pt x="11630" y="12327"/>
                  </a:lnTo>
                  <a:cubicBezTo>
                    <a:pt x="11676" y="12338"/>
                    <a:pt x="11721" y="12343"/>
                    <a:pt x="11765" y="12343"/>
                  </a:cubicBezTo>
                  <a:cubicBezTo>
                    <a:pt x="12120" y="12343"/>
                    <a:pt x="12404" y="12013"/>
                    <a:pt x="12327" y="11645"/>
                  </a:cubicBezTo>
                  <a:lnTo>
                    <a:pt x="11588" y="8037"/>
                  </a:lnTo>
                  <a:cubicBezTo>
                    <a:pt x="11554" y="7892"/>
                    <a:pt x="11583" y="7742"/>
                    <a:pt x="11655" y="7618"/>
                  </a:cubicBezTo>
                  <a:lnTo>
                    <a:pt x="13548" y="4455"/>
                  </a:lnTo>
                  <a:cubicBezTo>
                    <a:pt x="13769" y="4096"/>
                    <a:pt x="13538" y="3630"/>
                    <a:pt x="13116" y="3581"/>
                  </a:cubicBezTo>
                  <a:lnTo>
                    <a:pt x="9454" y="3173"/>
                  </a:lnTo>
                  <a:cubicBezTo>
                    <a:pt x="9310" y="3158"/>
                    <a:pt x="9175" y="3086"/>
                    <a:pt x="9079" y="2980"/>
                  </a:cubicBezTo>
                  <a:lnTo>
                    <a:pt x="6657" y="198"/>
                  </a:lnTo>
                  <a:cubicBezTo>
                    <a:pt x="6539" y="64"/>
                    <a:pt x="6379" y="1"/>
                    <a:pt x="6221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326" name="Google Shape;3326;p63"/>
          <p:cNvGraphicFramePr/>
          <p:nvPr>
            <p:extLst>
              <p:ext uri="{D42A27DB-BD31-4B8C-83A1-F6EECF244321}">
                <p14:modId xmlns:p14="http://schemas.microsoft.com/office/powerpoint/2010/main" val="3714654206"/>
              </p:ext>
            </p:extLst>
          </p:nvPr>
        </p:nvGraphicFramePr>
        <p:xfrm>
          <a:off x="246490" y="1617075"/>
          <a:ext cx="7805039" cy="1964450"/>
        </p:xfrm>
        <a:graphic>
          <a:graphicData uri="http://schemas.openxmlformats.org/drawingml/2006/table">
            <a:tbl>
              <a:tblPr>
                <a:noFill/>
                <a:tableStyleId>{A2C47920-0848-4003-A06E-A5BCDEFCFED4}</a:tableStyleId>
              </a:tblPr>
              <a:tblGrid>
                <a:gridCol w="840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4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4865">
                  <a:extLst>
                    <a:ext uri="{9D8B030D-6E8A-4147-A177-3AD203B41FA5}">
                      <a16:colId xmlns:a16="http://schemas.microsoft.com/office/drawing/2014/main" val="558237213"/>
                    </a:ext>
                  </a:extLst>
                </a:gridCol>
                <a:gridCol w="994865">
                  <a:extLst>
                    <a:ext uri="{9D8B030D-6E8A-4147-A177-3AD203B41FA5}">
                      <a16:colId xmlns:a16="http://schemas.microsoft.com/office/drawing/2014/main" val="4100114598"/>
                    </a:ext>
                  </a:extLst>
                </a:gridCol>
                <a:gridCol w="994865">
                  <a:extLst>
                    <a:ext uri="{9D8B030D-6E8A-4147-A177-3AD203B41FA5}">
                      <a16:colId xmlns:a16="http://schemas.microsoft.com/office/drawing/2014/main" val="2041276893"/>
                    </a:ext>
                  </a:extLst>
                </a:gridCol>
                <a:gridCol w="994865">
                  <a:extLst>
                    <a:ext uri="{9D8B030D-6E8A-4147-A177-3AD203B41FA5}">
                      <a16:colId xmlns:a16="http://schemas.microsoft.com/office/drawing/2014/main" val="2067599411"/>
                    </a:ext>
                  </a:extLst>
                </a:gridCol>
              </a:tblGrid>
              <a:tr h="550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bg1"/>
                        </a:solidFill>
                        <a:latin typeface="Dosis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Dosis" pitchFamily="2" charset="0"/>
                          <a:ea typeface="Dosis"/>
                          <a:cs typeface="Dosis"/>
                          <a:sym typeface="Dosis"/>
                        </a:rPr>
                        <a:t>KNN Model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bg1"/>
                        </a:solidFill>
                        <a:latin typeface="Dosis" pitchFamily="2" charset="0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Dosis" pitchFamily="2" charset="0"/>
                          <a:ea typeface="Dosis"/>
                          <a:cs typeface="Dosis"/>
                          <a:sym typeface="Dosis"/>
                        </a:rPr>
                        <a:t>Logistic Regression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Dosis" pitchFamily="2" charset="0"/>
                          <a:ea typeface="Dosis"/>
                          <a:cs typeface="Dosis"/>
                          <a:sym typeface="Dosis"/>
                        </a:rPr>
                        <a:t>Decision Tree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Dosis" pitchFamily="2" charset="0"/>
                          <a:cs typeface="DecoType Naskh" panose="02010400000000000000" pitchFamily="2" charset="-78"/>
                        </a:rPr>
                        <a:t>Random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Dosis" pitchFamily="2" charset="0"/>
                          <a:cs typeface="DecoType Naskh" panose="02010400000000000000" pitchFamily="2" charset="-78"/>
                        </a:rPr>
                        <a:t>Forest</a:t>
                      </a:r>
                    </a:p>
                  </a:txBody>
                  <a:tcPr>
                    <a:lnL w="38100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 b="1" dirty="0" err="1">
                          <a:solidFill>
                            <a:schemeClr val="bg1"/>
                          </a:solidFill>
                          <a:latin typeface="Dosis" pitchFamily="2" charset="0"/>
                        </a:rPr>
                        <a:t>XGBoosting</a:t>
                      </a:r>
                      <a:endParaRPr lang="en-GB" sz="1200" b="1" dirty="0">
                        <a:solidFill>
                          <a:schemeClr val="bg1"/>
                        </a:solidFill>
                        <a:latin typeface="Dosis" pitchFamily="2" charset="0"/>
                      </a:endParaRPr>
                    </a:p>
                  </a:txBody>
                  <a:tcPr>
                    <a:lnL w="38100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Dosis" pitchFamily="2" charset="0"/>
                        </a:rPr>
                        <a:t>Naive Bayes</a:t>
                      </a:r>
                    </a:p>
                  </a:txBody>
                  <a:tcPr>
                    <a:lnL w="38100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Dosis" pitchFamily="2" charset="0"/>
                        </a:rPr>
                        <a:t>SVM Model</a:t>
                      </a:r>
                    </a:p>
                  </a:txBody>
                  <a:tcPr>
                    <a:lnL w="38100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Dosis" pitchFamily="2" charset="0"/>
                          <a:ea typeface="Dosis"/>
                          <a:cs typeface="Dosis"/>
                          <a:sym typeface="Dosis"/>
                        </a:rPr>
                        <a:t>Train </a:t>
                      </a:r>
                      <a:endParaRPr sz="1200" b="1" dirty="0">
                        <a:solidFill>
                          <a:schemeClr val="bg1"/>
                        </a:solidFill>
                        <a:latin typeface="Dosis" pitchFamily="2" charset="0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bg1"/>
                          </a:solidFill>
                          <a:latin typeface="Dosis" pitchFamily="2" charset="0"/>
                          <a:ea typeface="Asap"/>
                          <a:cs typeface="Asap"/>
                          <a:sym typeface="Asap"/>
                        </a:rPr>
                        <a:t>98.02%</a:t>
                      </a:r>
                      <a:endParaRPr sz="1200" dirty="0">
                        <a:solidFill>
                          <a:schemeClr val="bg1"/>
                        </a:solidFill>
                        <a:latin typeface="Dosis" pitchFamily="2" charset="0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bg1"/>
                          </a:solidFill>
                          <a:latin typeface="Dosis" pitchFamily="2" charset="0"/>
                          <a:ea typeface="Asap"/>
                          <a:cs typeface="Asap"/>
                          <a:sym typeface="Asap"/>
                        </a:rPr>
                        <a:t>100.00%</a:t>
                      </a:r>
                      <a:endParaRPr sz="1200" dirty="0">
                        <a:solidFill>
                          <a:schemeClr val="bg1"/>
                        </a:solidFill>
                        <a:latin typeface="Dosis" pitchFamily="2" charset="0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bg1"/>
                          </a:solidFill>
                          <a:latin typeface="Dosis" pitchFamily="2" charset="0"/>
                          <a:ea typeface="Asap"/>
                          <a:cs typeface="Asap"/>
                          <a:sym typeface="Asap"/>
                        </a:rPr>
                        <a:t>100.00%</a:t>
                      </a:r>
                      <a:endParaRPr sz="1200" dirty="0">
                        <a:solidFill>
                          <a:schemeClr val="bg1"/>
                        </a:solidFill>
                        <a:latin typeface="Dosis" pitchFamily="2" charset="0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latin typeface="Dosis" pitchFamily="2" charset="0"/>
                        </a:rPr>
                        <a:t>100.00%</a:t>
                      </a:r>
                    </a:p>
                  </a:txBody>
                  <a:tcPr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latin typeface="Dosis" pitchFamily="2" charset="0"/>
                        </a:rPr>
                        <a:t>96.51%</a:t>
                      </a:r>
                    </a:p>
                  </a:txBody>
                  <a:tcPr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latin typeface="Dosis" pitchFamily="2" charset="0"/>
                        </a:rPr>
                        <a:t> 100.00%</a:t>
                      </a:r>
                    </a:p>
                  </a:txBody>
                  <a:tcPr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latin typeface="Dosis" pitchFamily="2" charset="0"/>
                        </a:rPr>
                        <a:t>100.00%</a:t>
                      </a:r>
                    </a:p>
                  </a:txBody>
                  <a:tcPr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Dosis" pitchFamily="2" charset="0"/>
                          <a:ea typeface="Dosis"/>
                          <a:cs typeface="Dosis"/>
                          <a:sym typeface="Dosis"/>
                        </a:rPr>
                        <a:t>V</a:t>
                      </a:r>
                      <a:r>
                        <a:rPr lang="en" sz="1200" b="1" dirty="0">
                          <a:solidFill>
                            <a:schemeClr val="bg1"/>
                          </a:solidFill>
                          <a:latin typeface="Dosis" pitchFamily="2" charset="0"/>
                          <a:ea typeface="Dosis"/>
                          <a:cs typeface="Dosis"/>
                          <a:sym typeface="Dosis"/>
                        </a:rPr>
                        <a:t>alidation </a:t>
                      </a:r>
                      <a:endParaRPr sz="1200" b="1" dirty="0">
                        <a:solidFill>
                          <a:schemeClr val="bg1"/>
                        </a:solidFill>
                        <a:latin typeface="Dosis" pitchFamily="2" charset="0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bg1"/>
                          </a:solidFill>
                          <a:latin typeface="Dosis" pitchFamily="2" charset="0"/>
                          <a:ea typeface="Asap"/>
                          <a:cs typeface="Asap"/>
                          <a:sym typeface="Asap"/>
                        </a:rPr>
                        <a:t> 97.32%</a:t>
                      </a:r>
                      <a:endParaRPr sz="1200" dirty="0">
                        <a:solidFill>
                          <a:schemeClr val="bg1"/>
                        </a:solidFill>
                        <a:latin typeface="Dosis" pitchFamily="2" charset="0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bg1"/>
                          </a:solidFill>
                          <a:latin typeface="Dosis" pitchFamily="2" charset="0"/>
                          <a:ea typeface="Asap"/>
                          <a:cs typeface="Asap"/>
                          <a:sym typeface="Asap"/>
                        </a:rPr>
                        <a:t>98.49%</a:t>
                      </a:r>
                      <a:endParaRPr sz="1200" dirty="0">
                        <a:solidFill>
                          <a:schemeClr val="bg1"/>
                        </a:solidFill>
                        <a:latin typeface="Dosis" pitchFamily="2" charset="0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bg1"/>
                          </a:solidFill>
                          <a:latin typeface="Dosis" pitchFamily="2" charset="0"/>
                          <a:ea typeface="Asap"/>
                          <a:cs typeface="Asap"/>
                          <a:sym typeface="Asap"/>
                        </a:rPr>
                        <a:t>96.11%</a:t>
                      </a:r>
                      <a:endParaRPr sz="1200" dirty="0">
                        <a:solidFill>
                          <a:schemeClr val="bg1"/>
                        </a:solidFill>
                        <a:latin typeface="Dosis" pitchFamily="2" charset="0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latin typeface="Dosis" pitchFamily="2" charset="0"/>
                        </a:rPr>
                        <a:t>96.50%</a:t>
                      </a:r>
                    </a:p>
                  </a:txBody>
                  <a:tcPr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latin typeface="Dosis" pitchFamily="2" charset="0"/>
                        </a:rPr>
                        <a:t> 95.48%</a:t>
                      </a:r>
                    </a:p>
                  </a:txBody>
                  <a:tcPr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latin typeface="Dosis" pitchFamily="2" charset="0"/>
                        </a:rPr>
                        <a:t>97.53%</a:t>
                      </a:r>
                    </a:p>
                  </a:txBody>
                  <a:tcPr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latin typeface="Dosis" pitchFamily="2" charset="0"/>
                        </a:rPr>
                        <a:t>98.34%</a:t>
                      </a:r>
                    </a:p>
                  </a:txBody>
                  <a:tcPr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6" name="Picture 45">
            <a:extLst>
              <a:ext uri="{FF2B5EF4-FFF2-40B4-BE49-F238E27FC236}">
                <a16:creationId xmlns:a16="http://schemas.microsoft.com/office/drawing/2014/main" id="{6E17E0C4-807E-4375-8FBE-B61D92DF2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707163" y="1325492"/>
            <a:ext cx="510922" cy="4734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96B16BB-B048-4963-9F7D-808487A36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18270" y="1307487"/>
            <a:ext cx="600580" cy="556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48"/>
          <p:cNvSpPr txBox="1">
            <a:spLocks noGrp="1"/>
          </p:cNvSpPr>
          <p:nvPr>
            <p:ph type="subTitle" idx="3"/>
          </p:nvPr>
        </p:nvSpPr>
        <p:spPr>
          <a:xfrm>
            <a:off x="1407561" y="2134194"/>
            <a:ext cx="2928067" cy="1202863"/>
          </a:xfrm>
          <a:prstGeom prst="rect">
            <a:avLst/>
          </a:prstGeom>
        </p:spPr>
        <p:txBody>
          <a:bodyPr spcFirstLastPara="1" wrap="square" lIns="90000" tIns="90000" rIns="90000" bIns="900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Before Tuning :</a:t>
            </a:r>
            <a:r>
              <a:rPr lang="en-GB" sz="1400" dirty="0">
                <a:solidFill>
                  <a:schemeClr val="bg1"/>
                </a:solidFill>
                <a:latin typeface="Dosis" pitchFamily="2" charset="0"/>
              </a:rPr>
              <a:t> 98.34%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After Tuning hyperparameter:  increased Accuracy:</a:t>
            </a:r>
            <a:r>
              <a:rPr lang="en-GB" sz="1400" dirty="0">
                <a:solidFill>
                  <a:schemeClr val="bg1"/>
                </a:solidFill>
                <a:latin typeface="Dosis" pitchFamily="2" charset="0"/>
              </a:rPr>
              <a:t> 98.58%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Using polynomial caused </a:t>
            </a:r>
            <a:r>
              <a:rPr lang="en-GB" b="1" dirty="0">
                <a:solidFill>
                  <a:srgbClr val="FF0000"/>
                </a:solidFill>
              </a:rPr>
              <a:t>memory error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928" name="Google Shape;1928;p48"/>
          <p:cNvSpPr txBox="1">
            <a:spLocks noGrp="1"/>
          </p:cNvSpPr>
          <p:nvPr>
            <p:ph type="subTitle" idx="1"/>
          </p:nvPr>
        </p:nvSpPr>
        <p:spPr>
          <a:xfrm>
            <a:off x="1480557" y="1369644"/>
            <a:ext cx="2618700" cy="436800"/>
          </a:xfrm>
          <a:prstGeom prst="rect">
            <a:avLst/>
          </a:prstGeom>
        </p:spPr>
        <p:txBody>
          <a:bodyPr spcFirstLastPara="1" wrap="square" lIns="90000" tIns="90000" rIns="90000" bIns="90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SVM</a:t>
            </a:r>
            <a:endParaRPr dirty="0"/>
          </a:p>
        </p:txBody>
      </p:sp>
      <p:sp>
        <p:nvSpPr>
          <p:cNvPr id="1929" name="Google Shape;1929;p48"/>
          <p:cNvSpPr txBox="1">
            <a:spLocks noGrp="1"/>
          </p:cNvSpPr>
          <p:nvPr>
            <p:ph type="subTitle" idx="2"/>
          </p:nvPr>
        </p:nvSpPr>
        <p:spPr>
          <a:xfrm>
            <a:off x="5499167" y="1369644"/>
            <a:ext cx="2618700" cy="436800"/>
          </a:xfrm>
          <a:prstGeom prst="rect">
            <a:avLst/>
          </a:prstGeom>
        </p:spPr>
        <p:txBody>
          <a:bodyPr spcFirstLastPara="1" wrap="square" lIns="90000" tIns="90000" rIns="90000" bIns="90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Logistic Regression</a:t>
            </a:r>
          </a:p>
        </p:txBody>
      </p:sp>
      <p:sp>
        <p:nvSpPr>
          <p:cNvPr id="1930" name="Google Shape;1930;p4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473400"/>
          </a:xfrm>
          <a:prstGeom prst="rect">
            <a:avLst/>
          </a:prstGeom>
        </p:spPr>
        <p:txBody>
          <a:bodyPr spcFirstLastPara="1" wrap="square" lIns="90000" tIns="90000" rIns="90000" bIns="90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Tuning my best models </a:t>
            </a:r>
            <a:endParaRPr dirty="0"/>
          </a:p>
        </p:txBody>
      </p:sp>
      <p:cxnSp>
        <p:nvCxnSpPr>
          <p:cNvPr id="1931" name="Google Shape;1931;p48"/>
          <p:cNvCxnSpPr/>
          <p:nvPr/>
        </p:nvCxnSpPr>
        <p:spPr>
          <a:xfrm rot="10800000">
            <a:off x="4572000" y="1399475"/>
            <a:ext cx="0" cy="3045000"/>
          </a:xfrm>
          <a:prstGeom prst="straightConnector1">
            <a:avLst/>
          </a:prstGeom>
          <a:noFill/>
          <a:ln w="38100" cap="flat" cmpd="sng">
            <a:solidFill>
              <a:srgbClr val="EE7302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218" name="Google Shape;1926;p48">
            <a:extLst>
              <a:ext uri="{FF2B5EF4-FFF2-40B4-BE49-F238E27FC236}">
                <a16:creationId xmlns:a16="http://schemas.microsoft.com/office/drawing/2014/main" id="{5A1C6057-1046-4BAB-8B2F-8850DFC8F0C7}"/>
              </a:ext>
            </a:extLst>
          </p:cNvPr>
          <p:cNvSpPr txBox="1">
            <a:spLocks/>
          </p:cNvSpPr>
          <p:nvPr/>
        </p:nvSpPr>
        <p:spPr>
          <a:xfrm>
            <a:off x="5188650" y="2071835"/>
            <a:ext cx="3001194" cy="1202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Before Tuning </a:t>
            </a:r>
            <a:r>
              <a:rPr lang="en" sz="1400" dirty="0">
                <a:solidFill>
                  <a:schemeClr val="bg1"/>
                </a:solidFill>
                <a:latin typeface="Dosis" pitchFamily="2" charset="0"/>
                <a:ea typeface="Asap"/>
                <a:cs typeface="Asap"/>
                <a:sym typeface="Asap"/>
              </a:rPr>
              <a:t>98.49%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After Tuning and Grid search for the best hyperparameter:  increased Accuracy:</a:t>
            </a:r>
            <a:r>
              <a:rPr lang="en-GB" dirty="0">
                <a:solidFill>
                  <a:schemeClr val="bg1"/>
                </a:solidFill>
                <a:latin typeface="Dosis" pitchFamily="2" charset="0"/>
              </a:rPr>
              <a:t> 98.70%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Using polynomial caused </a:t>
            </a:r>
            <a:r>
              <a:rPr lang="en-GB" b="1" dirty="0">
                <a:solidFill>
                  <a:srgbClr val="FF0000"/>
                </a:solidFill>
              </a:rPr>
              <a:t>memory error</a:t>
            </a:r>
          </a:p>
        </p:txBody>
      </p:sp>
      <p:grpSp>
        <p:nvGrpSpPr>
          <p:cNvPr id="225" name="Google Shape;1932;p48">
            <a:extLst>
              <a:ext uri="{FF2B5EF4-FFF2-40B4-BE49-F238E27FC236}">
                <a16:creationId xmlns:a16="http://schemas.microsoft.com/office/drawing/2014/main" id="{BF03E9C7-ADF8-40C9-BFA7-7085E225F503}"/>
              </a:ext>
            </a:extLst>
          </p:cNvPr>
          <p:cNvGrpSpPr/>
          <p:nvPr/>
        </p:nvGrpSpPr>
        <p:grpSpPr>
          <a:xfrm>
            <a:off x="362297" y="3079638"/>
            <a:ext cx="1854157" cy="1645091"/>
            <a:chOff x="1649875" y="1437184"/>
            <a:chExt cx="1854157" cy="1645091"/>
          </a:xfrm>
        </p:grpSpPr>
        <p:grpSp>
          <p:nvGrpSpPr>
            <p:cNvPr id="226" name="Google Shape;1933;p48">
              <a:extLst>
                <a:ext uri="{FF2B5EF4-FFF2-40B4-BE49-F238E27FC236}">
                  <a16:creationId xmlns:a16="http://schemas.microsoft.com/office/drawing/2014/main" id="{24C1D56B-EDAB-4B1E-B6C1-A40894CEAD4B}"/>
                </a:ext>
              </a:extLst>
            </p:cNvPr>
            <p:cNvGrpSpPr/>
            <p:nvPr/>
          </p:nvGrpSpPr>
          <p:grpSpPr>
            <a:xfrm>
              <a:off x="1794268" y="1912820"/>
              <a:ext cx="1709764" cy="1169455"/>
              <a:chOff x="2251138" y="1296496"/>
              <a:chExt cx="1709764" cy="1169455"/>
            </a:xfrm>
          </p:grpSpPr>
          <p:grpSp>
            <p:nvGrpSpPr>
              <p:cNvPr id="270" name="Google Shape;1934;p48">
                <a:extLst>
                  <a:ext uri="{FF2B5EF4-FFF2-40B4-BE49-F238E27FC236}">
                    <a16:creationId xmlns:a16="http://schemas.microsoft.com/office/drawing/2014/main" id="{1C45E9A4-AC99-4195-A903-0684C14780C7}"/>
                  </a:ext>
                </a:extLst>
              </p:cNvPr>
              <p:cNvGrpSpPr/>
              <p:nvPr/>
            </p:nvGrpSpPr>
            <p:grpSpPr>
              <a:xfrm>
                <a:off x="2251138" y="1296496"/>
                <a:ext cx="1709764" cy="1169455"/>
                <a:chOff x="5657408" y="563356"/>
                <a:chExt cx="860302" cy="588435"/>
              </a:xfrm>
            </p:grpSpPr>
            <p:sp>
              <p:nvSpPr>
                <p:cNvPr id="310" name="Google Shape;1935;p48">
                  <a:extLst>
                    <a:ext uri="{FF2B5EF4-FFF2-40B4-BE49-F238E27FC236}">
                      <a16:creationId xmlns:a16="http://schemas.microsoft.com/office/drawing/2014/main" id="{BF340812-4456-4F9A-AC42-5D6CF0377F63}"/>
                    </a:ext>
                  </a:extLst>
                </p:cNvPr>
                <p:cNvSpPr/>
                <p:nvPr/>
              </p:nvSpPr>
              <p:spPr>
                <a:xfrm>
                  <a:off x="5792733" y="563356"/>
                  <a:ext cx="588435" cy="588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77" h="24577" extrusionOk="0">
                      <a:moveTo>
                        <a:pt x="12288" y="0"/>
                      </a:moveTo>
                      <a:cubicBezTo>
                        <a:pt x="5503" y="0"/>
                        <a:pt x="0" y="5499"/>
                        <a:pt x="0" y="12288"/>
                      </a:cubicBezTo>
                      <a:cubicBezTo>
                        <a:pt x="0" y="19075"/>
                        <a:pt x="5503" y="24576"/>
                        <a:pt x="12288" y="24576"/>
                      </a:cubicBezTo>
                      <a:cubicBezTo>
                        <a:pt x="19075" y="24576"/>
                        <a:pt x="24576" y="19075"/>
                        <a:pt x="24576" y="12288"/>
                      </a:cubicBezTo>
                      <a:cubicBezTo>
                        <a:pt x="24576" y="5499"/>
                        <a:pt x="19075" y="0"/>
                        <a:pt x="12288" y="0"/>
                      </a:cubicBez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1936;p48">
                  <a:extLst>
                    <a:ext uri="{FF2B5EF4-FFF2-40B4-BE49-F238E27FC236}">
                      <a16:creationId xmlns:a16="http://schemas.microsoft.com/office/drawing/2014/main" id="{CBD9D90D-011F-45EF-A864-C5CA3B8D861C}"/>
                    </a:ext>
                  </a:extLst>
                </p:cNvPr>
                <p:cNvSpPr/>
                <p:nvPr/>
              </p:nvSpPr>
              <p:spPr>
                <a:xfrm>
                  <a:off x="6083245" y="942246"/>
                  <a:ext cx="281803" cy="209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0" h="8752" extrusionOk="0">
                      <a:moveTo>
                        <a:pt x="11769" y="1"/>
                      </a:moveTo>
                      <a:cubicBezTo>
                        <a:pt x="10251" y="5061"/>
                        <a:pt x="5556" y="8751"/>
                        <a:pt x="0" y="8751"/>
                      </a:cubicBezTo>
                      <a:cubicBezTo>
                        <a:pt x="5556" y="8751"/>
                        <a:pt x="10256" y="5061"/>
                        <a:pt x="11769" y="1"/>
                      </a:cubicBez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1937;p48">
                  <a:extLst>
                    <a:ext uri="{FF2B5EF4-FFF2-40B4-BE49-F238E27FC236}">
                      <a16:creationId xmlns:a16="http://schemas.microsoft.com/office/drawing/2014/main" id="{7648C9C7-CD4D-4284-AA3C-1A0155773D10}"/>
                    </a:ext>
                  </a:extLst>
                </p:cNvPr>
                <p:cNvSpPr/>
                <p:nvPr/>
              </p:nvSpPr>
              <p:spPr>
                <a:xfrm>
                  <a:off x="6110515" y="882510"/>
                  <a:ext cx="240167" cy="10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1" h="4279" extrusionOk="0">
                      <a:moveTo>
                        <a:pt x="2725" y="1"/>
                      </a:moveTo>
                      <a:cubicBezTo>
                        <a:pt x="1802" y="1"/>
                        <a:pt x="871" y="180"/>
                        <a:pt x="1" y="511"/>
                      </a:cubicBezTo>
                      <a:cubicBezTo>
                        <a:pt x="1015" y="477"/>
                        <a:pt x="2028" y="433"/>
                        <a:pt x="3042" y="382"/>
                      </a:cubicBezTo>
                      <a:cubicBezTo>
                        <a:pt x="3601" y="353"/>
                        <a:pt x="4158" y="324"/>
                        <a:pt x="4715" y="289"/>
                      </a:cubicBezTo>
                      <a:cubicBezTo>
                        <a:pt x="4066" y="98"/>
                        <a:pt x="3399" y="1"/>
                        <a:pt x="2725" y="1"/>
                      </a:cubicBezTo>
                      <a:close/>
                      <a:moveTo>
                        <a:pt x="10031" y="3403"/>
                      </a:moveTo>
                      <a:cubicBezTo>
                        <a:pt x="9310" y="3496"/>
                        <a:pt x="8593" y="3567"/>
                        <a:pt x="7877" y="3625"/>
                      </a:cubicBezTo>
                      <a:cubicBezTo>
                        <a:pt x="7411" y="3663"/>
                        <a:pt x="6950" y="3698"/>
                        <a:pt x="6484" y="3726"/>
                      </a:cubicBezTo>
                      <a:cubicBezTo>
                        <a:pt x="7262" y="3865"/>
                        <a:pt x="8093" y="3760"/>
                        <a:pt x="8843" y="4029"/>
                      </a:cubicBezTo>
                      <a:cubicBezTo>
                        <a:pt x="9021" y="4095"/>
                        <a:pt x="9194" y="4177"/>
                        <a:pt x="9352" y="4279"/>
                      </a:cubicBezTo>
                      <a:cubicBezTo>
                        <a:pt x="9588" y="3995"/>
                        <a:pt x="9814" y="3707"/>
                        <a:pt x="10031" y="3403"/>
                      </a:cubicBez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1938;p48">
                  <a:extLst>
                    <a:ext uri="{FF2B5EF4-FFF2-40B4-BE49-F238E27FC236}">
                      <a16:creationId xmlns:a16="http://schemas.microsoft.com/office/drawing/2014/main" id="{879B25D0-E419-46E7-8CC5-552A985A8643}"/>
                    </a:ext>
                  </a:extLst>
                </p:cNvPr>
                <p:cNvSpPr/>
                <p:nvPr/>
              </p:nvSpPr>
              <p:spPr>
                <a:xfrm>
                  <a:off x="6021904" y="889429"/>
                  <a:ext cx="340367" cy="82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16" h="3438" extrusionOk="0">
                      <a:moveTo>
                        <a:pt x="8416" y="0"/>
                      </a:moveTo>
                      <a:cubicBezTo>
                        <a:pt x="7859" y="35"/>
                        <a:pt x="7302" y="64"/>
                        <a:pt x="6743" y="93"/>
                      </a:cubicBezTo>
                      <a:cubicBezTo>
                        <a:pt x="5729" y="144"/>
                        <a:pt x="4716" y="188"/>
                        <a:pt x="3702" y="222"/>
                      </a:cubicBezTo>
                      <a:cubicBezTo>
                        <a:pt x="2163" y="808"/>
                        <a:pt x="814" y="1885"/>
                        <a:pt x="1" y="3316"/>
                      </a:cubicBezTo>
                      <a:cubicBezTo>
                        <a:pt x="145" y="3345"/>
                        <a:pt x="284" y="3360"/>
                        <a:pt x="419" y="3360"/>
                      </a:cubicBezTo>
                      <a:cubicBezTo>
                        <a:pt x="1347" y="3360"/>
                        <a:pt x="2178" y="2759"/>
                        <a:pt x="3019" y="2154"/>
                      </a:cubicBezTo>
                      <a:cubicBezTo>
                        <a:pt x="3855" y="1553"/>
                        <a:pt x="4701" y="947"/>
                        <a:pt x="5648" y="947"/>
                      </a:cubicBezTo>
                      <a:cubicBezTo>
                        <a:pt x="5734" y="947"/>
                        <a:pt x="5825" y="958"/>
                        <a:pt x="5917" y="967"/>
                      </a:cubicBezTo>
                      <a:cubicBezTo>
                        <a:pt x="7426" y="1144"/>
                        <a:pt x="8311" y="2850"/>
                        <a:pt x="9752" y="3331"/>
                      </a:cubicBezTo>
                      <a:cubicBezTo>
                        <a:pt x="9897" y="3380"/>
                        <a:pt x="10041" y="3413"/>
                        <a:pt x="10185" y="3437"/>
                      </a:cubicBezTo>
                      <a:cubicBezTo>
                        <a:pt x="10651" y="3409"/>
                        <a:pt x="11112" y="3374"/>
                        <a:pt x="11578" y="3336"/>
                      </a:cubicBezTo>
                      <a:cubicBezTo>
                        <a:pt x="12294" y="3278"/>
                        <a:pt x="13011" y="3207"/>
                        <a:pt x="13732" y="3114"/>
                      </a:cubicBezTo>
                      <a:cubicBezTo>
                        <a:pt x="13899" y="2884"/>
                        <a:pt x="14063" y="2644"/>
                        <a:pt x="14216" y="2399"/>
                      </a:cubicBezTo>
                      <a:cubicBezTo>
                        <a:pt x="13741" y="2375"/>
                        <a:pt x="13251" y="2284"/>
                        <a:pt x="12745" y="2105"/>
                      </a:cubicBezTo>
                      <a:cubicBezTo>
                        <a:pt x="11410" y="1635"/>
                        <a:pt x="10271" y="727"/>
                        <a:pt x="8959" y="193"/>
                      </a:cubicBezTo>
                      <a:cubicBezTo>
                        <a:pt x="8781" y="121"/>
                        <a:pt x="8599" y="58"/>
                        <a:pt x="8416" y="0"/>
                      </a:cubicBez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1939;p48">
                  <a:extLst>
                    <a:ext uri="{FF2B5EF4-FFF2-40B4-BE49-F238E27FC236}">
                      <a16:creationId xmlns:a16="http://schemas.microsoft.com/office/drawing/2014/main" id="{90BA8374-62A1-493D-BCA2-412423665C36}"/>
                    </a:ext>
                  </a:extLst>
                </p:cNvPr>
                <p:cNvSpPr/>
                <p:nvPr/>
              </p:nvSpPr>
              <p:spPr>
                <a:xfrm>
                  <a:off x="6373667" y="809916"/>
                  <a:ext cx="3807" cy="46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" h="1957" extrusionOk="0">
                      <a:moveTo>
                        <a:pt x="0" y="1"/>
                      </a:moveTo>
                      <a:cubicBezTo>
                        <a:pt x="101" y="640"/>
                        <a:pt x="158" y="1294"/>
                        <a:pt x="158" y="1957"/>
                      </a:cubicBezTo>
                      <a:lnTo>
                        <a:pt x="158" y="1928"/>
                      </a:lnTo>
                      <a:cubicBezTo>
                        <a:pt x="158" y="1269"/>
                        <a:pt x="106" y="626"/>
                        <a:pt x="5" y="1"/>
                      </a:cubicBez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1940;p48">
                  <a:extLst>
                    <a:ext uri="{FF2B5EF4-FFF2-40B4-BE49-F238E27FC236}">
                      <a16:creationId xmlns:a16="http://schemas.microsoft.com/office/drawing/2014/main" id="{88543BDD-9E84-4DC0-BCC5-3D021F7CC242}"/>
                    </a:ext>
                  </a:extLst>
                </p:cNvPr>
                <p:cNvSpPr/>
                <p:nvPr/>
              </p:nvSpPr>
              <p:spPr>
                <a:xfrm>
                  <a:off x="6288647" y="877937"/>
                  <a:ext cx="87318" cy="28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7" h="1173" extrusionOk="0">
                      <a:moveTo>
                        <a:pt x="3647" y="1"/>
                      </a:moveTo>
                      <a:lnTo>
                        <a:pt x="3647" y="1"/>
                      </a:lnTo>
                      <a:cubicBezTo>
                        <a:pt x="2498" y="120"/>
                        <a:pt x="1331" y="216"/>
                        <a:pt x="163" y="293"/>
                      </a:cubicBezTo>
                      <a:cubicBezTo>
                        <a:pt x="111" y="298"/>
                        <a:pt x="58" y="303"/>
                        <a:pt x="0" y="307"/>
                      </a:cubicBezTo>
                      <a:cubicBezTo>
                        <a:pt x="1153" y="735"/>
                        <a:pt x="2307" y="1125"/>
                        <a:pt x="3513" y="1172"/>
                      </a:cubicBezTo>
                      <a:cubicBezTo>
                        <a:pt x="3575" y="788"/>
                        <a:pt x="3618" y="394"/>
                        <a:pt x="3647" y="1"/>
                      </a:cubicBez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1941;p48">
                  <a:extLst>
                    <a:ext uri="{FF2B5EF4-FFF2-40B4-BE49-F238E27FC236}">
                      <a16:creationId xmlns:a16="http://schemas.microsoft.com/office/drawing/2014/main" id="{ADAB7648-7447-4761-93CD-B2D0860EE718}"/>
                    </a:ext>
                  </a:extLst>
                </p:cNvPr>
                <p:cNvSpPr/>
                <p:nvPr/>
              </p:nvSpPr>
              <p:spPr>
                <a:xfrm>
                  <a:off x="5843365" y="897498"/>
                  <a:ext cx="136448" cy="72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9" h="3037" extrusionOk="0">
                      <a:moveTo>
                        <a:pt x="3114" y="0"/>
                      </a:moveTo>
                      <a:cubicBezTo>
                        <a:pt x="2451" y="361"/>
                        <a:pt x="1956" y="961"/>
                        <a:pt x="1422" y="1495"/>
                      </a:cubicBezTo>
                      <a:cubicBezTo>
                        <a:pt x="1034" y="1889"/>
                        <a:pt x="533" y="2206"/>
                        <a:pt x="0" y="2495"/>
                      </a:cubicBezTo>
                      <a:cubicBezTo>
                        <a:pt x="72" y="2504"/>
                        <a:pt x="144" y="2513"/>
                        <a:pt x="216" y="2524"/>
                      </a:cubicBezTo>
                      <a:cubicBezTo>
                        <a:pt x="961" y="2615"/>
                        <a:pt x="1706" y="2697"/>
                        <a:pt x="2451" y="2773"/>
                      </a:cubicBezTo>
                      <a:cubicBezTo>
                        <a:pt x="2475" y="2744"/>
                        <a:pt x="2494" y="2715"/>
                        <a:pt x="2513" y="2682"/>
                      </a:cubicBezTo>
                      <a:cubicBezTo>
                        <a:pt x="2782" y="2287"/>
                        <a:pt x="3123" y="1855"/>
                        <a:pt x="3604" y="1832"/>
                      </a:cubicBezTo>
                      <a:lnTo>
                        <a:pt x="3638" y="1832"/>
                      </a:lnTo>
                      <a:cubicBezTo>
                        <a:pt x="4181" y="1832"/>
                        <a:pt x="4517" y="2384"/>
                        <a:pt x="4574" y="2956"/>
                      </a:cubicBezTo>
                      <a:cubicBezTo>
                        <a:pt x="4949" y="2985"/>
                        <a:pt x="5324" y="3014"/>
                        <a:pt x="5699" y="3037"/>
                      </a:cubicBezTo>
                      <a:cubicBezTo>
                        <a:pt x="5656" y="2835"/>
                        <a:pt x="5641" y="2624"/>
                        <a:pt x="5641" y="2413"/>
                      </a:cubicBezTo>
                      <a:cubicBezTo>
                        <a:pt x="5641" y="2085"/>
                        <a:pt x="5676" y="1754"/>
                        <a:pt x="5670" y="1433"/>
                      </a:cubicBezTo>
                      <a:cubicBezTo>
                        <a:pt x="5670" y="995"/>
                        <a:pt x="5618" y="577"/>
                        <a:pt x="5348" y="235"/>
                      </a:cubicBezTo>
                      <a:cubicBezTo>
                        <a:pt x="5277" y="144"/>
                        <a:pt x="5195" y="67"/>
                        <a:pt x="5104" y="0"/>
                      </a:cubicBez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1942;p48">
                  <a:extLst>
                    <a:ext uri="{FF2B5EF4-FFF2-40B4-BE49-F238E27FC236}">
                      <a16:creationId xmlns:a16="http://schemas.microsoft.com/office/drawing/2014/main" id="{D69534DF-C243-458C-8AB0-DDFE78281C3A}"/>
                    </a:ext>
                  </a:extLst>
                </p:cNvPr>
                <p:cNvSpPr/>
                <p:nvPr/>
              </p:nvSpPr>
              <p:spPr>
                <a:xfrm>
                  <a:off x="6146525" y="974593"/>
                  <a:ext cx="10487" cy="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" h="19" extrusionOk="0">
                      <a:moveTo>
                        <a:pt x="217" y="0"/>
                      </a:moveTo>
                      <a:cubicBezTo>
                        <a:pt x="145" y="0"/>
                        <a:pt x="72" y="5"/>
                        <a:pt x="1" y="19"/>
                      </a:cubicBezTo>
                      <a:lnTo>
                        <a:pt x="438" y="19"/>
                      </a:lnTo>
                      <a:cubicBezTo>
                        <a:pt x="366" y="5"/>
                        <a:pt x="289" y="0"/>
                        <a:pt x="217" y="0"/>
                      </a:cubicBez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8" name="Google Shape;1943;p48">
                  <a:extLst>
                    <a:ext uri="{FF2B5EF4-FFF2-40B4-BE49-F238E27FC236}">
                      <a16:creationId xmlns:a16="http://schemas.microsoft.com/office/drawing/2014/main" id="{DD98D481-C6FE-40CB-ACDD-2F3924AA973C}"/>
                    </a:ext>
                  </a:extLst>
                </p:cNvPr>
                <p:cNvGrpSpPr/>
                <p:nvPr/>
              </p:nvGrpSpPr>
              <p:grpSpPr>
                <a:xfrm>
                  <a:off x="5793346" y="565606"/>
                  <a:ext cx="588435" cy="535498"/>
                  <a:chOff x="5636639" y="413374"/>
                  <a:chExt cx="588435" cy="535498"/>
                </a:xfrm>
              </p:grpSpPr>
              <p:sp>
                <p:nvSpPr>
                  <p:cNvPr id="343" name="Google Shape;1944;p48">
                    <a:extLst>
                      <a:ext uri="{FF2B5EF4-FFF2-40B4-BE49-F238E27FC236}">
                        <a16:creationId xmlns:a16="http://schemas.microsoft.com/office/drawing/2014/main" id="{A45DC246-5679-4F96-98F1-8D78070D1449}"/>
                      </a:ext>
                    </a:extLst>
                  </p:cNvPr>
                  <p:cNvSpPr/>
                  <p:nvPr/>
                </p:nvSpPr>
                <p:spPr>
                  <a:xfrm>
                    <a:off x="6012896" y="531555"/>
                    <a:ext cx="201117" cy="1148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00" h="4796" extrusionOk="0">
                        <a:moveTo>
                          <a:pt x="6497" y="0"/>
                        </a:moveTo>
                        <a:cubicBezTo>
                          <a:pt x="6219" y="187"/>
                          <a:pt x="5973" y="370"/>
                          <a:pt x="5767" y="543"/>
                        </a:cubicBezTo>
                        <a:cubicBezTo>
                          <a:pt x="6036" y="726"/>
                          <a:pt x="6397" y="821"/>
                          <a:pt x="6838" y="821"/>
                        </a:cubicBezTo>
                        <a:cubicBezTo>
                          <a:pt x="5738" y="821"/>
                          <a:pt x="5142" y="1418"/>
                          <a:pt x="5142" y="2523"/>
                        </a:cubicBezTo>
                        <a:cubicBezTo>
                          <a:pt x="5142" y="2234"/>
                          <a:pt x="5104" y="1979"/>
                          <a:pt x="5022" y="1764"/>
                        </a:cubicBezTo>
                        <a:cubicBezTo>
                          <a:pt x="4796" y="2177"/>
                          <a:pt x="4421" y="2504"/>
                          <a:pt x="3974" y="2667"/>
                        </a:cubicBezTo>
                        <a:cubicBezTo>
                          <a:pt x="3706" y="2937"/>
                          <a:pt x="3398" y="3172"/>
                          <a:pt x="3018" y="3330"/>
                        </a:cubicBezTo>
                        <a:cubicBezTo>
                          <a:pt x="2759" y="3436"/>
                          <a:pt x="5" y="3547"/>
                          <a:pt x="0" y="4253"/>
                        </a:cubicBezTo>
                        <a:cubicBezTo>
                          <a:pt x="0" y="4368"/>
                          <a:pt x="73" y="4498"/>
                          <a:pt x="246" y="4647"/>
                        </a:cubicBezTo>
                        <a:cubicBezTo>
                          <a:pt x="384" y="4772"/>
                          <a:pt x="577" y="4796"/>
                          <a:pt x="765" y="4796"/>
                        </a:cubicBezTo>
                        <a:lnTo>
                          <a:pt x="918" y="4796"/>
                        </a:lnTo>
                        <a:cubicBezTo>
                          <a:pt x="1980" y="4743"/>
                          <a:pt x="5436" y="4594"/>
                          <a:pt x="8400" y="3897"/>
                        </a:cubicBezTo>
                        <a:cubicBezTo>
                          <a:pt x="7996" y="2480"/>
                          <a:pt x="7348" y="1163"/>
                          <a:pt x="6497" y="0"/>
                        </a:cubicBezTo>
                        <a:close/>
                      </a:path>
                    </a:pathLst>
                  </a:custGeom>
                  <a:noFill/>
                  <a:ln w="114300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4" name="Google Shape;1945;p48">
                    <a:extLst>
                      <a:ext uri="{FF2B5EF4-FFF2-40B4-BE49-F238E27FC236}">
                        <a16:creationId xmlns:a16="http://schemas.microsoft.com/office/drawing/2014/main" id="{736C66FB-4BF4-41A6-A5A5-A56BD26D93F3}"/>
                      </a:ext>
                    </a:extLst>
                  </p:cNvPr>
                  <p:cNvSpPr/>
                  <p:nvPr/>
                </p:nvSpPr>
                <p:spPr>
                  <a:xfrm>
                    <a:off x="5639297" y="495641"/>
                    <a:ext cx="325762" cy="1694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06" h="7079" extrusionOk="0">
                        <a:moveTo>
                          <a:pt x="3547" y="1"/>
                        </a:moveTo>
                        <a:cubicBezTo>
                          <a:pt x="1663" y="1860"/>
                          <a:pt x="375" y="4321"/>
                          <a:pt x="0" y="7079"/>
                        </a:cubicBezTo>
                        <a:cubicBezTo>
                          <a:pt x="111" y="7061"/>
                          <a:pt x="222" y="7041"/>
                          <a:pt x="337" y="7012"/>
                        </a:cubicBezTo>
                        <a:cubicBezTo>
                          <a:pt x="1807" y="6666"/>
                          <a:pt x="2619" y="5109"/>
                          <a:pt x="3864" y="4264"/>
                        </a:cubicBezTo>
                        <a:cubicBezTo>
                          <a:pt x="4950" y="3519"/>
                          <a:pt x="6228" y="3379"/>
                          <a:pt x="7564" y="3379"/>
                        </a:cubicBezTo>
                        <a:cubicBezTo>
                          <a:pt x="7978" y="3379"/>
                          <a:pt x="8395" y="3388"/>
                          <a:pt x="8814" y="3403"/>
                        </a:cubicBezTo>
                        <a:cubicBezTo>
                          <a:pt x="9236" y="3417"/>
                          <a:pt x="9655" y="3432"/>
                          <a:pt x="10072" y="3432"/>
                        </a:cubicBezTo>
                        <a:cubicBezTo>
                          <a:pt x="10631" y="3432"/>
                          <a:pt x="11179" y="3408"/>
                          <a:pt x="11716" y="3326"/>
                        </a:cubicBezTo>
                        <a:cubicBezTo>
                          <a:pt x="12168" y="3259"/>
                          <a:pt x="13605" y="2884"/>
                          <a:pt x="13605" y="2250"/>
                        </a:cubicBezTo>
                        <a:cubicBezTo>
                          <a:pt x="13605" y="2148"/>
                          <a:pt x="13572" y="2048"/>
                          <a:pt x="13499" y="1937"/>
                        </a:cubicBezTo>
                        <a:cubicBezTo>
                          <a:pt x="13393" y="1788"/>
                          <a:pt x="13082" y="1740"/>
                          <a:pt x="12683" y="1740"/>
                        </a:cubicBezTo>
                        <a:cubicBezTo>
                          <a:pt x="12245" y="1740"/>
                          <a:pt x="11702" y="1798"/>
                          <a:pt x="11207" y="1860"/>
                        </a:cubicBezTo>
                        <a:cubicBezTo>
                          <a:pt x="10717" y="1922"/>
                          <a:pt x="10274" y="1986"/>
                          <a:pt x="10044" y="1986"/>
                        </a:cubicBezTo>
                        <a:cubicBezTo>
                          <a:pt x="10025" y="1986"/>
                          <a:pt x="10001" y="1986"/>
                          <a:pt x="9986" y="1980"/>
                        </a:cubicBezTo>
                        <a:cubicBezTo>
                          <a:pt x="8684" y="1893"/>
                          <a:pt x="7396" y="1611"/>
                          <a:pt x="6175" y="1154"/>
                        </a:cubicBezTo>
                        <a:cubicBezTo>
                          <a:pt x="5301" y="822"/>
                          <a:pt x="4436" y="361"/>
                          <a:pt x="3547" y="1"/>
                        </a:cubicBezTo>
                        <a:close/>
                      </a:path>
                    </a:pathLst>
                  </a:custGeom>
                  <a:noFill/>
                  <a:ln w="114300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5" name="Google Shape;1946;p48">
                    <a:extLst>
                      <a:ext uri="{FF2B5EF4-FFF2-40B4-BE49-F238E27FC236}">
                        <a16:creationId xmlns:a16="http://schemas.microsoft.com/office/drawing/2014/main" id="{49D06387-A441-46BE-97A5-D20D975ABCBA}"/>
                      </a:ext>
                    </a:extLst>
                  </p:cNvPr>
                  <p:cNvSpPr/>
                  <p:nvPr/>
                </p:nvSpPr>
                <p:spPr>
                  <a:xfrm>
                    <a:off x="6024723" y="487357"/>
                    <a:ext cx="124645" cy="93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06" h="3903" extrusionOk="0">
                        <a:moveTo>
                          <a:pt x="4341" y="1"/>
                        </a:moveTo>
                        <a:cubicBezTo>
                          <a:pt x="4004" y="256"/>
                          <a:pt x="3667" y="515"/>
                          <a:pt x="3332" y="779"/>
                        </a:cubicBezTo>
                        <a:cubicBezTo>
                          <a:pt x="3778" y="904"/>
                          <a:pt x="4163" y="1178"/>
                          <a:pt x="4417" y="1547"/>
                        </a:cubicBezTo>
                        <a:cubicBezTo>
                          <a:pt x="4485" y="1500"/>
                          <a:pt x="4552" y="1447"/>
                          <a:pt x="4614" y="1394"/>
                        </a:cubicBezTo>
                        <a:cubicBezTo>
                          <a:pt x="4638" y="1265"/>
                          <a:pt x="4648" y="1121"/>
                          <a:pt x="4648" y="971"/>
                        </a:cubicBezTo>
                        <a:cubicBezTo>
                          <a:pt x="4648" y="1106"/>
                          <a:pt x="4658" y="1230"/>
                          <a:pt x="4672" y="1346"/>
                        </a:cubicBezTo>
                        <a:cubicBezTo>
                          <a:pt x="4865" y="1192"/>
                          <a:pt x="5042" y="1028"/>
                          <a:pt x="5206" y="866"/>
                        </a:cubicBezTo>
                        <a:cubicBezTo>
                          <a:pt x="4931" y="562"/>
                          <a:pt x="4643" y="274"/>
                          <a:pt x="4341" y="1"/>
                        </a:cubicBezTo>
                        <a:close/>
                        <a:moveTo>
                          <a:pt x="861" y="2851"/>
                        </a:moveTo>
                        <a:cubicBezTo>
                          <a:pt x="573" y="3104"/>
                          <a:pt x="285" y="3364"/>
                          <a:pt x="1" y="3623"/>
                        </a:cubicBezTo>
                        <a:cubicBezTo>
                          <a:pt x="178" y="3816"/>
                          <a:pt x="444" y="3903"/>
                          <a:pt x="708" y="3903"/>
                        </a:cubicBezTo>
                        <a:cubicBezTo>
                          <a:pt x="837" y="3903"/>
                          <a:pt x="967" y="3878"/>
                          <a:pt x="1092" y="3840"/>
                        </a:cubicBezTo>
                        <a:cubicBezTo>
                          <a:pt x="1130" y="3831"/>
                          <a:pt x="1174" y="3816"/>
                          <a:pt x="1212" y="3796"/>
                        </a:cubicBezTo>
                        <a:cubicBezTo>
                          <a:pt x="1015" y="3528"/>
                          <a:pt x="890" y="3201"/>
                          <a:pt x="861" y="2851"/>
                        </a:cubicBezTo>
                        <a:close/>
                      </a:path>
                    </a:pathLst>
                  </a:custGeom>
                  <a:noFill/>
                  <a:ln w="114300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6" name="Google Shape;1947;p48">
                    <a:extLst>
                      <a:ext uri="{FF2B5EF4-FFF2-40B4-BE49-F238E27FC236}">
                        <a16:creationId xmlns:a16="http://schemas.microsoft.com/office/drawing/2014/main" id="{51B2E884-93EA-4DDE-90C2-74EA6BB299AD}"/>
                      </a:ext>
                    </a:extLst>
                  </p:cNvPr>
                  <p:cNvSpPr/>
                  <p:nvPr/>
                </p:nvSpPr>
                <p:spPr>
                  <a:xfrm>
                    <a:off x="5761116" y="435928"/>
                    <a:ext cx="231763" cy="746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" h="3119" extrusionOk="0">
                        <a:moveTo>
                          <a:pt x="2121" y="0"/>
                        </a:moveTo>
                        <a:cubicBezTo>
                          <a:pt x="1371" y="332"/>
                          <a:pt x="664" y="736"/>
                          <a:pt x="1" y="1202"/>
                        </a:cubicBezTo>
                        <a:cubicBezTo>
                          <a:pt x="174" y="1379"/>
                          <a:pt x="353" y="1528"/>
                          <a:pt x="491" y="1630"/>
                        </a:cubicBezTo>
                        <a:cubicBezTo>
                          <a:pt x="1890" y="2591"/>
                          <a:pt x="4288" y="3119"/>
                          <a:pt x="6397" y="3119"/>
                        </a:cubicBezTo>
                        <a:cubicBezTo>
                          <a:pt x="7340" y="3119"/>
                          <a:pt x="8224" y="3014"/>
                          <a:pt x="8930" y="2797"/>
                        </a:cubicBezTo>
                        <a:cubicBezTo>
                          <a:pt x="9199" y="2715"/>
                          <a:pt x="9483" y="2595"/>
                          <a:pt x="9613" y="2351"/>
                        </a:cubicBezTo>
                        <a:cubicBezTo>
                          <a:pt x="9660" y="2264"/>
                          <a:pt x="9680" y="2173"/>
                          <a:pt x="9680" y="2081"/>
                        </a:cubicBezTo>
                        <a:cubicBezTo>
                          <a:pt x="9680" y="1759"/>
                          <a:pt x="9420" y="1428"/>
                          <a:pt x="9099" y="1317"/>
                        </a:cubicBezTo>
                        <a:cubicBezTo>
                          <a:pt x="8964" y="1269"/>
                          <a:pt x="8824" y="1250"/>
                          <a:pt x="8686" y="1250"/>
                        </a:cubicBezTo>
                        <a:cubicBezTo>
                          <a:pt x="8392" y="1250"/>
                          <a:pt x="8094" y="1337"/>
                          <a:pt x="7815" y="1437"/>
                        </a:cubicBezTo>
                        <a:cubicBezTo>
                          <a:pt x="7402" y="1591"/>
                          <a:pt x="6994" y="1779"/>
                          <a:pt x="6557" y="1779"/>
                        </a:cubicBezTo>
                        <a:cubicBezTo>
                          <a:pt x="5456" y="1774"/>
                          <a:pt x="4707" y="639"/>
                          <a:pt x="3668" y="293"/>
                        </a:cubicBezTo>
                        <a:cubicBezTo>
                          <a:pt x="3168" y="126"/>
                          <a:pt x="2625" y="144"/>
                          <a:pt x="2121" y="0"/>
                        </a:cubicBezTo>
                        <a:close/>
                      </a:path>
                    </a:pathLst>
                  </a:custGeom>
                  <a:noFill/>
                  <a:ln w="114300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7" name="Google Shape;1948;p48">
                    <a:extLst>
                      <a:ext uri="{FF2B5EF4-FFF2-40B4-BE49-F238E27FC236}">
                        <a16:creationId xmlns:a16="http://schemas.microsoft.com/office/drawing/2014/main" id="{5F2CDE00-814A-4A76-8CE5-6B40EF032C91}"/>
                      </a:ext>
                    </a:extLst>
                  </p:cNvPr>
                  <p:cNvSpPr/>
                  <p:nvPr/>
                </p:nvSpPr>
                <p:spPr>
                  <a:xfrm>
                    <a:off x="5911882" y="413374"/>
                    <a:ext cx="170423" cy="442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18" h="1847" extrusionOk="0">
                        <a:moveTo>
                          <a:pt x="2398" y="1"/>
                        </a:moveTo>
                        <a:cubicBezTo>
                          <a:pt x="1725" y="188"/>
                          <a:pt x="1056" y="376"/>
                          <a:pt x="384" y="563"/>
                        </a:cubicBezTo>
                        <a:cubicBezTo>
                          <a:pt x="211" y="611"/>
                          <a:pt x="0" y="711"/>
                          <a:pt x="0" y="889"/>
                        </a:cubicBezTo>
                        <a:lnTo>
                          <a:pt x="0" y="909"/>
                        </a:lnTo>
                        <a:cubicBezTo>
                          <a:pt x="9" y="1097"/>
                          <a:pt x="249" y="1168"/>
                          <a:pt x="442" y="1188"/>
                        </a:cubicBezTo>
                        <a:cubicBezTo>
                          <a:pt x="2191" y="1390"/>
                          <a:pt x="3946" y="1596"/>
                          <a:pt x="5694" y="1798"/>
                        </a:cubicBezTo>
                        <a:cubicBezTo>
                          <a:pt x="5896" y="1822"/>
                          <a:pt x="6102" y="1846"/>
                          <a:pt x="6304" y="1846"/>
                        </a:cubicBezTo>
                        <a:cubicBezTo>
                          <a:pt x="6506" y="1846"/>
                          <a:pt x="6708" y="1822"/>
                          <a:pt x="6896" y="1754"/>
                        </a:cubicBezTo>
                        <a:cubicBezTo>
                          <a:pt x="6973" y="1731"/>
                          <a:pt x="7049" y="1692"/>
                          <a:pt x="7117" y="1649"/>
                        </a:cubicBezTo>
                        <a:cubicBezTo>
                          <a:pt x="5705" y="798"/>
                          <a:pt x="4104" y="226"/>
                          <a:pt x="2398" y="1"/>
                        </a:cubicBezTo>
                        <a:close/>
                      </a:path>
                    </a:pathLst>
                  </a:custGeom>
                  <a:noFill/>
                  <a:ln w="114300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8" name="Google Shape;1949;p48">
                    <a:extLst>
                      <a:ext uri="{FF2B5EF4-FFF2-40B4-BE49-F238E27FC236}">
                        <a16:creationId xmlns:a16="http://schemas.microsoft.com/office/drawing/2014/main" id="{0DB92BCE-AC3D-471A-BB87-095019FFC5C2}"/>
                      </a:ext>
                    </a:extLst>
                  </p:cNvPr>
                  <p:cNvSpPr/>
                  <p:nvPr/>
                </p:nvSpPr>
                <p:spPr>
                  <a:xfrm>
                    <a:off x="5636639" y="634412"/>
                    <a:ext cx="295379" cy="1100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37" h="4595" extrusionOk="0">
                        <a:moveTo>
                          <a:pt x="6244" y="0"/>
                        </a:moveTo>
                        <a:cubicBezTo>
                          <a:pt x="6027" y="0"/>
                          <a:pt x="5811" y="38"/>
                          <a:pt x="5599" y="130"/>
                        </a:cubicBezTo>
                        <a:cubicBezTo>
                          <a:pt x="4201" y="731"/>
                          <a:pt x="4046" y="2297"/>
                          <a:pt x="2384" y="2662"/>
                        </a:cubicBezTo>
                        <a:cubicBezTo>
                          <a:pt x="1606" y="2831"/>
                          <a:pt x="788" y="2793"/>
                          <a:pt x="0" y="2884"/>
                        </a:cubicBezTo>
                        <a:lnTo>
                          <a:pt x="0" y="2893"/>
                        </a:lnTo>
                        <a:cubicBezTo>
                          <a:pt x="0" y="3432"/>
                          <a:pt x="34" y="3960"/>
                          <a:pt x="102" y="4479"/>
                        </a:cubicBezTo>
                        <a:cubicBezTo>
                          <a:pt x="957" y="4527"/>
                          <a:pt x="1822" y="4556"/>
                          <a:pt x="2677" y="4580"/>
                        </a:cubicBezTo>
                        <a:cubicBezTo>
                          <a:pt x="2822" y="4585"/>
                          <a:pt x="2961" y="4590"/>
                          <a:pt x="3101" y="4594"/>
                        </a:cubicBezTo>
                        <a:cubicBezTo>
                          <a:pt x="3283" y="4388"/>
                          <a:pt x="3461" y="4177"/>
                          <a:pt x="3624" y="3955"/>
                        </a:cubicBezTo>
                        <a:cubicBezTo>
                          <a:pt x="4172" y="3230"/>
                          <a:pt x="4705" y="2374"/>
                          <a:pt x="5580" y="2124"/>
                        </a:cubicBezTo>
                        <a:cubicBezTo>
                          <a:pt x="5753" y="2076"/>
                          <a:pt x="5926" y="2052"/>
                          <a:pt x="6099" y="2052"/>
                        </a:cubicBezTo>
                        <a:cubicBezTo>
                          <a:pt x="7056" y="2052"/>
                          <a:pt x="7968" y="2749"/>
                          <a:pt x="8771" y="3354"/>
                        </a:cubicBezTo>
                        <a:cubicBezTo>
                          <a:pt x="9434" y="3854"/>
                          <a:pt x="10290" y="4315"/>
                          <a:pt x="11073" y="4315"/>
                        </a:cubicBezTo>
                        <a:cubicBezTo>
                          <a:pt x="11405" y="4315"/>
                          <a:pt x="11727" y="4234"/>
                          <a:pt x="12020" y="4033"/>
                        </a:cubicBezTo>
                        <a:cubicBezTo>
                          <a:pt x="12188" y="3911"/>
                          <a:pt x="12337" y="3710"/>
                          <a:pt x="12337" y="3518"/>
                        </a:cubicBezTo>
                        <a:cubicBezTo>
                          <a:pt x="12337" y="3450"/>
                          <a:pt x="12313" y="3383"/>
                          <a:pt x="12270" y="3321"/>
                        </a:cubicBezTo>
                        <a:cubicBezTo>
                          <a:pt x="12173" y="3206"/>
                          <a:pt x="12029" y="3177"/>
                          <a:pt x="11875" y="3177"/>
                        </a:cubicBezTo>
                        <a:cubicBezTo>
                          <a:pt x="11774" y="3177"/>
                          <a:pt x="11669" y="3186"/>
                          <a:pt x="11572" y="3196"/>
                        </a:cubicBezTo>
                        <a:cubicBezTo>
                          <a:pt x="11525" y="3196"/>
                          <a:pt x="11481" y="3201"/>
                          <a:pt x="11434" y="3201"/>
                        </a:cubicBezTo>
                        <a:cubicBezTo>
                          <a:pt x="10323" y="3201"/>
                          <a:pt x="9438" y="2225"/>
                          <a:pt x="8670" y="1394"/>
                        </a:cubicBezTo>
                        <a:cubicBezTo>
                          <a:pt x="8021" y="692"/>
                          <a:pt x="7132" y="0"/>
                          <a:pt x="6244" y="0"/>
                        </a:cubicBezTo>
                        <a:close/>
                      </a:path>
                    </a:pathLst>
                  </a:custGeom>
                  <a:noFill/>
                  <a:ln w="114300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9" name="Google Shape;1950;p48">
                    <a:extLst>
                      <a:ext uri="{FF2B5EF4-FFF2-40B4-BE49-F238E27FC236}">
                        <a16:creationId xmlns:a16="http://schemas.microsoft.com/office/drawing/2014/main" id="{9B29304C-9952-48BA-97CB-920E380D2DFB}"/>
                      </a:ext>
                    </a:extLst>
                  </p:cNvPr>
                  <p:cNvSpPr/>
                  <p:nvPr/>
                </p:nvSpPr>
                <p:spPr>
                  <a:xfrm>
                    <a:off x="5843862" y="600700"/>
                    <a:ext cx="381212" cy="152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22" h="6387" extrusionOk="0">
                        <a:moveTo>
                          <a:pt x="1182" y="0"/>
                        </a:moveTo>
                        <a:cubicBezTo>
                          <a:pt x="650" y="0"/>
                          <a:pt x="106" y="298"/>
                          <a:pt x="0" y="812"/>
                        </a:cubicBezTo>
                        <a:cubicBezTo>
                          <a:pt x="140" y="726"/>
                          <a:pt x="289" y="688"/>
                          <a:pt x="437" y="688"/>
                        </a:cubicBezTo>
                        <a:cubicBezTo>
                          <a:pt x="841" y="688"/>
                          <a:pt x="1269" y="952"/>
                          <a:pt x="1524" y="1293"/>
                        </a:cubicBezTo>
                        <a:cubicBezTo>
                          <a:pt x="1874" y="1759"/>
                          <a:pt x="2038" y="2345"/>
                          <a:pt x="2380" y="2821"/>
                        </a:cubicBezTo>
                        <a:cubicBezTo>
                          <a:pt x="2981" y="3671"/>
                          <a:pt x="4057" y="4061"/>
                          <a:pt x="5095" y="4176"/>
                        </a:cubicBezTo>
                        <a:cubicBezTo>
                          <a:pt x="6128" y="4296"/>
                          <a:pt x="7180" y="4201"/>
                          <a:pt x="8218" y="4321"/>
                        </a:cubicBezTo>
                        <a:cubicBezTo>
                          <a:pt x="9593" y="4483"/>
                          <a:pt x="10900" y="5031"/>
                          <a:pt x="12212" y="5521"/>
                        </a:cubicBezTo>
                        <a:cubicBezTo>
                          <a:pt x="12270" y="5517"/>
                          <a:pt x="12323" y="5512"/>
                          <a:pt x="12375" y="5507"/>
                        </a:cubicBezTo>
                        <a:cubicBezTo>
                          <a:pt x="13543" y="5430"/>
                          <a:pt x="14710" y="5334"/>
                          <a:pt x="15859" y="5215"/>
                        </a:cubicBezTo>
                        <a:lnTo>
                          <a:pt x="15859" y="5215"/>
                        </a:lnTo>
                        <a:cubicBezTo>
                          <a:pt x="15830" y="5608"/>
                          <a:pt x="15787" y="6002"/>
                          <a:pt x="15725" y="6386"/>
                        </a:cubicBezTo>
                        <a:lnTo>
                          <a:pt x="15744" y="6386"/>
                        </a:lnTo>
                        <a:cubicBezTo>
                          <a:pt x="15859" y="5719"/>
                          <a:pt x="15921" y="5031"/>
                          <a:pt x="15921" y="4330"/>
                        </a:cubicBezTo>
                        <a:cubicBezTo>
                          <a:pt x="15921" y="3667"/>
                          <a:pt x="15864" y="3013"/>
                          <a:pt x="15763" y="2374"/>
                        </a:cubicBezTo>
                        <a:cubicBezTo>
                          <a:pt x="15158" y="2528"/>
                          <a:pt x="14595" y="2696"/>
                          <a:pt x="14177" y="2768"/>
                        </a:cubicBezTo>
                        <a:cubicBezTo>
                          <a:pt x="11808" y="3152"/>
                          <a:pt x="9405" y="3345"/>
                          <a:pt x="7007" y="3345"/>
                        </a:cubicBezTo>
                        <a:lnTo>
                          <a:pt x="6867" y="3345"/>
                        </a:lnTo>
                        <a:cubicBezTo>
                          <a:pt x="5969" y="3340"/>
                          <a:pt x="5013" y="3292"/>
                          <a:pt x="4278" y="2773"/>
                        </a:cubicBezTo>
                        <a:cubicBezTo>
                          <a:pt x="3749" y="2398"/>
                          <a:pt x="3403" y="1826"/>
                          <a:pt x="3023" y="1298"/>
                        </a:cubicBezTo>
                        <a:cubicBezTo>
                          <a:pt x="2644" y="769"/>
                          <a:pt x="2187" y="240"/>
                          <a:pt x="1562" y="58"/>
                        </a:cubicBezTo>
                        <a:cubicBezTo>
                          <a:pt x="1442" y="20"/>
                          <a:pt x="1313" y="0"/>
                          <a:pt x="1182" y="0"/>
                        </a:cubicBezTo>
                        <a:close/>
                      </a:path>
                    </a:pathLst>
                  </a:custGeom>
                  <a:noFill/>
                  <a:ln w="114300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0" name="Google Shape;1951;p48">
                    <a:extLst>
                      <a:ext uri="{FF2B5EF4-FFF2-40B4-BE49-F238E27FC236}">
                        <a16:creationId xmlns:a16="http://schemas.microsoft.com/office/drawing/2014/main" id="{251FA319-9254-4C9B-9EC1-21A660F0F13A}"/>
                      </a:ext>
                    </a:extLst>
                  </p:cNvPr>
                  <p:cNvSpPr/>
                  <p:nvPr/>
                </p:nvSpPr>
                <p:spPr>
                  <a:xfrm>
                    <a:off x="5667477" y="738394"/>
                    <a:ext cx="266624" cy="1875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36" h="7835" extrusionOk="0">
                        <a:moveTo>
                          <a:pt x="5152" y="1"/>
                        </a:moveTo>
                        <a:cubicBezTo>
                          <a:pt x="4816" y="1"/>
                          <a:pt x="4475" y="87"/>
                          <a:pt x="4177" y="237"/>
                        </a:cubicBezTo>
                        <a:cubicBezTo>
                          <a:pt x="4148" y="251"/>
                          <a:pt x="4119" y="266"/>
                          <a:pt x="4095" y="280"/>
                        </a:cubicBezTo>
                        <a:lnTo>
                          <a:pt x="6085" y="280"/>
                        </a:lnTo>
                        <a:cubicBezTo>
                          <a:pt x="5825" y="87"/>
                          <a:pt x="5493" y="1"/>
                          <a:pt x="5152" y="1"/>
                        </a:cubicBezTo>
                        <a:close/>
                        <a:moveTo>
                          <a:pt x="981" y="2775"/>
                        </a:moveTo>
                        <a:cubicBezTo>
                          <a:pt x="664" y="2952"/>
                          <a:pt x="327" y="3121"/>
                          <a:pt x="1" y="3288"/>
                        </a:cubicBezTo>
                        <a:cubicBezTo>
                          <a:pt x="553" y="4029"/>
                          <a:pt x="1183" y="4707"/>
                          <a:pt x="1870" y="5321"/>
                        </a:cubicBezTo>
                        <a:cubicBezTo>
                          <a:pt x="1899" y="5283"/>
                          <a:pt x="1922" y="5244"/>
                          <a:pt x="1951" y="5206"/>
                        </a:cubicBezTo>
                        <a:cubicBezTo>
                          <a:pt x="2441" y="4490"/>
                          <a:pt x="2937" y="3769"/>
                          <a:pt x="3432" y="3053"/>
                        </a:cubicBezTo>
                        <a:cubicBezTo>
                          <a:pt x="2687" y="2977"/>
                          <a:pt x="1942" y="2895"/>
                          <a:pt x="1197" y="2804"/>
                        </a:cubicBezTo>
                        <a:cubicBezTo>
                          <a:pt x="1125" y="2793"/>
                          <a:pt x="1053" y="2784"/>
                          <a:pt x="981" y="2775"/>
                        </a:cubicBezTo>
                        <a:close/>
                        <a:moveTo>
                          <a:pt x="5555" y="3236"/>
                        </a:moveTo>
                        <a:cubicBezTo>
                          <a:pt x="5566" y="3298"/>
                          <a:pt x="5566" y="3361"/>
                          <a:pt x="5566" y="3418"/>
                        </a:cubicBezTo>
                        <a:cubicBezTo>
                          <a:pt x="5566" y="3538"/>
                          <a:pt x="5555" y="3654"/>
                          <a:pt x="5532" y="3769"/>
                        </a:cubicBezTo>
                        <a:cubicBezTo>
                          <a:pt x="5369" y="4485"/>
                          <a:pt x="4907" y="5129"/>
                          <a:pt x="4863" y="5865"/>
                        </a:cubicBezTo>
                        <a:lnTo>
                          <a:pt x="4863" y="5951"/>
                        </a:lnTo>
                        <a:cubicBezTo>
                          <a:pt x="4863" y="6965"/>
                          <a:pt x="5859" y="7835"/>
                          <a:pt x="6859" y="7835"/>
                        </a:cubicBezTo>
                        <a:cubicBezTo>
                          <a:pt x="7055" y="7835"/>
                          <a:pt x="7252" y="7801"/>
                          <a:pt x="7440" y="7729"/>
                        </a:cubicBezTo>
                        <a:cubicBezTo>
                          <a:pt x="7137" y="7508"/>
                          <a:pt x="6830" y="7282"/>
                          <a:pt x="6633" y="6970"/>
                        </a:cubicBezTo>
                        <a:cubicBezTo>
                          <a:pt x="6522" y="6792"/>
                          <a:pt x="6455" y="6581"/>
                          <a:pt x="6455" y="6373"/>
                        </a:cubicBezTo>
                        <a:cubicBezTo>
                          <a:pt x="6455" y="6211"/>
                          <a:pt x="6498" y="6052"/>
                          <a:pt x="6589" y="5918"/>
                        </a:cubicBezTo>
                        <a:cubicBezTo>
                          <a:pt x="6777" y="5652"/>
                          <a:pt x="7060" y="5572"/>
                          <a:pt x="7378" y="5572"/>
                        </a:cubicBezTo>
                        <a:cubicBezTo>
                          <a:pt x="7786" y="5572"/>
                          <a:pt x="8257" y="5701"/>
                          <a:pt x="8669" y="5745"/>
                        </a:cubicBezTo>
                        <a:cubicBezTo>
                          <a:pt x="8742" y="5754"/>
                          <a:pt x="8814" y="5754"/>
                          <a:pt x="8882" y="5754"/>
                        </a:cubicBezTo>
                        <a:cubicBezTo>
                          <a:pt x="9895" y="5754"/>
                          <a:pt x="10880" y="5024"/>
                          <a:pt x="11135" y="4033"/>
                        </a:cubicBezTo>
                        <a:lnTo>
                          <a:pt x="11135" y="4033"/>
                        </a:lnTo>
                        <a:cubicBezTo>
                          <a:pt x="10395" y="4375"/>
                          <a:pt x="9631" y="4725"/>
                          <a:pt x="8814" y="4749"/>
                        </a:cubicBezTo>
                        <a:lnTo>
                          <a:pt x="8727" y="4749"/>
                        </a:lnTo>
                        <a:cubicBezTo>
                          <a:pt x="7935" y="4749"/>
                          <a:pt x="7099" y="4375"/>
                          <a:pt x="6786" y="3654"/>
                        </a:cubicBezTo>
                        <a:cubicBezTo>
                          <a:pt x="6738" y="3543"/>
                          <a:pt x="6704" y="3432"/>
                          <a:pt x="6680" y="3317"/>
                        </a:cubicBezTo>
                        <a:cubicBezTo>
                          <a:pt x="6305" y="3294"/>
                          <a:pt x="5930" y="3265"/>
                          <a:pt x="5555" y="3236"/>
                        </a:cubicBezTo>
                        <a:close/>
                      </a:path>
                    </a:pathLst>
                  </a:custGeom>
                  <a:noFill/>
                  <a:ln w="114300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1" name="Google Shape;1952;p48">
                    <a:extLst>
                      <a:ext uri="{FF2B5EF4-FFF2-40B4-BE49-F238E27FC236}">
                        <a16:creationId xmlns:a16="http://schemas.microsoft.com/office/drawing/2014/main" id="{66D88E21-1468-4497-A696-B5185917AD4D}"/>
                      </a:ext>
                    </a:extLst>
                  </p:cNvPr>
                  <p:cNvSpPr/>
                  <p:nvPr/>
                </p:nvSpPr>
                <p:spPr>
                  <a:xfrm>
                    <a:off x="5874819" y="822624"/>
                    <a:ext cx="268228" cy="126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03" h="5273" extrusionOk="0">
                        <a:moveTo>
                          <a:pt x="4984" y="1"/>
                        </a:moveTo>
                        <a:cubicBezTo>
                          <a:pt x="4902" y="20"/>
                          <a:pt x="4820" y="45"/>
                          <a:pt x="4744" y="83"/>
                        </a:cubicBezTo>
                        <a:cubicBezTo>
                          <a:pt x="3773" y="526"/>
                          <a:pt x="3908" y="2178"/>
                          <a:pt x="2937" y="2630"/>
                        </a:cubicBezTo>
                        <a:cubicBezTo>
                          <a:pt x="2196" y="2966"/>
                          <a:pt x="985" y="2549"/>
                          <a:pt x="745" y="3322"/>
                        </a:cubicBezTo>
                        <a:cubicBezTo>
                          <a:pt x="721" y="3403"/>
                          <a:pt x="712" y="3485"/>
                          <a:pt x="712" y="3567"/>
                        </a:cubicBezTo>
                        <a:cubicBezTo>
                          <a:pt x="712" y="3711"/>
                          <a:pt x="736" y="3855"/>
                          <a:pt x="736" y="4004"/>
                        </a:cubicBezTo>
                        <a:lnTo>
                          <a:pt x="736" y="4053"/>
                        </a:lnTo>
                        <a:cubicBezTo>
                          <a:pt x="716" y="4514"/>
                          <a:pt x="413" y="4860"/>
                          <a:pt x="0" y="5076"/>
                        </a:cubicBezTo>
                        <a:cubicBezTo>
                          <a:pt x="759" y="5206"/>
                          <a:pt x="1543" y="5273"/>
                          <a:pt x="2340" y="5273"/>
                        </a:cubicBezTo>
                        <a:cubicBezTo>
                          <a:pt x="2489" y="5273"/>
                          <a:pt x="2633" y="5273"/>
                          <a:pt x="2783" y="5268"/>
                        </a:cubicBezTo>
                        <a:cubicBezTo>
                          <a:pt x="3081" y="4682"/>
                          <a:pt x="3245" y="3971"/>
                          <a:pt x="3696" y="3495"/>
                        </a:cubicBezTo>
                        <a:cubicBezTo>
                          <a:pt x="4090" y="3081"/>
                          <a:pt x="4652" y="2908"/>
                          <a:pt x="5224" y="2908"/>
                        </a:cubicBezTo>
                        <a:cubicBezTo>
                          <a:pt x="5603" y="2908"/>
                          <a:pt x="5988" y="2986"/>
                          <a:pt x="6334" y="3115"/>
                        </a:cubicBezTo>
                        <a:cubicBezTo>
                          <a:pt x="6925" y="3341"/>
                          <a:pt x="7449" y="3702"/>
                          <a:pt x="7963" y="4072"/>
                        </a:cubicBezTo>
                        <a:cubicBezTo>
                          <a:pt x="9141" y="3543"/>
                          <a:pt x="10232" y="2855"/>
                          <a:pt x="11203" y="2034"/>
                        </a:cubicBezTo>
                        <a:cubicBezTo>
                          <a:pt x="9953" y="1602"/>
                          <a:pt x="8324" y="1640"/>
                          <a:pt x="7329" y="1073"/>
                        </a:cubicBezTo>
                        <a:cubicBezTo>
                          <a:pt x="6705" y="712"/>
                          <a:pt x="6070" y="122"/>
                          <a:pt x="5421" y="1"/>
                        </a:cubicBezTo>
                        <a:close/>
                      </a:path>
                    </a:pathLst>
                  </a:custGeom>
                  <a:noFill/>
                  <a:ln w="114300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19" name="Google Shape;1953;p48">
                  <a:extLst>
                    <a:ext uri="{FF2B5EF4-FFF2-40B4-BE49-F238E27FC236}">
                      <a16:creationId xmlns:a16="http://schemas.microsoft.com/office/drawing/2014/main" id="{26A26979-4CD5-4DCB-908B-8F452D6AEFEC}"/>
                    </a:ext>
                  </a:extLst>
                </p:cNvPr>
                <p:cNvSpPr/>
                <p:nvPr/>
              </p:nvSpPr>
              <p:spPr>
                <a:xfrm>
                  <a:off x="6157227" y="1087817"/>
                  <a:ext cx="19010" cy="5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" h="212" extrusionOk="0">
                      <a:moveTo>
                        <a:pt x="663" y="0"/>
                      </a:moveTo>
                      <a:cubicBezTo>
                        <a:pt x="621" y="0"/>
                        <a:pt x="572" y="0"/>
                        <a:pt x="525" y="9"/>
                      </a:cubicBezTo>
                      <a:cubicBezTo>
                        <a:pt x="328" y="34"/>
                        <a:pt x="159" y="111"/>
                        <a:pt x="0" y="211"/>
                      </a:cubicBezTo>
                      <a:cubicBezTo>
                        <a:pt x="270" y="153"/>
                        <a:pt x="534" y="82"/>
                        <a:pt x="794" y="5"/>
                      </a:cubicBezTo>
                      <a:cubicBezTo>
                        <a:pt x="750" y="0"/>
                        <a:pt x="707" y="0"/>
                        <a:pt x="663" y="0"/>
                      </a:cubicBez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0" name="Google Shape;1954;p48">
                  <a:extLst>
                    <a:ext uri="{FF2B5EF4-FFF2-40B4-BE49-F238E27FC236}">
                      <a16:creationId xmlns:a16="http://schemas.microsoft.com/office/drawing/2014/main" id="{F9F9E47B-A47C-455F-A177-2048F5E50B94}"/>
                    </a:ext>
                  </a:extLst>
                </p:cNvPr>
                <p:cNvGrpSpPr/>
                <p:nvPr/>
              </p:nvGrpSpPr>
              <p:grpSpPr>
                <a:xfrm>
                  <a:off x="5808560" y="938671"/>
                  <a:ext cx="562888" cy="209545"/>
                  <a:chOff x="5649760" y="789846"/>
                  <a:chExt cx="562888" cy="209545"/>
                </a:xfrm>
              </p:grpSpPr>
              <p:sp>
                <p:nvSpPr>
                  <p:cNvPr id="336" name="Google Shape;1955;p48">
                    <a:extLst>
                      <a:ext uri="{FF2B5EF4-FFF2-40B4-BE49-F238E27FC236}">
                        <a16:creationId xmlns:a16="http://schemas.microsoft.com/office/drawing/2014/main" id="{3A09C5FE-26DE-43B0-AC32-7D0607935395}"/>
                      </a:ext>
                    </a:extLst>
                  </p:cNvPr>
                  <p:cNvSpPr/>
                  <p:nvPr/>
                </p:nvSpPr>
                <p:spPr>
                  <a:xfrm>
                    <a:off x="5652058" y="789846"/>
                    <a:ext cx="560590" cy="2095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14" h="8752" extrusionOk="0">
                        <a:moveTo>
                          <a:pt x="23413" y="1"/>
                        </a:moveTo>
                        <a:lnTo>
                          <a:pt x="23413" y="1"/>
                        </a:lnTo>
                        <a:cubicBezTo>
                          <a:pt x="23395" y="39"/>
                          <a:pt x="23371" y="72"/>
                          <a:pt x="23351" y="107"/>
                        </a:cubicBezTo>
                        <a:cubicBezTo>
                          <a:pt x="23342" y="136"/>
                          <a:pt x="23333" y="164"/>
                          <a:pt x="23322" y="193"/>
                        </a:cubicBezTo>
                        <a:cubicBezTo>
                          <a:pt x="23327" y="193"/>
                          <a:pt x="23333" y="193"/>
                          <a:pt x="23333" y="198"/>
                        </a:cubicBezTo>
                        <a:cubicBezTo>
                          <a:pt x="23125" y="851"/>
                          <a:pt x="22856" y="1480"/>
                          <a:pt x="22544" y="2081"/>
                        </a:cubicBezTo>
                        <a:cubicBezTo>
                          <a:pt x="22414" y="1971"/>
                          <a:pt x="22275" y="1870"/>
                          <a:pt x="22135" y="1784"/>
                        </a:cubicBezTo>
                        <a:cubicBezTo>
                          <a:pt x="21636" y="2365"/>
                          <a:pt x="21093" y="2908"/>
                          <a:pt x="20507" y="3403"/>
                        </a:cubicBezTo>
                        <a:cubicBezTo>
                          <a:pt x="20838" y="3518"/>
                          <a:pt x="21146" y="3667"/>
                          <a:pt x="21405" y="3864"/>
                        </a:cubicBezTo>
                        <a:cubicBezTo>
                          <a:pt x="20674" y="4825"/>
                          <a:pt x="19800" y="5672"/>
                          <a:pt x="18824" y="6373"/>
                        </a:cubicBezTo>
                        <a:cubicBezTo>
                          <a:pt x="18507" y="6258"/>
                          <a:pt x="18229" y="6123"/>
                          <a:pt x="18021" y="5983"/>
                        </a:cubicBezTo>
                        <a:cubicBezTo>
                          <a:pt x="17768" y="5810"/>
                          <a:pt x="17517" y="5623"/>
                          <a:pt x="17267" y="5441"/>
                        </a:cubicBezTo>
                        <a:cubicBezTo>
                          <a:pt x="16710" y="5695"/>
                          <a:pt x="16129" y="5912"/>
                          <a:pt x="15528" y="6085"/>
                        </a:cubicBezTo>
                        <a:cubicBezTo>
                          <a:pt x="16153" y="6162"/>
                          <a:pt x="16777" y="6767"/>
                          <a:pt x="17118" y="7402"/>
                        </a:cubicBezTo>
                        <a:cubicBezTo>
                          <a:pt x="15470" y="8228"/>
                          <a:pt x="13610" y="8689"/>
                          <a:pt x="11644" y="8689"/>
                        </a:cubicBezTo>
                        <a:cubicBezTo>
                          <a:pt x="10957" y="8689"/>
                          <a:pt x="10285" y="8631"/>
                          <a:pt x="9631" y="8526"/>
                        </a:cubicBezTo>
                        <a:cubicBezTo>
                          <a:pt x="9703" y="8463"/>
                          <a:pt x="9785" y="8416"/>
                          <a:pt x="9867" y="8382"/>
                        </a:cubicBezTo>
                        <a:cubicBezTo>
                          <a:pt x="10136" y="8267"/>
                          <a:pt x="10424" y="8232"/>
                          <a:pt x="10712" y="8232"/>
                        </a:cubicBezTo>
                        <a:cubicBezTo>
                          <a:pt x="10948" y="8232"/>
                          <a:pt x="11183" y="8256"/>
                          <a:pt x="11414" y="8276"/>
                        </a:cubicBezTo>
                        <a:cubicBezTo>
                          <a:pt x="11616" y="8296"/>
                          <a:pt x="11817" y="8310"/>
                          <a:pt x="12019" y="8310"/>
                        </a:cubicBezTo>
                        <a:cubicBezTo>
                          <a:pt x="12347" y="8310"/>
                          <a:pt x="12664" y="8271"/>
                          <a:pt x="12952" y="8127"/>
                        </a:cubicBezTo>
                        <a:cubicBezTo>
                          <a:pt x="13711" y="7742"/>
                          <a:pt x="14071" y="6739"/>
                          <a:pt x="14734" y="6291"/>
                        </a:cubicBezTo>
                        <a:lnTo>
                          <a:pt x="14734" y="6291"/>
                        </a:lnTo>
                        <a:cubicBezTo>
                          <a:pt x="13880" y="6488"/>
                          <a:pt x="12995" y="6608"/>
                          <a:pt x="12087" y="6637"/>
                        </a:cubicBezTo>
                        <a:cubicBezTo>
                          <a:pt x="11933" y="6935"/>
                          <a:pt x="11746" y="7200"/>
                          <a:pt x="11462" y="7382"/>
                        </a:cubicBezTo>
                        <a:cubicBezTo>
                          <a:pt x="11188" y="7560"/>
                          <a:pt x="10890" y="7622"/>
                          <a:pt x="10578" y="7622"/>
                        </a:cubicBezTo>
                        <a:cubicBezTo>
                          <a:pt x="10174" y="7622"/>
                          <a:pt x="9746" y="7511"/>
                          <a:pt x="9309" y="7406"/>
                        </a:cubicBezTo>
                        <a:cubicBezTo>
                          <a:pt x="8876" y="7296"/>
                          <a:pt x="8435" y="7185"/>
                          <a:pt x="8007" y="7185"/>
                        </a:cubicBezTo>
                        <a:cubicBezTo>
                          <a:pt x="7877" y="7185"/>
                          <a:pt x="7752" y="7194"/>
                          <a:pt x="7623" y="7214"/>
                        </a:cubicBezTo>
                        <a:cubicBezTo>
                          <a:pt x="7266" y="7281"/>
                          <a:pt x="6944" y="7449"/>
                          <a:pt x="6623" y="7618"/>
                        </a:cubicBezTo>
                        <a:cubicBezTo>
                          <a:pt x="5926" y="7305"/>
                          <a:pt x="5258" y="6930"/>
                          <a:pt x="4638" y="6498"/>
                        </a:cubicBezTo>
                        <a:cubicBezTo>
                          <a:pt x="4811" y="6397"/>
                          <a:pt x="5008" y="6329"/>
                          <a:pt x="5201" y="6296"/>
                        </a:cubicBezTo>
                        <a:cubicBezTo>
                          <a:pt x="5325" y="6277"/>
                          <a:pt x="5445" y="6272"/>
                          <a:pt x="5571" y="6272"/>
                        </a:cubicBezTo>
                        <a:cubicBezTo>
                          <a:pt x="6359" y="6272"/>
                          <a:pt x="7132" y="6599"/>
                          <a:pt x="7929" y="6690"/>
                        </a:cubicBezTo>
                        <a:cubicBezTo>
                          <a:pt x="8016" y="6699"/>
                          <a:pt x="8102" y="6704"/>
                          <a:pt x="8195" y="6704"/>
                        </a:cubicBezTo>
                        <a:cubicBezTo>
                          <a:pt x="8579" y="6704"/>
                          <a:pt x="8978" y="6618"/>
                          <a:pt x="9304" y="6445"/>
                        </a:cubicBezTo>
                        <a:cubicBezTo>
                          <a:pt x="6724" y="6003"/>
                          <a:pt x="4389" y="4840"/>
                          <a:pt x="2514" y="3172"/>
                        </a:cubicBezTo>
                        <a:cubicBezTo>
                          <a:pt x="2336" y="3437"/>
                          <a:pt x="2149" y="3696"/>
                          <a:pt x="1942" y="3946"/>
                        </a:cubicBezTo>
                        <a:cubicBezTo>
                          <a:pt x="1313" y="3134"/>
                          <a:pt x="779" y="2241"/>
                          <a:pt x="366" y="1283"/>
                        </a:cubicBezTo>
                        <a:cubicBezTo>
                          <a:pt x="457" y="1236"/>
                          <a:pt x="548" y="1188"/>
                          <a:pt x="645" y="1139"/>
                        </a:cubicBezTo>
                        <a:cubicBezTo>
                          <a:pt x="467" y="904"/>
                          <a:pt x="299" y="664"/>
                          <a:pt x="140" y="418"/>
                        </a:cubicBezTo>
                        <a:cubicBezTo>
                          <a:pt x="92" y="409"/>
                          <a:pt x="44" y="404"/>
                          <a:pt x="0" y="395"/>
                        </a:cubicBezTo>
                        <a:lnTo>
                          <a:pt x="0" y="395"/>
                        </a:lnTo>
                        <a:cubicBezTo>
                          <a:pt x="1086" y="3619"/>
                          <a:pt x="3475" y="6248"/>
                          <a:pt x="6545" y="7646"/>
                        </a:cubicBezTo>
                        <a:cubicBezTo>
                          <a:pt x="6551" y="7651"/>
                          <a:pt x="6556" y="7651"/>
                          <a:pt x="6556" y="7651"/>
                        </a:cubicBezTo>
                        <a:cubicBezTo>
                          <a:pt x="6560" y="7656"/>
                          <a:pt x="6560" y="7656"/>
                          <a:pt x="6565" y="7656"/>
                        </a:cubicBezTo>
                        <a:cubicBezTo>
                          <a:pt x="6565" y="7656"/>
                          <a:pt x="6570" y="7656"/>
                          <a:pt x="6570" y="7661"/>
                        </a:cubicBezTo>
                        <a:cubicBezTo>
                          <a:pt x="8117" y="8363"/>
                          <a:pt x="9832" y="8751"/>
                          <a:pt x="11644" y="8751"/>
                        </a:cubicBezTo>
                        <a:cubicBezTo>
                          <a:pt x="17200" y="8751"/>
                          <a:pt x="21895" y="5061"/>
                          <a:pt x="23413" y="1"/>
                        </a:cubicBezTo>
                        <a:close/>
                      </a:path>
                    </a:pathLst>
                  </a:custGeom>
                  <a:noFill/>
                  <a:ln w="114300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7" name="Google Shape;1956;p48">
                    <a:extLst>
                      <a:ext uri="{FF2B5EF4-FFF2-40B4-BE49-F238E27FC236}">
                        <a16:creationId xmlns:a16="http://schemas.microsoft.com/office/drawing/2014/main" id="{68698C0B-99A7-4C48-9E0C-82823171A736}"/>
                      </a:ext>
                    </a:extLst>
                  </p:cNvPr>
                  <p:cNvSpPr/>
                  <p:nvPr/>
                </p:nvSpPr>
                <p:spPr>
                  <a:xfrm>
                    <a:off x="6182026" y="794467"/>
                    <a:ext cx="28683" cy="45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8" h="1889" extrusionOk="0">
                        <a:moveTo>
                          <a:pt x="1187" y="0"/>
                        </a:moveTo>
                        <a:cubicBezTo>
                          <a:pt x="1116" y="231"/>
                          <a:pt x="1034" y="462"/>
                          <a:pt x="947" y="682"/>
                        </a:cubicBezTo>
                        <a:cubicBezTo>
                          <a:pt x="861" y="697"/>
                          <a:pt x="770" y="706"/>
                          <a:pt x="679" y="715"/>
                        </a:cubicBezTo>
                        <a:cubicBezTo>
                          <a:pt x="462" y="1019"/>
                          <a:pt x="236" y="1307"/>
                          <a:pt x="0" y="1591"/>
                        </a:cubicBezTo>
                        <a:cubicBezTo>
                          <a:pt x="140" y="1677"/>
                          <a:pt x="279" y="1778"/>
                          <a:pt x="409" y="1888"/>
                        </a:cubicBezTo>
                        <a:cubicBezTo>
                          <a:pt x="721" y="1287"/>
                          <a:pt x="990" y="658"/>
                          <a:pt x="1198" y="5"/>
                        </a:cubicBezTo>
                        <a:cubicBezTo>
                          <a:pt x="1198" y="0"/>
                          <a:pt x="1192" y="0"/>
                          <a:pt x="1187" y="0"/>
                        </a:cubicBezTo>
                        <a:close/>
                      </a:path>
                    </a:pathLst>
                  </a:custGeom>
                  <a:noFill/>
                  <a:ln w="114300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8" name="Google Shape;1957;p48">
                    <a:extLst>
                      <a:ext uri="{FF2B5EF4-FFF2-40B4-BE49-F238E27FC236}">
                        <a16:creationId xmlns:a16="http://schemas.microsoft.com/office/drawing/2014/main" id="{4E56654B-93B5-4525-93E5-B6EA681E0D03}"/>
                      </a:ext>
                    </a:extLst>
                  </p:cNvPr>
                  <p:cNvSpPr/>
                  <p:nvPr/>
                </p:nvSpPr>
                <p:spPr>
                  <a:xfrm>
                    <a:off x="6198259" y="794467"/>
                    <a:ext cx="12211" cy="17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" h="716" extrusionOk="0">
                        <a:moveTo>
                          <a:pt x="485" y="0"/>
                        </a:moveTo>
                        <a:cubicBezTo>
                          <a:pt x="332" y="245"/>
                          <a:pt x="168" y="485"/>
                          <a:pt x="1" y="715"/>
                        </a:cubicBezTo>
                        <a:cubicBezTo>
                          <a:pt x="92" y="706"/>
                          <a:pt x="183" y="697"/>
                          <a:pt x="269" y="682"/>
                        </a:cubicBezTo>
                        <a:cubicBezTo>
                          <a:pt x="356" y="462"/>
                          <a:pt x="438" y="231"/>
                          <a:pt x="509" y="0"/>
                        </a:cubicBezTo>
                        <a:close/>
                      </a:path>
                    </a:pathLst>
                  </a:custGeom>
                  <a:noFill/>
                  <a:ln w="114300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9" name="Google Shape;1958;p48">
                    <a:extLst>
                      <a:ext uri="{FF2B5EF4-FFF2-40B4-BE49-F238E27FC236}">
                        <a16:creationId xmlns:a16="http://schemas.microsoft.com/office/drawing/2014/main" id="{A3DCC2E3-2406-418C-839D-AA3006320610}"/>
                      </a:ext>
                    </a:extLst>
                  </p:cNvPr>
                  <p:cNvSpPr/>
                  <p:nvPr/>
                </p:nvSpPr>
                <p:spPr>
                  <a:xfrm>
                    <a:off x="5649760" y="791019"/>
                    <a:ext cx="1748" cy="31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" h="130" extrusionOk="0">
                        <a:moveTo>
                          <a:pt x="0" y="0"/>
                        </a:moveTo>
                        <a:lnTo>
                          <a:pt x="44" y="129"/>
                        </a:lnTo>
                        <a:cubicBezTo>
                          <a:pt x="53" y="125"/>
                          <a:pt x="63" y="120"/>
                          <a:pt x="73" y="115"/>
                        </a:cubicBezTo>
                        <a:cubicBezTo>
                          <a:pt x="49" y="76"/>
                          <a:pt x="25" y="38"/>
                          <a:pt x="0" y="0"/>
                        </a:cubicBezTo>
                        <a:close/>
                      </a:path>
                    </a:pathLst>
                  </a:custGeom>
                  <a:noFill/>
                  <a:ln w="114300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0" name="Google Shape;1959;p48">
                    <a:extLst>
                      <a:ext uri="{FF2B5EF4-FFF2-40B4-BE49-F238E27FC236}">
                        <a16:creationId xmlns:a16="http://schemas.microsoft.com/office/drawing/2014/main" id="{FC82BBA9-0456-4211-8496-436896AE01B0}"/>
                      </a:ext>
                    </a:extLst>
                  </p:cNvPr>
                  <p:cNvSpPr/>
                  <p:nvPr/>
                </p:nvSpPr>
                <p:spPr>
                  <a:xfrm>
                    <a:off x="5660797" y="817117"/>
                    <a:ext cx="51476" cy="67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0" h="2808" extrusionOk="0">
                        <a:moveTo>
                          <a:pt x="280" y="0"/>
                        </a:moveTo>
                        <a:cubicBezTo>
                          <a:pt x="183" y="49"/>
                          <a:pt x="92" y="97"/>
                          <a:pt x="1" y="144"/>
                        </a:cubicBezTo>
                        <a:cubicBezTo>
                          <a:pt x="414" y="1102"/>
                          <a:pt x="948" y="1995"/>
                          <a:pt x="1577" y="2807"/>
                        </a:cubicBezTo>
                        <a:cubicBezTo>
                          <a:pt x="1784" y="2557"/>
                          <a:pt x="1971" y="2298"/>
                          <a:pt x="2149" y="2033"/>
                        </a:cubicBezTo>
                        <a:cubicBezTo>
                          <a:pt x="1462" y="1419"/>
                          <a:pt x="832" y="741"/>
                          <a:pt x="280" y="0"/>
                        </a:cubicBezTo>
                        <a:close/>
                      </a:path>
                    </a:pathLst>
                  </a:custGeom>
                  <a:noFill/>
                  <a:ln w="114300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1" name="Google Shape;1960;p48">
                    <a:extLst>
                      <a:ext uri="{FF2B5EF4-FFF2-40B4-BE49-F238E27FC236}">
                        <a16:creationId xmlns:a16="http://schemas.microsoft.com/office/drawing/2014/main" id="{92014C8D-0BAA-4B2E-B5CB-814EB763EBD8}"/>
                      </a:ext>
                    </a:extLst>
                  </p:cNvPr>
                  <p:cNvSpPr/>
                  <p:nvPr/>
                </p:nvSpPr>
                <p:spPr>
                  <a:xfrm>
                    <a:off x="5763080" y="871323"/>
                    <a:ext cx="401492" cy="1010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69" h="4220" extrusionOk="0">
                        <a:moveTo>
                          <a:pt x="15870" y="0"/>
                        </a:moveTo>
                        <a:cubicBezTo>
                          <a:pt x="14899" y="821"/>
                          <a:pt x="13808" y="1509"/>
                          <a:pt x="12630" y="2038"/>
                        </a:cubicBezTo>
                        <a:cubicBezTo>
                          <a:pt x="12880" y="2220"/>
                          <a:pt x="13131" y="2407"/>
                          <a:pt x="13384" y="2580"/>
                        </a:cubicBezTo>
                        <a:cubicBezTo>
                          <a:pt x="13592" y="2720"/>
                          <a:pt x="13870" y="2855"/>
                          <a:pt x="14187" y="2970"/>
                        </a:cubicBezTo>
                        <a:cubicBezTo>
                          <a:pt x="15163" y="2269"/>
                          <a:pt x="16037" y="1422"/>
                          <a:pt x="16768" y="461"/>
                        </a:cubicBezTo>
                        <a:cubicBezTo>
                          <a:pt x="16509" y="264"/>
                          <a:pt x="16201" y="115"/>
                          <a:pt x="15870" y="0"/>
                        </a:cubicBezTo>
                        <a:close/>
                        <a:moveTo>
                          <a:pt x="934" y="2869"/>
                        </a:moveTo>
                        <a:cubicBezTo>
                          <a:pt x="808" y="2869"/>
                          <a:pt x="688" y="2874"/>
                          <a:pt x="564" y="2893"/>
                        </a:cubicBezTo>
                        <a:cubicBezTo>
                          <a:pt x="371" y="2926"/>
                          <a:pt x="174" y="2994"/>
                          <a:pt x="1" y="3095"/>
                        </a:cubicBezTo>
                        <a:cubicBezTo>
                          <a:pt x="621" y="3527"/>
                          <a:pt x="1289" y="3902"/>
                          <a:pt x="1986" y="4215"/>
                        </a:cubicBezTo>
                        <a:cubicBezTo>
                          <a:pt x="2307" y="4046"/>
                          <a:pt x="2629" y="3878"/>
                          <a:pt x="2986" y="3811"/>
                        </a:cubicBezTo>
                        <a:cubicBezTo>
                          <a:pt x="3115" y="3791"/>
                          <a:pt x="3240" y="3782"/>
                          <a:pt x="3370" y="3782"/>
                        </a:cubicBezTo>
                        <a:cubicBezTo>
                          <a:pt x="3798" y="3782"/>
                          <a:pt x="4239" y="3893"/>
                          <a:pt x="4672" y="4003"/>
                        </a:cubicBezTo>
                        <a:cubicBezTo>
                          <a:pt x="5109" y="4108"/>
                          <a:pt x="5537" y="4219"/>
                          <a:pt x="5941" y="4219"/>
                        </a:cubicBezTo>
                        <a:cubicBezTo>
                          <a:pt x="6253" y="4219"/>
                          <a:pt x="6551" y="4157"/>
                          <a:pt x="6825" y="3979"/>
                        </a:cubicBezTo>
                        <a:cubicBezTo>
                          <a:pt x="7109" y="3797"/>
                          <a:pt x="7296" y="3532"/>
                          <a:pt x="7450" y="3234"/>
                        </a:cubicBezTo>
                        <a:lnTo>
                          <a:pt x="7450" y="3234"/>
                        </a:lnTo>
                        <a:cubicBezTo>
                          <a:pt x="7300" y="3239"/>
                          <a:pt x="7156" y="3239"/>
                          <a:pt x="7007" y="3239"/>
                        </a:cubicBezTo>
                        <a:cubicBezTo>
                          <a:pt x="6210" y="3239"/>
                          <a:pt x="5426" y="3172"/>
                          <a:pt x="4667" y="3042"/>
                        </a:cubicBezTo>
                        <a:cubicBezTo>
                          <a:pt x="4341" y="3215"/>
                          <a:pt x="3942" y="3301"/>
                          <a:pt x="3558" y="3301"/>
                        </a:cubicBezTo>
                        <a:cubicBezTo>
                          <a:pt x="3465" y="3301"/>
                          <a:pt x="3379" y="3296"/>
                          <a:pt x="3292" y="3287"/>
                        </a:cubicBezTo>
                        <a:cubicBezTo>
                          <a:pt x="2495" y="3196"/>
                          <a:pt x="1722" y="2869"/>
                          <a:pt x="934" y="2869"/>
                        </a:cubicBezTo>
                        <a:close/>
                      </a:path>
                    </a:pathLst>
                  </a:custGeom>
                  <a:noFill/>
                  <a:ln w="114300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2" name="Google Shape;1961;p48">
                    <a:extLst>
                      <a:ext uri="{FF2B5EF4-FFF2-40B4-BE49-F238E27FC236}">
                        <a16:creationId xmlns:a16="http://schemas.microsoft.com/office/drawing/2014/main" id="{CD934996-A112-4641-A11D-0E8598C3745E}"/>
                      </a:ext>
                    </a:extLst>
                  </p:cNvPr>
                  <p:cNvSpPr/>
                  <p:nvPr/>
                </p:nvSpPr>
                <p:spPr>
                  <a:xfrm>
                    <a:off x="5882625" y="935512"/>
                    <a:ext cx="179305" cy="623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9" h="2605" extrusionOk="0">
                        <a:moveTo>
                          <a:pt x="5898" y="1"/>
                        </a:moveTo>
                        <a:cubicBezTo>
                          <a:pt x="5638" y="78"/>
                          <a:pt x="5374" y="149"/>
                          <a:pt x="5104" y="207"/>
                        </a:cubicBezTo>
                        <a:cubicBezTo>
                          <a:pt x="4441" y="655"/>
                          <a:pt x="4081" y="1658"/>
                          <a:pt x="3322" y="2043"/>
                        </a:cubicBezTo>
                        <a:cubicBezTo>
                          <a:pt x="3034" y="2187"/>
                          <a:pt x="2717" y="2226"/>
                          <a:pt x="2389" y="2226"/>
                        </a:cubicBezTo>
                        <a:cubicBezTo>
                          <a:pt x="2187" y="2226"/>
                          <a:pt x="1986" y="2212"/>
                          <a:pt x="1784" y="2192"/>
                        </a:cubicBezTo>
                        <a:cubicBezTo>
                          <a:pt x="1553" y="2172"/>
                          <a:pt x="1318" y="2148"/>
                          <a:pt x="1082" y="2148"/>
                        </a:cubicBezTo>
                        <a:cubicBezTo>
                          <a:pt x="794" y="2148"/>
                          <a:pt x="506" y="2183"/>
                          <a:pt x="237" y="2298"/>
                        </a:cubicBezTo>
                        <a:cubicBezTo>
                          <a:pt x="155" y="2332"/>
                          <a:pt x="73" y="2379"/>
                          <a:pt x="1" y="2442"/>
                        </a:cubicBezTo>
                        <a:cubicBezTo>
                          <a:pt x="655" y="2547"/>
                          <a:pt x="1327" y="2605"/>
                          <a:pt x="2014" y="2605"/>
                        </a:cubicBezTo>
                        <a:cubicBezTo>
                          <a:pt x="3980" y="2605"/>
                          <a:pt x="5840" y="2144"/>
                          <a:pt x="7488" y="1318"/>
                        </a:cubicBezTo>
                        <a:cubicBezTo>
                          <a:pt x="7147" y="683"/>
                          <a:pt x="6523" y="78"/>
                          <a:pt x="5898" y="1"/>
                        </a:cubicBezTo>
                        <a:close/>
                      </a:path>
                    </a:pathLst>
                  </a:custGeom>
                  <a:noFill/>
                  <a:ln w="114300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21" name="Google Shape;1962;p48">
                  <a:extLst>
                    <a:ext uri="{FF2B5EF4-FFF2-40B4-BE49-F238E27FC236}">
                      <a16:creationId xmlns:a16="http://schemas.microsoft.com/office/drawing/2014/main" id="{D80940D9-2630-41FC-893A-539E678E6858}"/>
                    </a:ext>
                  </a:extLst>
                </p:cNvPr>
                <p:cNvSpPr/>
                <p:nvPr/>
              </p:nvSpPr>
              <p:spPr>
                <a:xfrm>
                  <a:off x="5657408" y="797551"/>
                  <a:ext cx="860302" cy="1501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2" h="6273" extrusionOk="0">
                      <a:moveTo>
                        <a:pt x="1370" y="2715"/>
                      </a:moveTo>
                      <a:cubicBezTo>
                        <a:pt x="1355" y="2735"/>
                        <a:pt x="1342" y="2748"/>
                        <a:pt x="1342" y="2748"/>
                      </a:cubicBezTo>
                      <a:cubicBezTo>
                        <a:pt x="1331" y="2748"/>
                        <a:pt x="1351" y="2735"/>
                        <a:pt x="1370" y="2715"/>
                      </a:cubicBezTo>
                      <a:close/>
                      <a:moveTo>
                        <a:pt x="30007" y="0"/>
                      </a:moveTo>
                      <a:lnTo>
                        <a:pt x="30007" y="0"/>
                      </a:lnTo>
                      <a:cubicBezTo>
                        <a:pt x="30156" y="721"/>
                        <a:pt x="30242" y="1461"/>
                        <a:pt x="30252" y="2225"/>
                      </a:cubicBezTo>
                      <a:cubicBezTo>
                        <a:pt x="30300" y="2235"/>
                        <a:pt x="30343" y="2244"/>
                        <a:pt x="30391" y="2258"/>
                      </a:cubicBezTo>
                      <a:cubicBezTo>
                        <a:pt x="30497" y="2283"/>
                        <a:pt x="30598" y="2311"/>
                        <a:pt x="30704" y="2340"/>
                      </a:cubicBezTo>
                      <a:cubicBezTo>
                        <a:pt x="30579" y="2355"/>
                        <a:pt x="30454" y="2369"/>
                        <a:pt x="30324" y="2389"/>
                      </a:cubicBezTo>
                      <a:cubicBezTo>
                        <a:pt x="30305" y="2389"/>
                        <a:pt x="30276" y="2393"/>
                        <a:pt x="30256" y="2393"/>
                      </a:cubicBezTo>
                      <a:cubicBezTo>
                        <a:pt x="28907" y="2557"/>
                        <a:pt x="27523" y="2672"/>
                        <a:pt x="26139" y="2768"/>
                      </a:cubicBezTo>
                      <a:cubicBezTo>
                        <a:pt x="24726" y="2874"/>
                        <a:pt x="23307" y="2956"/>
                        <a:pt x="21885" y="3028"/>
                      </a:cubicBezTo>
                      <a:cubicBezTo>
                        <a:pt x="20463" y="3105"/>
                        <a:pt x="19035" y="3158"/>
                        <a:pt x="17613" y="3187"/>
                      </a:cubicBezTo>
                      <a:cubicBezTo>
                        <a:pt x="16185" y="3225"/>
                        <a:pt x="14759" y="3244"/>
                        <a:pt x="13331" y="3254"/>
                      </a:cubicBezTo>
                      <a:cubicBezTo>
                        <a:pt x="12978" y="3255"/>
                        <a:pt x="12625" y="3256"/>
                        <a:pt x="12272" y="3256"/>
                      </a:cubicBezTo>
                      <a:cubicBezTo>
                        <a:pt x="11198" y="3256"/>
                        <a:pt x="10124" y="3248"/>
                        <a:pt x="9054" y="3216"/>
                      </a:cubicBezTo>
                      <a:cubicBezTo>
                        <a:pt x="7930" y="3181"/>
                        <a:pt x="6805" y="3143"/>
                        <a:pt x="5690" y="3061"/>
                      </a:cubicBezTo>
                      <a:cubicBezTo>
                        <a:pt x="5397" y="3037"/>
                        <a:pt x="5099" y="3014"/>
                        <a:pt x="4806" y="2985"/>
                      </a:cubicBezTo>
                      <a:cubicBezTo>
                        <a:pt x="4110" y="2917"/>
                        <a:pt x="3407" y="2841"/>
                        <a:pt x="2739" y="2715"/>
                      </a:cubicBezTo>
                      <a:cubicBezTo>
                        <a:pt x="2408" y="2653"/>
                        <a:pt x="2081" y="2581"/>
                        <a:pt x="1792" y="2484"/>
                      </a:cubicBezTo>
                      <a:cubicBezTo>
                        <a:pt x="1783" y="2480"/>
                        <a:pt x="1774" y="2480"/>
                        <a:pt x="1764" y="2475"/>
                      </a:cubicBezTo>
                      <a:cubicBezTo>
                        <a:pt x="2038" y="2345"/>
                        <a:pt x="2360" y="2229"/>
                        <a:pt x="2682" y="2129"/>
                      </a:cubicBezTo>
                      <a:cubicBezTo>
                        <a:pt x="3340" y="1923"/>
                        <a:pt x="4032" y="1754"/>
                        <a:pt x="4729" y="1615"/>
                      </a:cubicBezTo>
                      <a:cubicBezTo>
                        <a:pt x="5061" y="1548"/>
                        <a:pt x="5392" y="1490"/>
                        <a:pt x="5724" y="1432"/>
                      </a:cubicBezTo>
                      <a:cubicBezTo>
                        <a:pt x="5747" y="1140"/>
                        <a:pt x="5782" y="851"/>
                        <a:pt x="5829" y="563"/>
                      </a:cubicBezTo>
                      <a:lnTo>
                        <a:pt x="5829" y="563"/>
                      </a:lnTo>
                      <a:cubicBezTo>
                        <a:pt x="5416" y="596"/>
                        <a:pt x="5003" y="634"/>
                        <a:pt x="4589" y="678"/>
                      </a:cubicBezTo>
                      <a:cubicBezTo>
                        <a:pt x="3859" y="759"/>
                        <a:pt x="3129" y="841"/>
                        <a:pt x="2393" y="990"/>
                      </a:cubicBezTo>
                      <a:cubicBezTo>
                        <a:pt x="2019" y="1062"/>
                        <a:pt x="1648" y="1144"/>
                        <a:pt x="1260" y="1278"/>
                      </a:cubicBezTo>
                      <a:cubicBezTo>
                        <a:pt x="1067" y="1351"/>
                        <a:pt x="870" y="1428"/>
                        <a:pt x="649" y="1562"/>
                      </a:cubicBezTo>
                      <a:cubicBezTo>
                        <a:pt x="539" y="1624"/>
                        <a:pt x="419" y="1706"/>
                        <a:pt x="288" y="1845"/>
                      </a:cubicBezTo>
                      <a:cubicBezTo>
                        <a:pt x="260" y="1879"/>
                        <a:pt x="226" y="1918"/>
                        <a:pt x="193" y="1965"/>
                      </a:cubicBezTo>
                      <a:cubicBezTo>
                        <a:pt x="164" y="2009"/>
                        <a:pt x="130" y="2062"/>
                        <a:pt x="106" y="2120"/>
                      </a:cubicBezTo>
                      <a:cubicBezTo>
                        <a:pt x="49" y="2229"/>
                        <a:pt x="9" y="2384"/>
                        <a:pt x="0" y="2542"/>
                      </a:cubicBezTo>
                      <a:cubicBezTo>
                        <a:pt x="0" y="2697"/>
                        <a:pt x="38" y="2855"/>
                        <a:pt x="91" y="2970"/>
                      </a:cubicBezTo>
                      <a:cubicBezTo>
                        <a:pt x="115" y="3028"/>
                        <a:pt x="149" y="3090"/>
                        <a:pt x="173" y="3129"/>
                      </a:cubicBezTo>
                      <a:cubicBezTo>
                        <a:pt x="207" y="3176"/>
                        <a:pt x="235" y="3225"/>
                        <a:pt x="269" y="3254"/>
                      </a:cubicBezTo>
                      <a:cubicBezTo>
                        <a:pt x="390" y="3407"/>
                        <a:pt x="505" y="3498"/>
                        <a:pt x="610" y="3575"/>
                      </a:cubicBezTo>
                      <a:cubicBezTo>
                        <a:pt x="827" y="3729"/>
                        <a:pt x="1019" y="3826"/>
                        <a:pt x="1216" y="3917"/>
                      </a:cubicBezTo>
                      <a:cubicBezTo>
                        <a:pt x="1595" y="4090"/>
                        <a:pt x="1965" y="4219"/>
                        <a:pt x="2331" y="4334"/>
                      </a:cubicBezTo>
                      <a:cubicBezTo>
                        <a:pt x="3061" y="4560"/>
                        <a:pt x="3787" y="4733"/>
                        <a:pt x="4513" y="4888"/>
                      </a:cubicBezTo>
                      <a:cubicBezTo>
                        <a:pt x="5003" y="4988"/>
                        <a:pt x="5483" y="5079"/>
                        <a:pt x="5973" y="5166"/>
                      </a:cubicBezTo>
                      <a:cubicBezTo>
                        <a:pt x="6935" y="5339"/>
                        <a:pt x="7901" y="5478"/>
                        <a:pt x="8872" y="5603"/>
                      </a:cubicBezTo>
                      <a:cubicBezTo>
                        <a:pt x="11779" y="5964"/>
                        <a:pt x="14692" y="6170"/>
                        <a:pt x="17613" y="6243"/>
                      </a:cubicBezTo>
                      <a:cubicBezTo>
                        <a:pt x="18511" y="6261"/>
                        <a:pt x="19411" y="6272"/>
                        <a:pt x="20311" y="6272"/>
                      </a:cubicBezTo>
                      <a:cubicBezTo>
                        <a:pt x="22333" y="6272"/>
                        <a:pt x="24360" y="6215"/>
                        <a:pt x="26388" y="6046"/>
                      </a:cubicBezTo>
                      <a:cubicBezTo>
                        <a:pt x="27537" y="5949"/>
                        <a:pt x="28685" y="5820"/>
                        <a:pt x="29848" y="5647"/>
                      </a:cubicBezTo>
                      <a:cubicBezTo>
                        <a:pt x="30165" y="5598"/>
                        <a:pt x="30482" y="5545"/>
                        <a:pt x="30804" y="5488"/>
                      </a:cubicBezTo>
                      <a:cubicBezTo>
                        <a:pt x="31545" y="5349"/>
                        <a:pt x="32285" y="5199"/>
                        <a:pt x="33059" y="4979"/>
                      </a:cubicBezTo>
                      <a:cubicBezTo>
                        <a:pt x="33443" y="4864"/>
                        <a:pt x="33832" y="4744"/>
                        <a:pt x="34270" y="4556"/>
                      </a:cubicBezTo>
                      <a:cubicBezTo>
                        <a:pt x="34486" y="4455"/>
                        <a:pt x="34712" y="4349"/>
                        <a:pt x="35000" y="4157"/>
                      </a:cubicBezTo>
                      <a:cubicBezTo>
                        <a:pt x="35140" y="4061"/>
                        <a:pt x="35302" y="3941"/>
                        <a:pt x="35490" y="3715"/>
                      </a:cubicBezTo>
                      <a:cubicBezTo>
                        <a:pt x="35539" y="3667"/>
                        <a:pt x="35586" y="3595"/>
                        <a:pt x="35634" y="3522"/>
                      </a:cubicBezTo>
                      <a:cubicBezTo>
                        <a:pt x="35683" y="3455"/>
                        <a:pt x="35735" y="3360"/>
                        <a:pt x="35779" y="3263"/>
                      </a:cubicBezTo>
                      <a:cubicBezTo>
                        <a:pt x="35865" y="3071"/>
                        <a:pt x="35932" y="2806"/>
                        <a:pt x="35932" y="2542"/>
                      </a:cubicBezTo>
                      <a:cubicBezTo>
                        <a:pt x="35932" y="2273"/>
                        <a:pt x="35860" y="2009"/>
                        <a:pt x="35769" y="1821"/>
                      </a:cubicBezTo>
                      <a:cubicBezTo>
                        <a:pt x="35721" y="1725"/>
                        <a:pt x="35668" y="1634"/>
                        <a:pt x="35619" y="1572"/>
                      </a:cubicBezTo>
                      <a:cubicBezTo>
                        <a:pt x="35572" y="1499"/>
                        <a:pt x="35519" y="1428"/>
                        <a:pt x="35475" y="1379"/>
                      </a:cubicBezTo>
                      <a:cubicBezTo>
                        <a:pt x="35284" y="1168"/>
                        <a:pt x="35115" y="1053"/>
                        <a:pt x="34971" y="961"/>
                      </a:cubicBezTo>
                      <a:cubicBezTo>
                        <a:pt x="34683" y="783"/>
                        <a:pt x="34457" y="697"/>
                        <a:pt x="34231" y="615"/>
                      </a:cubicBezTo>
                      <a:cubicBezTo>
                        <a:pt x="33794" y="457"/>
                        <a:pt x="33399" y="375"/>
                        <a:pt x="33006" y="298"/>
                      </a:cubicBezTo>
                      <a:cubicBezTo>
                        <a:pt x="32232" y="153"/>
                        <a:pt x="31482" y="82"/>
                        <a:pt x="30733" y="33"/>
                      </a:cubicBezTo>
                      <a:cubicBezTo>
                        <a:pt x="30493" y="20"/>
                        <a:pt x="30247" y="5"/>
                        <a:pt x="30007" y="0"/>
                      </a:cubicBez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1963;p48">
                  <a:extLst>
                    <a:ext uri="{FF2B5EF4-FFF2-40B4-BE49-F238E27FC236}">
                      <a16:creationId xmlns:a16="http://schemas.microsoft.com/office/drawing/2014/main" id="{2BF8FA37-5860-4A55-A163-500706341F11}"/>
                    </a:ext>
                  </a:extLst>
                </p:cNvPr>
                <p:cNvSpPr/>
                <p:nvPr/>
              </p:nvSpPr>
              <p:spPr>
                <a:xfrm>
                  <a:off x="6247802" y="662981"/>
                  <a:ext cx="81237" cy="81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3" h="3399" extrusionOk="0">
                      <a:moveTo>
                        <a:pt x="1696" y="1"/>
                      </a:moveTo>
                      <a:cubicBezTo>
                        <a:pt x="1696" y="1102"/>
                        <a:pt x="1101" y="1697"/>
                        <a:pt x="0" y="1697"/>
                      </a:cubicBezTo>
                      <a:cubicBezTo>
                        <a:pt x="1101" y="1697"/>
                        <a:pt x="1696" y="2294"/>
                        <a:pt x="1696" y="3399"/>
                      </a:cubicBezTo>
                      <a:cubicBezTo>
                        <a:pt x="1696" y="2294"/>
                        <a:pt x="2292" y="1697"/>
                        <a:pt x="3392" y="1697"/>
                      </a:cubicBezTo>
                      <a:cubicBezTo>
                        <a:pt x="2292" y="1697"/>
                        <a:pt x="1696" y="1102"/>
                        <a:pt x="1696" y="1"/>
                      </a:cubicBez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1964;p48">
                  <a:extLst>
                    <a:ext uri="{FF2B5EF4-FFF2-40B4-BE49-F238E27FC236}">
                      <a16:creationId xmlns:a16="http://schemas.microsoft.com/office/drawing/2014/main" id="{26D53883-A9C8-4E4E-B838-157D9605348F}"/>
                    </a:ext>
                  </a:extLst>
                </p:cNvPr>
                <p:cNvSpPr/>
                <p:nvPr/>
              </p:nvSpPr>
              <p:spPr>
                <a:xfrm>
                  <a:off x="5852559" y="963292"/>
                  <a:ext cx="83918" cy="83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5" h="3505" extrusionOk="0">
                      <a:moveTo>
                        <a:pt x="1750" y="1"/>
                      </a:moveTo>
                      <a:cubicBezTo>
                        <a:pt x="1750" y="1135"/>
                        <a:pt x="1134" y="1750"/>
                        <a:pt x="0" y="1750"/>
                      </a:cubicBezTo>
                      <a:cubicBezTo>
                        <a:pt x="1134" y="1750"/>
                        <a:pt x="1750" y="2365"/>
                        <a:pt x="1750" y="3504"/>
                      </a:cubicBezTo>
                      <a:cubicBezTo>
                        <a:pt x="1750" y="2365"/>
                        <a:pt x="2365" y="1750"/>
                        <a:pt x="3504" y="1750"/>
                      </a:cubicBezTo>
                      <a:cubicBezTo>
                        <a:pt x="2365" y="1750"/>
                        <a:pt x="1750" y="1135"/>
                        <a:pt x="1750" y="1"/>
                      </a:cubicBez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1965;p48">
                  <a:extLst>
                    <a:ext uri="{FF2B5EF4-FFF2-40B4-BE49-F238E27FC236}">
                      <a16:creationId xmlns:a16="http://schemas.microsoft.com/office/drawing/2014/main" id="{A4C50975-89C9-4749-BD56-62EDCD84FB73}"/>
                    </a:ext>
                  </a:extLst>
                </p:cNvPr>
                <p:cNvSpPr/>
                <p:nvPr/>
              </p:nvSpPr>
              <p:spPr>
                <a:xfrm>
                  <a:off x="5928600" y="1020155"/>
                  <a:ext cx="54110" cy="53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0" h="2255" extrusionOk="0">
                      <a:moveTo>
                        <a:pt x="1130" y="0"/>
                      </a:moveTo>
                      <a:cubicBezTo>
                        <a:pt x="1130" y="730"/>
                        <a:pt x="736" y="1129"/>
                        <a:pt x="1" y="1129"/>
                      </a:cubicBezTo>
                      <a:cubicBezTo>
                        <a:pt x="736" y="1129"/>
                        <a:pt x="1130" y="1524"/>
                        <a:pt x="1130" y="2254"/>
                      </a:cubicBezTo>
                      <a:cubicBezTo>
                        <a:pt x="1130" y="1524"/>
                        <a:pt x="1529" y="1129"/>
                        <a:pt x="2260" y="1129"/>
                      </a:cubicBezTo>
                      <a:cubicBezTo>
                        <a:pt x="1529" y="1129"/>
                        <a:pt x="1130" y="730"/>
                        <a:pt x="1130" y="0"/>
                      </a:cubicBez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1966;p48">
                  <a:extLst>
                    <a:ext uri="{FF2B5EF4-FFF2-40B4-BE49-F238E27FC236}">
                      <a16:creationId xmlns:a16="http://schemas.microsoft.com/office/drawing/2014/main" id="{D117501B-3900-4BD6-8BD9-99236CB3BB0F}"/>
                    </a:ext>
                  </a:extLst>
                </p:cNvPr>
                <p:cNvSpPr/>
                <p:nvPr/>
              </p:nvSpPr>
              <p:spPr>
                <a:xfrm>
                  <a:off x="5948736" y="745415"/>
                  <a:ext cx="94262" cy="36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7" h="1528" extrusionOk="0">
                      <a:moveTo>
                        <a:pt x="3796" y="1"/>
                      </a:moveTo>
                      <a:cubicBezTo>
                        <a:pt x="3744" y="1"/>
                        <a:pt x="3697" y="33"/>
                        <a:pt x="3682" y="86"/>
                      </a:cubicBezTo>
                      <a:cubicBezTo>
                        <a:pt x="3677" y="86"/>
                        <a:pt x="3653" y="162"/>
                        <a:pt x="3586" y="277"/>
                      </a:cubicBezTo>
                      <a:cubicBezTo>
                        <a:pt x="3489" y="450"/>
                        <a:pt x="3316" y="701"/>
                        <a:pt x="3034" y="907"/>
                      </a:cubicBezTo>
                      <a:cubicBezTo>
                        <a:pt x="2894" y="1013"/>
                        <a:pt x="2726" y="1104"/>
                        <a:pt x="2524" y="1171"/>
                      </a:cubicBezTo>
                      <a:cubicBezTo>
                        <a:pt x="2327" y="1239"/>
                        <a:pt x="2096" y="1277"/>
                        <a:pt x="1827" y="1277"/>
                      </a:cubicBezTo>
                      <a:cubicBezTo>
                        <a:pt x="1462" y="1277"/>
                        <a:pt x="1188" y="1206"/>
                        <a:pt x="976" y="1095"/>
                      </a:cubicBezTo>
                      <a:cubicBezTo>
                        <a:pt x="818" y="1013"/>
                        <a:pt x="698" y="907"/>
                        <a:pt x="601" y="802"/>
                      </a:cubicBezTo>
                      <a:cubicBezTo>
                        <a:pt x="452" y="638"/>
                        <a:pt x="366" y="465"/>
                        <a:pt x="318" y="330"/>
                      </a:cubicBezTo>
                      <a:cubicBezTo>
                        <a:pt x="294" y="264"/>
                        <a:pt x="279" y="206"/>
                        <a:pt x="270" y="168"/>
                      </a:cubicBezTo>
                      <a:cubicBezTo>
                        <a:pt x="266" y="148"/>
                        <a:pt x="260" y="133"/>
                        <a:pt x="260" y="124"/>
                      </a:cubicBezTo>
                      <a:lnTo>
                        <a:pt x="260" y="115"/>
                      </a:lnTo>
                      <a:lnTo>
                        <a:pt x="260" y="110"/>
                      </a:lnTo>
                      <a:cubicBezTo>
                        <a:pt x="251" y="48"/>
                        <a:pt x="198" y="3"/>
                        <a:pt x="134" y="3"/>
                      </a:cubicBezTo>
                      <a:cubicBezTo>
                        <a:pt x="128" y="3"/>
                        <a:pt x="122" y="3"/>
                        <a:pt x="116" y="4"/>
                      </a:cubicBezTo>
                      <a:cubicBezTo>
                        <a:pt x="49" y="13"/>
                        <a:pt x="0" y="76"/>
                        <a:pt x="11" y="144"/>
                      </a:cubicBezTo>
                      <a:cubicBezTo>
                        <a:pt x="11" y="148"/>
                        <a:pt x="25" y="235"/>
                        <a:pt x="68" y="364"/>
                      </a:cubicBezTo>
                      <a:cubicBezTo>
                        <a:pt x="97" y="465"/>
                        <a:pt x="150" y="585"/>
                        <a:pt x="222" y="710"/>
                      </a:cubicBezTo>
                      <a:cubicBezTo>
                        <a:pt x="279" y="807"/>
                        <a:pt x="352" y="907"/>
                        <a:pt x="443" y="998"/>
                      </a:cubicBezTo>
                      <a:cubicBezTo>
                        <a:pt x="577" y="1142"/>
                        <a:pt x="756" y="1277"/>
                        <a:pt x="986" y="1373"/>
                      </a:cubicBezTo>
                      <a:cubicBezTo>
                        <a:pt x="1211" y="1470"/>
                        <a:pt x="1490" y="1528"/>
                        <a:pt x="1827" y="1528"/>
                      </a:cubicBezTo>
                      <a:cubicBezTo>
                        <a:pt x="2226" y="1528"/>
                        <a:pt x="2557" y="1446"/>
                        <a:pt x="2826" y="1315"/>
                      </a:cubicBezTo>
                      <a:cubicBezTo>
                        <a:pt x="3034" y="1224"/>
                        <a:pt x="3201" y="1104"/>
                        <a:pt x="3340" y="980"/>
                      </a:cubicBezTo>
                      <a:cubicBezTo>
                        <a:pt x="3553" y="792"/>
                        <a:pt x="3697" y="590"/>
                        <a:pt x="3783" y="437"/>
                      </a:cubicBezTo>
                      <a:cubicBezTo>
                        <a:pt x="3874" y="283"/>
                        <a:pt x="3913" y="177"/>
                        <a:pt x="3917" y="168"/>
                      </a:cubicBezTo>
                      <a:cubicBezTo>
                        <a:pt x="3937" y="104"/>
                        <a:pt x="3903" y="33"/>
                        <a:pt x="3841" y="9"/>
                      </a:cubicBezTo>
                      <a:cubicBezTo>
                        <a:pt x="3826" y="3"/>
                        <a:pt x="3811" y="1"/>
                        <a:pt x="3796" y="1"/>
                      </a:cubicBez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1967;p48">
                  <a:extLst>
                    <a:ext uri="{FF2B5EF4-FFF2-40B4-BE49-F238E27FC236}">
                      <a16:creationId xmlns:a16="http://schemas.microsoft.com/office/drawing/2014/main" id="{DFC57E78-6F62-4876-972E-9E2AE96FA19D}"/>
                    </a:ext>
                  </a:extLst>
                </p:cNvPr>
                <p:cNvSpPr/>
                <p:nvPr/>
              </p:nvSpPr>
              <p:spPr>
                <a:xfrm>
                  <a:off x="5874538" y="734090"/>
                  <a:ext cx="62155" cy="3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6" h="1645" extrusionOk="0">
                      <a:moveTo>
                        <a:pt x="1298" y="1"/>
                      </a:moveTo>
                      <a:cubicBezTo>
                        <a:pt x="582" y="1"/>
                        <a:pt x="0" y="371"/>
                        <a:pt x="0" y="823"/>
                      </a:cubicBezTo>
                      <a:cubicBezTo>
                        <a:pt x="0" y="1275"/>
                        <a:pt x="582" y="1644"/>
                        <a:pt x="1298" y="1644"/>
                      </a:cubicBezTo>
                      <a:cubicBezTo>
                        <a:pt x="2014" y="1644"/>
                        <a:pt x="2595" y="1275"/>
                        <a:pt x="2595" y="823"/>
                      </a:cubicBezTo>
                      <a:cubicBezTo>
                        <a:pt x="2595" y="371"/>
                        <a:pt x="2014" y="1"/>
                        <a:pt x="1298" y="1"/>
                      </a:cubicBez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1968;p48">
                  <a:extLst>
                    <a:ext uri="{FF2B5EF4-FFF2-40B4-BE49-F238E27FC236}">
                      <a16:creationId xmlns:a16="http://schemas.microsoft.com/office/drawing/2014/main" id="{70023B8B-6EFB-497B-BA3B-2194EF87DA2E}"/>
                    </a:ext>
                  </a:extLst>
                </p:cNvPr>
                <p:cNvSpPr/>
                <p:nvPr/>
              </p:nvSpPr>
              <p:spPr>
                <a:xfrm>
                  <a:off x="6052167" y="734090"/>
                  <a:ext cx="62155" cy="3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6" h="1645" extrusionOk="0">
                      <a:moveTo>
                        <a:pt x="1298" y="1"/>
                      </a:moveTo>
                      <a:cubicBezTo>
                        <a:pt x="582" y="1"/>
                        <a:pt x="1" y="371"/>
                        <a:pt x="1" y="823"/>
                      </a:cubicBezTo>
                      <a:cubicBezTo>
                        <a:pt x="1" y="1275"/>
                        <a:pt x="582" y="1644"/>
                        <a:pt x="1298" y="1644"/>
                      </a:cubicBezTo>
                      <a:cubicBezTo>
                        <a:pt x="2015" y="1644"/>
                        <a:pt x="2596" y="1275"/>
                        <a:pt x="2596" y="823"/>
                      </a:cubicBezTo>
                      <a:cubicBezTo>
                        <a:pt x="2596" y="371"/>
                        <a:pt x="2015" y="1"/>
                        <a:pt x="1298" y="1"/>
                      </a:cubicBez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1969;p48">
                  <a:extLst>
                    <a:ext uri="{FF2B5EF4-FFF2-40B4-BE49-F238E27FC236}">
                      <a16:creationId xmlns:a16="http://schemas.microsoft.com/office/drawing/2014/main" id="{A109207D-40F8-469D-87BE-D3709A42BD2D}"/>
                    </a:ext>
                  </a:extLst>
                </p:cNvPr>
                <p:cNvSpPr/>
                <p:nvPr/>
              </p:nvSpPr>
              <p:spPr>
                <a:xfrm>
                  <a:off x="5900875" y="707059"/>
                  <a:ext cx="29234" cy="40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1" h="1678" extrusionOk="0">
                      <a:moveTo>
                        <a:pt x="611" y="1"/>
                      </a:moveTo>
                      <a:cubicBezTo>
                        <a:pt x="351" y="1"/>
                        <a:pt x="102" y="351"/>
                        <a:pt x="49" y="812"/>
                      </a:cubicBezTo>
                      <a:cubicBezTo>
                        <a:pt x="1" y="1274"/>
                        <a:pt x="251" y="1678"/>
                        <a:pt x="611" y="1678"/>
                      </a:cubicBezTo>
                      <a:cubicBezTo>
                        <a:pt x="972" y="1678"/>
                        <a:pt x="1221" y="1274"/>
                        <a:pt x="1174" y="812"/>
                      </a:cubicBezTo>
                      <a:cubicBezTo>
                        <a:pt x="1120" y="351"/>
                        <a:pt x="870" y="1"/>
                        <a:pt x="611" y="1"/>
                      </a:cubicBez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1970;p48">
                  <a:extLst>
                    <a:ext uri="{FF2B5EF4-FFF2-40B4-BE49-F238E27FC236}">
                      <a16:creationId xmlns:a16="http://schemas.microsoft.com/office/drawing/2014/main" id="{1B29A84D-B74F-484F-B528-1DF3E66838DF}"/>
                    </a:ext>
                  </a:extLst>
                </p:cNvPr>
                <p:cNvSpPr/>
                <p:nvPr/>
              </p:nvSpPr>
              <p:spPr>
                <a:xfrm>
                  <a:off x="5914785" y="712590"/>
                  <a:ext cx="8308" cy="6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" h="265" extrusionOk="0">
                      <a:moveTo>
                        <a:pt x="174" y="0"/>
                      </a:moveTo>
                      <a:cubicBezTo>
                        <a:pt x="1" y="0"/>
                        <a:pt x="1" y="264"/>
                        <a:pt x="174" y="264"/>
                      </a:cubicBezTo>
                      <a:cubicBezTo>
                        <a:pt x="347" y="264"/>
                        <a:pt x="347" y="0"/>
                        <a:pt x="174" y="0"/>
                      </a:cubicBez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1971;p48">
                  <a:extLst>
                    <a:ext uri="{FF2B5EF4-FFF2-40B4-BE49-F238E27FC236}">
                      <a16:creationId xmlns:a16="http://schemas.microsoft.com/office/drawing/2014/main" id="{BE5F7412-F908-45A0-B3E1-56BFA2BA8B51}"/>
                    </a:ext>
                  </a:extLst>
                </p:cNvPr>
                <p:cNvSpPr/>
                <p:nvPr/>
              </p:nvSpPr>
              <p:spPr>
                <a:xfrm>
                  <a:off x="6071872" y="712470"/>
                  <a:ext cx="29354" cy="40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6" h="1678" extrusionOk="0">
                      <a:moveTo>
                        <a:pt x="610" y="1"/>
                      </a:moveTo>
                      <a:cubicBezTo>
                        <a:pt x="355" y="1"/>
                        <a:pt x="105" y="351"/>
                        <a:pt x="53" y="813"/>
                      </a:cubicBezTo>
                      <a:cubicBezTo>
                        <a:pt x="0" y="1274"/>
                        <a:pt x="249" y="1678"/>
                        <a:pt x="610" y="1678"/>
                      </a:cubicBezTo>
                      <a:cubicBezTo>
                        <a:pt x="976" y="1678"/>
                        <a:pt x="1225" y="1274"/>
                        <a:pt x="1172" y="813"/>
                      </a:cubicBezTo>
                      <a:cubicBezTo>
                        <a:pt x="1120" y="351"/>
                        <a:pt x="870" y="1"/>
                        <a:pt x="610" y="1"/>
                      </a:cubicBez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1972;p48">
                  <a:extLst>
                    <a:ext uri="{FF2B5EF4-FFF2-40B4-BE49-F238E27FC236}">
                      <a16:creationId xmlns:a16="http://schemas.microsoft.com/office/drawing/2014/main" id="{E8A0EA9E-3743-4836-94D0-6F2105861736}"/>
                    </a:ext>
                  </a:extLst>
                </p:cNvPr>
                <p:cNvSpPr/>
                <p:nvPr/>
              </p:nvSpPr>
              <p:spPr>
                <a:xfrm>
                  <a:off x="6085902" y="718001"/>
                  <a:ext cx="8188" cy="6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265" extrusionOk="0">
                      <a:moveTo>
                        <a:pt x="168" y="0"/>
                      </a:moveTo>
                      <a:cubicBezTo>
                        <a:pt x="0" y="0"/>
                        <a:pt x="0" y="264"/>
                        <a:pt x="168" y="264"/>
                      </a:cubicBezTo>
                      <a:cubicBezTo>
                        <a:pt x="341" y="264"/>
                        <a:pt x="341" y="0"/>
                        <a:pt x="168" y="0"/>
                      </a:cubicBez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1973;p48">
                  <a:extLst>
                    <a:ext uri="{FF2B5EF4-FFF2-40B4-BE49-F238E27FC236}">
                      <a16:creationId xmlns:a16="http://schemas.microsoft.com/office/drawing/2014/main" id="{A62F9172-C18C-4DCB-B90F-A56F2F40E649}"/>
                    </a:ext>
                  </a:extLst>
                </p:cNvPr>
                <p:cNvSpPr/>
                <p:nvPr/>
              </p:nvSpPr>
              <p:spPr>
                <a:xfrm>
                  <a:off x="6197498" y="656780"/>
                  <a:ext cx="88037" cy="93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7" h="3918" extrusionOk="0">
                      <a:moveTo>
                        <a:pt x="1962" y="0"/>
                      </a:moveTo>
                      <a:cubicBezTo>
                        <a:pt x="880" y="0"/>
                        <a:pt x="1" y="876"/>
                        <a:pt x="1" y="1956"/>
                      </a:cubicBezTo>
                      <a:cubicBezTo>
                        <a:pt x="1" y="2019"/>
                        <a:pt x="6" y="2076"/>
                        <a:pt x="10" y="2140"/>
                      </a:cubicBezTo>
                      <a:cubicBezTo>
                        <a:pt x="813" y="1423"/>
                        <a:pt x="1640" y="736"/>
                        <a:pt x="2481" y="68"/>
                      </a:cubicBezTo>
                      <a:cubicBezTo>
                        <a:pt x="2317" y="24"/>
                        <a:pt x="2139" y="0"/>
                        <a:pt x="1962" y="0"/>
                      </a:cubicBezTo>
                      <a:close/>
                      <a:moveTo>
                        <a:pt x="3566" y="836"/>
                      </a:moveTo>
                      <a:cubicBezTo>
                        <a:pt x="2769" y="1457"/>
                        <a:pt x="1842" y="2000"/>
                        <a:pt x="1236" y="2515"/>
                      </a:cubicBezTo>
                      <a:cubicBezTo>
                        <a:pt x="962" y="2735"/>
                        <a:pt x="683" y="2961"/>
                        <a:pt x="361" y="3085"/>
                      </a:cubicBezTo>
                      <a:cubicBezTo>
                        <a:pt x="711" y="3591"/>
                        <a:pt x="1299" y="3917"/>
                        <a:pt x="1962" y="3917"/>
                      </a:cubicBezTo>
                      <a:cubicBezTo>
                        <a:pt x="2197" y="3917"/>
                        <a:pt x="2418" y="3874"/>
                        <a:pt x="2629" y="3802"/>
                      </a:cubicBezTo>
                      <a:cubicBezTo>
                        <a:pt x="2971" y="3451"/>
                        <a:pt x="3255" y="3038"/>
                        <a:pt x="3552" y="2639"/>
                      </a:cubicBezTo>
                      <a:cubicBezTo>
                        <a:pt x="3283" y="2192"/>
                        <a:pt x="2788" y="1956"/>
                        <a:pt x="2101" y="1956"/>
                      </a:cubicBezTo>
                      <a:cubicBezTo>
                        <a:pt x="2913" y="1956"/>
                        <a:pt x="3451" y="1630"/>
                        <a:pt x="3677" y="1015"/>
                      </a:cubicBezTo>
                      <a:cubicBezTo>
                        <a:pt x="3643" y="952"/>
                        <a:pt x="3610" y="894"/>
                        <a:pt x="3566" y="836"/>
                      </a:cubicBez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1974;p48">
                  <a:extLst>
                    <a:ext uri="{FF2B5EF4-FFF2-40B4-BE49-F238E27FC236}">
                      <a16:creationId xmlns:a16="http://schemas.microsoft.com/office/drawing/2014/main" id="{058B3108-8B57-47C3-A140-075C636B81D9}"/>
                    </a:ext>
                  </a:extLst>
                </p:cNvPr>
                <p:cNvSpPr/>
                <p:nvPr/>
              </p:nvSpPr>
              <p:spPr>
                <a:xfrm>
                  <a:off x="6260443" y="719964"/>
                  <a:ext cx="25092" cy="27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" h="1163" extrusionOk="0">
                      <a:moveTo>
                        <a:pt x="923" y="0"/>
                      </a:moveTo>
                      <a:cubicBezTo>
                        <a:pt x="626" y="399"/>
                        <a:pt x="342" y="812"/>
                        <a:pt x="0" y="1163"/>
                      </a:cubicBezTo>
                      <a:cubicBezTo>
                        <a:pt x="447" y="1000"/>
                        <a:pt x="822" y="673"/>
                        <a:pt x="1048" y="260"/>
                      </a:cubicBezTo>
                      <a:cubicBezTo>
                        <a:pt x="1014" y="169"/>
                        <a:pt x="972" y="77"/>
                        <a:pt x="923" y="0"/>
                      </a:cubicBez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1975;p48">
                  <a:extLst>
                    <a:ext uri="{FF2B5EF4-FFF2-40B4-BE49-F238E27FC236}">
                      <a16:creationId xmlns:a16="http://schemas.microsoft.com/office/drawing/2014/main" id="{F6371874-29B2-473F-93C2-2CD8D956CF18}"/>
                    </a:ext>
                  </a:extLst>
                </p:cNvPr>
                <p:cNvSpPr/>
                <p:nvPr/>
              </p:nvSpPr>
              <p:spPr>
                <a:xfrm>
                  <a:off x="6197738" y="658408"/>
                  <a:ext cx="85163" cy="72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7" h="3018" extrusionOk="0">
                      <a:moveTo>
                        <a:pt x="2471" y="0"/>
                      </a:moveTo>
                      <a:cubicBezTo>
                        <a:pt x="1630" y="668"/>
                        <a:pt x="803" y="1355"/>
                        <a:pt x="0" y="2072"/>
                      </a:cubicBezTo>
                      <a:cubicBezTo>
                        <a:pt x="29" y="2422"/>
                        <a:pt x="154" y="2749"/>
                        <a:pt x="351" y="3017"/>
                      </a:cubicBezTo>
                      <a:cubicBezTo>
                        <a:pt x="673" y="2893"/>
                        <a:pt x="952" y="2667"/>
                        <a:pt x="1226" y="2447"/>
                      </a:cubicBezTo>
                      <a:cubicBezTo>
                        <a:pt x="1832" y="1932"/>
                        <a:pt x="2759" y="1389"/>
                        <a:pt x="3556" y="768"/>
                      </a:cubicBezTo>
                      <a:cubicBezTo>
                        <a:pt x="3302" y="399"/>
                        <a:pt x="2917" y="125"/>
                        <a:pt x="2471" y="0"/>
                      </a:cubicBez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1976;p48">
                  <a:extLst>
                    <a:ext uri="{FF2B5EF4-FFF2-40B4-BE49-F238E27FC236}">
                      <a16:creationId xmlns:a16="http://schemas.microsoft.com/office/drawing/2014/main" id="{6FA3AF07-6003-4C9C-BBA7-2FE9578C6C49}"/>
                    </a:ext>
                  </a:extLst>
                </p:cNvPr>
                <p:cNvSpPr/>
                <p:nvPr/>
              </p:nvSpPr>
              <p:spPr>
                <a:xfrm>
                  <a:off x="6247802" y="681081"/>
                  <a:ext cx="43504" cy="45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7" h="1884" extrusionOk="0">
                      <a:moveTo>
                        <a:pt x="1576" y="0"/>
                      </a:moveTo>
                      <a:cubicBezTo>
                        <a:pt x="1350" y="615"/>
                        <a:pt x="812" y="941"/>
                        <a:pt x="0" y="941"/>
                      </a:cubicBezTo>
                      <a:cubicBezTo>
                        <a:pt x="687" y="941"/>
                        <a:pt x="1182" y="1177"/>
                        <a:pt x="1451" y="1624"/>
                      </a:cubicBezTo>
                      <a:cubicBezTo>
                        <a:pt x="1500" y="1701"/>
                        <a:pt x="1542" y="1793"/>
                        <a:pt x="1576" y="1884"/>
                      </a:cubicBezTo>
                      <a:cubicBezTo>
                        <a:pt x="1730" y="1605"/>
                        <a:pt x="1817" y="1283"/>
                        <a:pt x="1817" y="941"/>
                      </a:cubicBezTo>
                      <a:cubicBezTo>
                        <a:pt x="1817" y="600"/>
                        <a:pt x="1730" y="278"/>
                        <a:pt x="1576" y="0"/>
                      </a:cubicBez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1" name="Google Shape;1977;p48">
                <a:extLst>
                  <a:ext uri="{FF2B5EF4-FFF2-40B4-BE49-F238E27FC236}">
                    <a16:creationId xmlns:a16="http://schemas.microsoft.com/office/drawing/2014/main" id="{F5660B23-B677-4A54-897D-800C9C164830}"/>
                  </a:ext>
                </a:extLst>
              </p:cNvPr>
              <p:cNvGrpSpPr/>
              <p:nvPr/>
            </p:nvGrpSpPr>
            <p:grpSpPr>
              <a:xfrm>
                <a:off x="2251138" y="1296496"/>
                <a:ext cx="1709764" cy="1169455"/>
                <a:chOff x="5505008" y="410956"/>
                <a:chExt cx="860302" cy="588435"/>
              </a:xfrm>
            </p:grpSpPr>
            <p:sp>
              <p:nvSpPr>
                <p:cNvPr id="272" name="Google Shape;1978;p48">
                  <a:extLst>
                    <a:ext uri="{FF2B5EF4-FFF2-40B4-BE49-F238E27FC236}">
                      <a16:creationId xmlns:a16="http://schemas.microsoft.com/office/drawing/2014/main" id="{6725E084-659F-40C1-80B4-5934210F8DAB}"/>
                    </a:ext>
                  </a:extLst>
                </p:cNvPr>
                <p:cNvSpPr/>
                <p:nvPr/>
              </p:nvSpPr>
              <p:spPr>
                <a:xfrm>
                  <a:off x="5640333" y="410956"/>
                  <a:ext cx="588435" cy="588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77" h="24577" extrusionOk="0">
                      <a:moveTo>
                        <a:pt x="12288" y="0"/>
                      </a:moveTo>
                      <a:cubicBezTo>
                        <a:pt x="5503" y="0"/>
                        <a:pt x="0" y="5499"/>
                        <a:pt x="0" y="12288"/>
                      </a:cubicBezTo>
                      <a:cubicBezTo>
                        <a:pt x="0" y="19075"/>
                        <a:pt x="5503" y="24576"/>
                        <a:pt x="12288" y="24576"/>
                      </a:cubicBezTo>
                      <a:cubicBezTo>
                        <a:pt x="19075" y="24576"/>
                        <a:pt x="24576" y="19075"/>
                        <a:pt x="24576" y="12288"/>
                      </a:cubicBezTo>
                      <a:cubicBezTo>
                        <a:pt x="24576" y="5499"/>
                        <a:pt x="19075" y="0"/>
                        <a:pt x="1228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1979;p48">
                  <a:extLst>
                    <a:ext uri="{FF2B5EF4-FFF2-40B4-BE49-F238E27FC236}">
                      <a16:creationId xmlns:a16="http://schemas.microsoft.com/office/drawing/2014/main" id="{CC0723BE-CF54-433D-88AB-2AAA0BA207BC}"/>
                    </a:ext>
                  </a:extLst>
                </p:cNvPr>
                <p:cNvSpPr/>
                <p:nvPr/>
              </p:nvSpPr>
              <p:spPr>
                <a:xfrm>
                  <a:off x="5930845" y="789846"/>
                  <a:ext cx="281803" cy="209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0" h="8752" extrusionOk="0">
                      <a:moveTo>
                        <a:pt x="11769" y="1"/>
                      </a:moveTo>
                      <a:cubicBezTo>
                        <a:pt x="10251" y="5061"/>
                        <a:pt x="5556" y="8751"/>
                        <a:pt x="0" y="8751"/>
                      </a:cubicBezTo>
                      <a:cubicBezTo>
                        <a:pt x="5556" y="8751"/>
                        <a:pt x="10256" y="5061"/>
                        <a:pt x="11769" y="1"/>
                      </a:cubicBezTo>
                      <a:close/>
                    </a:path>
                  </a:pathLst>
                </a:custGeom>
                <a:solidFill>
                  <a:srgbClr val="E6AC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1980;p48">
                  <a:extLst>
                    <a:ext uri="{FF2B5EF4-FFF2-40B4-BE49-F238E27FC236}">
                      <a16:creationId xmlns:a16="http://schemas.microsoft.com/office/drawing/2014/main" id="{8FFA063E-4730-4DA7-BB9B-F942178083D8}"/>
                    </a:ext>
                  </a:extLst>
                </p:cNvPr>
                <p:cNvSpPr/>
                <p:nvPr/>
              </p:nvSpPr>
              <p:spPr>
                <a:xfrm>
                  <a:off x="5958115" y="730110"/>
                  <a:ext cx="240167" cy="10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1" h="4279" extrusionOk="0">
                      <a:moveTo>
                        <a:pt x="2725" y="1"/>
                      </a:moveTo>
                      <a:cubicBezTo>
                        <a:pt x="1802" y="1"/>
                        <a:pt x="871" y="180"/>
                        <a:pt x="1" y="511"/>
                      </a:cubicBezTo>
                      <a:cubicBezTo>
                        <a:pt x="1015" y="477"/>
                        <a:pt x="2028" y="433"/>
                        <a:pt x="3042" y="382"/>
                      </a:cubicBezTo>
                      <a:cubicBezTo>
                        <a:pt x="3601" y="353"/>
                        <a:pt x="4158" y="324"/>
                        <a:pt x="4715" y="289"/>
                      </a:cubicBezTo>
                      <a:cubicBezTo>
                        <a:pt x="4066" y="98"/>
                        <a:pt x="3399" y="1"/>
                        <a:pt x="2725" y="1"/>
                      </a:cubicBezTo>
                      <a:close/>
                      <a:moveTo>
                        <a:pt x="10031" y="3403"/>
                      </a:moveTo>
                      <a:cubicBezTo>
                        <a:pt x="9310" y="3496"/>
                        <a:pt x="8593" y="3567"/>
                        <a:pt x="7877" y="3625"/>
                      </a:cubicBezTo>
                      <a:cubicBezTo>
                        <a:pt x="7411" y="3663"/>
                        <a:pt x="6950" y="3698"/>
                        <a:pt x="6484" y="3726"/>
                      </a:cubicBezTo>
                      <a:cubicBezTo>
                        <a:pt x="7262" y="3865"/>
                        <a:pt x="8093" y="3760"/>
                        <a:pt x="8843" y="4029"/>
                      </a:cubicBezTo>
                      <a:cubicBezTo>
                        <a:pt x="9021" y="4095"/>
                        <a:pt x="9194" y="4177"/>
                        <a:pt x="9352" y="4279"/>
                      </a:cubicBezTo>
                      <a:cubicBezTo>
                        <a:pt x="9588" y="3995"/>
                        <a:pt x="9814" y="3707"/>
                        <a:pt x="10031" y="3403"/>
                      </a:cubicBezTo>
                      <a:close/>
                    </a:path>
                  </a:pathLst>
                </a:custGeom>
                <a:solidFill>
                  <a:srgbClr val="EA650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1981;p48">
                  <a:extLst>
                    <a:ext uri="{FF2B5EF4-FFF2-40B4-BE49-F238E27FC236}">
                      <a16:creationId xmlns:a16="http://schemas.microsoft.com/office/drawing/2014/main" id="{05737D16-701F-427B-9EF9-2E8A7F57C11C}"/>
                    </a:ext>
                  </a:extLst>
                </p:cNvPr>
                <p:cNvSpPr/>
                <p:nvPr/>
              </p:nvSpPr>
              <p:spPr>
                <a:xfrm>
                  <a:off x="5869504" y="737029"/>
                  <a:ext cx="340367" cy="82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16" h="3438" extrusionOk="0">
                      <a:moveTo>
                        <a:pt x="8416" y="0"/>
                      </a:moveTo>
                      <a:cubicBezTo>
                        <a:pt x="7859" y="35"/>
                        <a:pt x="7302" y="64"/>
                        <a:pt x="6743" y="93"/>
                      </a:cubicBezTo>
                      <a:cubicBezTo>
                        <a:pt x="5729" y="144"/>
                        <a:pt x="4716" y="188"/>
                        <a:pt x="3702" y="222"/>
                      </a:cubicBezTo>
                      <a:cubicBezTo>
                        <a:pt x="2163" y="808"/>
                        <a:pt x="814" y="1885"/>
                        <a:pt x="1" y="3316"/>
                      </a:cubicBezTo>
                      <a:cubicBezTo>
                        <a:pt x="145" y="3345"/>
                        <a:pt x="284" y="3360"/>
                        <a:pt x="419" y="3360"/>
                      </a:cubicBezTo>
                      <a:cubicBezTo>
                        <a:pt x="1347" y="3360"/>
                        <a:pt x="2178" y="2759"/>
                        <a:pt x="3019" y="2154"/>
                      </a:cubicBezTo>
                      <a:cubicBezTo>
                        <a:pt x="3855" y="1553"/>
                        <a:pt x="4701" y="947"/>
                        <a:pt x="5648" y="947"/>
                      </a:cubicBezTo>
                      <a:cubicBezTo>
                        <a:pt x="5734" y="947"/>
                        <a:pt x="5825" y="958"/>
                        <a:pt x="5917" y="967"/>
                      </a:cubicBezTo>
                      <a:cubicBezTo>
                        <a:pt x="7426" y="1144"/>
                        <a:pt x="8311" y="2850"/>
                        <a:pt x="9752" y="3331"/>
                      </a:cubicBezTo>
                      <a:cubicBezTo>
                        <a:pt x="9897" y="3380"/>
                        <a:pt x="10041" y="3413"/>
                        <a:pt x="10185" y="3437"/>
                      </a:cubicBezTo>
                      <a:cubicBezTo>
                        <a:pt x="10651" y="3409"/>
                        <a:pt x="11112" y="3374"/>
                        <a:pt x="11578" y="3336"/>
                      </a:cubicBezTo>
                      <a:cubicBezTo>
                        <a:pt x="12294" y="3278"/>
                        <a:pt x="13011" y="3207"/>
                        <a:pt x="13732" y="3114"/>
                      </a:cubicBezTo>
                      <a:cubicBezTo>
                        <a:pt x="13899" y="2884"/>
                        <a:pt x="14063" y="2644"/>
                        <a:pt x="14216" y="2399"/>
                      </a:cubicBezTo>
                      <a:cubicBezTo>
                        <a:pt x="13741" y="2375"/>
                        <a:pt x="13251" y="2284"/>
                        <a:pt x="12745" y="2105"/>
                      </a:cubicBezTo>
                      <a:cubicBezTo>
                        <a:pt x="11410" y="1635"/>
                        <a:pt x="10271" y="727"/>
                        <a:pt x="8959" y="193"/>
                      </a:cubicBezTo>
                      <a:cubicBezTo>
                        <a:pt x="8781" y="121"/>
                        <a:pt x="8599" y="58"/>
                        <a:pt x="841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1982;p48">
                  <a:extLst>
                    <a:ext uri="{FF2B5EF4-FFF2-40B4-BE49-F238E27FC236}">
                      <a16:creationId xmlns:a16="http://schemas.microsoft.com/office/drawing/2014/main" id="{807A112C-EF3E-48EC-9A14-9B3B6025F0E8}"/>
                    </a:ext>
                  </a:extLst>
                </p:cNvPr>
                <p:cNvSpPr/>
                <p:nvPr/>
              </p:nvSpPr>
              <p:spPr>
                <a:xfrm>
                  <a:off x="6221267" y="657516"/>
                  <a:ext cx="3807" cy="46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" h="1957" extrusionOk="0">
                      <a:moveTo>
                        <a:pt x="0" y="1"/>
                      </a:moveTo>
                      <a:cubicBezTo>
                        <a:pt x="101" y="640"/>
                        <a:pt x="158" y="1294"/>
                        <a:pt x="158" y="1957"/>
                      </a:cubicBezTo>
                      <a:lnTo>
                        <a:pt x="158" y="1928"/>
                      </a:lnTo>
                      <a:cubicBezTo>
                        <a:pt x="158" y="1269"/>
                        <a:pt x="106" y="626"/>
                        <a:pt x="5" y="1"/>
                      </a:cubicBezTo>
                      <a:close/>
                    </a:path>
                  </a:pathLst>
                </a:custGeom>
                <a:solidFill>
                  <a:srgbClr val="EAD2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1983;p48">
                  <a:extLst>
                    <a:ext uri="{FF2B5EF4-FFF2-40B4-BE49-F238E27FC236}">
                      <a16:creationId xmlns:a16="http://schemas.microsoft.com/office/drawing/2014/main" id="{C6286F72-0E1E-4174-ACEC-12C1E7CB8CF0}"/>
                    </a:ext>
                  </a:extLst>
                </p:cNvPr>
                <p:cNvSpPr/>
                <p:nvPr/>
              </p:nvSpPr>
              <p:spPr>
                <a:xfrm>
                  <a:off x="6136247" y="725537"/>
                  <a:ext cx="87318" cy="28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7" h="1173" extrusionOk="0">
                      <a:moveTo>
                        <a:pt x="3647" y="1"/>
                      </a:moveTo>
                      <a:lnTo>
                        <a:pt x="3647" y="1"/>
                      </a:lnTo>
                      <a:cubicBezTo>
                        <a:pt x="2498" y="120"/>
                        <a:pt x="1331" y="216"/>
                        <a:pt x="163" y="293"/>
                      </a:cubicBezTo>
                      <a:cubicBezTo>
                        <a:pt x="111" y="298"/>
                        <a:pt x="58" y="303"/>
                        <a:pt x="0" y="307"/>
                      </a:cubicBezTo>
                      <a:cubicBezTo>
                        <a:pt x="1153" y="735"/>
                        <a:pt x="2307" y="1125"/>
                        <a:pt x="3513" y="1172"/>
                      </a:cubicBezTo>
                      <a:cubicBezTo>
                        <a:pt x="3575" y="788"/>
                        <a:pt x="3618" y="394"/>
                        <a:pt x="3647" y="1"/>
                      </a:cubicBezTo>
                      <a:close/>
                    </a:path>
                  </a:pathLst>
                </a:custGeom>
                <a:solidFill>
                  <a:srgbClr val="E2490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1984;p48">
                  <a:extLst>
                    <a:ext uri="{FF2B5EF4-FFF2-40B4-BE49-F238E27FC236}">
                      <a16:creationId xmlns:a16="http://schemas.microsoft.com/office/drawing/2014/main" id="{13B67454-60EE-4BCA-84C1-47B895D3F7E0}"/>
                    </a:ext>
                  </a:extLst>
                </p:cNvPr>
                <p:cNvSpPr/>
                <p:nvPr/>
              </p:nvSpPr>
              <p:spPr>
                <a:xfrm>
                  <a:off x="5690965" y="745098"/>
                  <a:ext cx="136448" cy="72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9" h="3037" extrusionOk="0">
                      <a:moveTo>
                        <a:pt x="3114" y="0"/>
                      </a:moveTo>
                      <a:cubicBezTo>
                        <a:pt x="2451" y="361"/>
                        <a:pt x="1956" y="961"/>
                        <a:pt x="1422" y="1495"/>
                      </a:cubicBezTo>
                      <a:cubicBezTo>
                        <a:pt x="1034" y="1889"/>
                        <a:pt x="533" y="2206"/>
                        <a:pt x="0" y="2495"/>
                      </a:cubicBezTo>
                      <a:cubicBezTo>
                        <a:pt x="72" y="2504"/>
                        <a:pt x="144" y="2513"/>
                        <a:pt x="216" y="2524"/>
                      </a:cubicBezTo>
                      <a:cubicBezTo>
                        <a:pt x="961" y="2615"/>
                        <a:pt x="1706" y="2697"/>
                        <a:pt x="2451" y="2773"/>
                      </a:cubicBezTo>
                      <a:cubicBezTo>
                        <a:pt x="2475" y="2744"/>
                        <a:pt x="2494" y="2715"/>
                        <a:pt x="2513" y="2682"/>
                      </a:cubicBezTo>
                      <a:cubicBezTo>
                        <a:pt x="2782" y="2287"/>
                        <a:pt x="3123" y="1855"/>
                        <a:pt x="3604" y="1832"/>
                      </a:cubicBezTo>
                      <a:lnTo>
                        <a:pt x="3638" y="1832"/>
                      </a:lnTo>
                      <a:cubicBezTo>
                        <a:pt x="4181" y="1832"/>
                        <a:pt x="4517" y="2384"/>
                        <a:pt x="4574" y="2956"/>
                      </a:cubicBezTo>
                      <a:cubicBezTo>
                        <a:pt x="4949" y="2985"/>
                        <a:pt x="5324" y="3014"/>
                        <a:pt x="5699" y="3037"/>
                      </a:cubicBezTo>
                      <a:cubicBezTo>
                        <a:pt x="5656" y="2835"/>
                        <a:pt x="5641" y="2624"/>
                        <a:pt x="5641" y="2413"/>
                      </a:cubicBezTo>
                      <a:cubicBezTo>
                        <a:pt x="5641" y="2085"/>
                        <a:pt x="5676" y="1754"/>
                        <a:pt x="5670" y="1433"/>
                      </a:cubicBezTo>
                      <a:cubicBezTo>
                        <a:pt x="5670" y="995"/>
                        <a:pt x="5618" y="577"/>
                        <a:pt x="5348" y="235"/>
                      </a:cubicBezTo>
                      <a:cubicBezTo>
                        <a:pt x="5277" y="144"/>
                        <a:pt x="5195" y="67"/>
                        <a:pt x="5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1985;p48">
                  <a:extLst>
                    <a:ext uri="{FF2B5EF4-FFF2-40B4-BE49-F238E27FC236}">
                      <a16:creationId xmlns:a16="http://schemas.microsoft.com/office/drawing/2014/main" id="{FA3C7F56-ABC3-46C4-A335-39C15EBBBEE9}"/>
                    </a:ext>
                  </a:extLst>
                </p:cNvPr>
                <p:cNvSpPr/>
                <p:nvPr/>
              </p:nvSpPr>
              <p:spPr>
                <a:xfrm>
                  <a:off x="5994125" y="822193"/>
                  <a:ext cx="10487" cy="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" h="19" extrusionOk="0">
                      <a:moveTo>
                        <a:pt x="217" y="0"/>
                      </a:moveTo>
                      <a:cubicBezTo>
                        <a:pt x="145" y="0"/>
                        <a:pt x="72" y="5"/>
                        <a:pt x="1" y="19"/>
                      </a:cubicBezTo>
                      <a:lnTo>
                        <a:pt x="438" y="19"/>
                      </a:lnTo>
                      <a:cubicBezTo>
                        <a:pt x="366" y="5"/>
                        <a:pt x="289" y="0"/>
                        <a:pt x="217" y="0"/>
                      </a:cubicBezTo>
                      <a:close/>
                    </a:path>
                  </a:pathLst>
                </a:custGeom>
                <a:solidFill>
                  <a:srgbClr val="E2490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80" name="Google Shape;1986;p48">
                  <a:extLst>
                    <a:ext uri="{FF2B5EF4-FFF2-40B4-BE49-F238E27FC236}">
                      <a16:creationId xmlns:a16="http://schemas.microsoft.com/office/drawing/2014/main" id="{62BD7D84-010A-4AB5-95E6-C06C5A223702}"/>
                    </a:ext>
                  </a:extLst>
                </p:cNvPr>
                <p:cNvGrpSpPr/>
                <p:nvPr/>
              </p:nvGrpSpPr>
              <p:grpSpPr>
                <a:xfrm>
                  <a:off x="5640946" y="413206"/>
                  <a:ext cx="588435" cy="535498"/>
                  <a:chOff x="5636639" y="413374"/>
                  <a:chExt cx="588435" cy="535498"/>
                </a:xfrm>
              </p:grpSpPr>
              <p:sp>
                <p:nvSpPr>
                  <p:cNvPr id="301" name="Google Shape;1987;p48">
                    <a:extLst>
                      <a:ext uri="{FF2B5EF4-FFF2-40B4-BE49-F238E27FC236}">
                        <a16:creationId xmlns:a16="http://schemas.microsoft.com/office/drawing/2014/main" id="{D8710B37-DDA9-458C-817B-D7B5A6A17311}"/>
                      </a:ext>
                    </a:extLst>
                  </p:cNvPr>
                  <p:cNvSpPr/>
                  <p:nvPr/>
                </p:nvSpPr>
                <p:spPr>
                  <a:xfrm>
                    <a:off x="6012896" y="531555"/>
                    <a:ext cx="201117" cy="1148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00" h="4796" extrusionOk="0">
                        <a:moveTo>
                          <a:pt x="6497" y="0"/>
                        </a:moveTo>
                        <a:cubicBezTo>
                          <a:pt x="6219" y="187"/>
                          <a:pt x="5973" y="370"/>
                          <a:pt x="5767" y="543"/>
                        </a:cubicBezTo>
                        <a:cubicBezTo>
                          <a:pt x="6036" y="726"/>
                          <a:pt x="6397" y="821"/>
                          <a:pt x="6838" y="821"/>
                        </a:cubicBezTo>
                        <a:cubicBezTo>
                          <a:pt x="5738" y="821"/>
                          <a:pt x="5142" y="1418"/>
                          <a:pt x="5142" y="2523"/>
                        </a:cubicBezTo>
                        <a:cubicBezTo>
                          <a:pt x="5142" y="2234"/>
                          <a:pt x="5104" y="1979"/>
                          <a:pt x="5022" y="1764"/>
                        </a:cubicBezTo>
                        <a:cubicBezTo>
                          <a:pt x="4796" y="2177"/>
                          <a:pt x="4421" y="2504"/>
                          <a:pt x="3974" y="2667"/>
                        </a:cubicBezTo>
                        <a:cubicBezTo>
                          <a:pt x="3706" y="2937"/>
                          <a:pt x="3398" y="3172"/>
                          <a:pt x="3018" y="3330"/>
                        </a:cubicBezTo>
                        <a:cubicBezTo>
                          <a:pt x="2759" y="3436"/>
                          <a:pt x="5" y="3547"/>
                          <a:pt x="0" y="4253"/>
                        </a:cubicBezTo>
                        <a:cubicBezTo>
                          <a:pt x="0" y="4368"/>
                          <a:pt x="73" y="4498"/>
                          <a:pt x="246" y="4647"/>
                        </a:cubicBezTo>
                        <a:cubicBezTo>
                          <a:pt x="384" y="4772"/>
                          <a:pt x="577" y="4796"/>
                          <a:pt x="765" y="4796"/>
                        </a:cubicBezTo>
                        <a:lnTo>
                          <a:pt x="918" y="4796"/>
                        </a:lnTo>
                        <a:cubicBezTo>
                          <a:pt x="1980" y="4743"/>
                          <a:pt x="5436" y="4594"/>
                          <a:pt x="8400" y="3897"/>
                        </a:cubicBezTo>
                        <a:cubicBezTo>
                          <a:pt x="7996" y="2480"/>
                          <a:pt x="7348" y="1163"/>
                          <a:pt x="6497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34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" name="Google Shape;1988;p48">
                    <a:extLst>
                      <a:ext uri="{FF2B5EF4-FFF2-40B4-BE49-F238E27FC236}">
                        <a16:creationId xmlns:a16="http://schemas.microsoft.com/office/drawing/2014/main" id="{3DB58B72-9FAE-4EBC-80B8-EF82731CBBA9}"/>
                      </a:ext>
                    </a:extLst>
                  </p:cNvPr>
                  <p:cNvSpPr/>
                  <p:nvPr/>
                </p:nvSpPr>
                <p:spPr>
                  <a:xfrm>
                    <a:off x="5639297" y="495641"/>
                    <a:ext cx="325762" cy="1694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06" h="7079" extrusionOk="0">
                        <a:moveTo>
                          <a:pt x="3547" y="1"/>
                        </a:moveTo>
                        <a:cubicBezTo>
                          <a:pt x="1663" y="1860"/>
                          <a:pt x="375" y="4321"/>
                          <a:pt x="0" y="7079"/>
                        </a:cubicBezTo>
                        <a:cubicBezTo>
                          <a:pt x="111" y="7061"/>
                          <a:pt x="222" y="7041"/>
                          <a:pt x="337" y="7012"/>
                        </a:cubicBezTo>
                        <a:cubicBezTo>
                          <a:pt x="1807" y="6666"/>
                          <a:pt x="2619" y="5109"/>
                          <a:pt x="3864" y="4264"/>
                        </a:cubicBezTo>
                        <a:cubicBezTo>
                          <a:pt x="4950" y="3519"/>
                          <a:pt x="6228" y="3379"/>
                          <a:pt x="7564" y="3379"/>
                        </a:cubicBezTo>
                        <a:cubicBezTo>
                          <a:pt x="7978" y="3379"/>
                          <a:pt x="8395" y="3388"/>
                          <a:pt x="8814" y="3403"/>
                        </a:cubicBezTo>
                        <a:cubicBezTo>
                          <a:pt x="9236" y="3417"/>
                          <a:pt x="9655" y="3432"/>
                          <a:pt x="10072" y="3432"/>
                        </a:cubicBezTo>
                        <a:cubicBezTo>
                          <a:pt x="10631" y="3432"/>
                          <a:pt x="11179" y="3408"/>
                          <a:pt x="11716" y="3326"/>
                        </a:cubicBezTo>
                        <a:cubicBezTo>
                          <a:pt x="12168" y="3259"/>
                          <a:pt x="13605" y="2884"/>
                          <a:pt x="13605" y="2250"/>
                        </a:cubicBezTo>
                        <a:cubicBezTo>
                          <a:pt x="13605" y="2148"/>
                          <a:pt x="13572" y="2048"/>
                          <a:pt x="13499" y="1937"/>
                        </a:cubicBezTo>
                        <a:cubicBezTo>
                          <a:pt x="13393" y="1788"/>
                          <a:pt x="13082" y="1740"/>
                          <a:pt x="12683" y="1740"/>
                        </a:cubicBezTo>
                        <a:cubicBezTo>
                          <a:pt x="12245" y="1740"/>
                          <a:pt x="11702" y="1798"/>
                          <a:pt x="11207" y="1860"/>
                        </a:cubicBezTo>
                        <a:cubicBezTo>
                          <a:pt x="10717" y="1922"/>
                          <a:pt x="10274" y="1986"/>
                          <a:pt x="10044" y="1986"/>
                        </a:cubicBezTo>
                        <a:cubicBezTo>
                          <a:pt x="10025" y="1986"/>
                          <a:pt x="10001" y="1986"/>
                          <a:pt x="9986" y="1980"/>
                        </a:cubicBezTo>
                        <a:cubicBezTo>
                          <a:pt x="8684" y="1893"/>
                          <a:pt x="7396" y="1611"/>
                          <a:pt x="6175" y="1154"/>
                        </a:cubicBezTo>
                        <a:cubicBezTo>
                          <a:pt x="5301" y="822"/>
                          <a:pt x="4436" y="361"/>
                          <a:pt x="3547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34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" name="Google Shape;1989;p48">
                    <a:extLst>
                      <a:ext uri="{FF2B5EF4-FFF2-40B4-BE49-F238E27FC236}">
                        <a16:creationId xmlns:a16="http://schemas.microsoft.com/office/drawing/2014/main" id="{8DAD24B5-85B5-4490-BAF6-076630C6CDD9}"/>
                      </a:ext>
                    </a:extLst>
                  </p:cNvPr>
                  <p:cNvSpPr/>
                  <p:nvPr/>
                </p:nvSpPr>
                <p:spPr>
                  <a:xfrm>
                    <a:off x="6024723" y="487357"/>
                    <a:ext cx="124645" cy="93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06" h="3903" extrusionOk="0">
                        <a:moveTo>
                          <a:pt x="4341" y="1"/>
                        </a:moveTo>
                        <a:cubicBezTo>
                          <a:pt x="4004" y="256"/>
                          <a:pt x="3667" y="515"/>
                          <a:pt x="3332" y="779"/>
                        </a:cubicBezTo>
                        <a:cubicBezTo>
                          <a:pt x="3778" y="904"/>
                          <a:pt x="4163" y="1178"/>
                          <a:pt x="4417" y="1547"/>
                        </a:cubicBezTo>
                        <a:cubicBezTo>
                          <a:pt x="4485" y="1500"/>
                          <a:pt x="4552" y="1447"/>
                          <a:pt x="4614" y="1394"/>
                        </a:cubicBezTo>
                        <a:cubicBezTo>
                          <a:pt x="4638" y="1265"/>
                          <a:pt x="4648" y="1121"/>
                          <a:pt x="4648" y="971"/>
                        </a:cubicBezTo>
                        <a:cubicBezTo>
                          <a:pt x="4648" y="1106"/>
                          <a:pt x="4658" y="1230"/>
                          <a:pt x="4672" y="1346"/>
                        </a:cubicBezTo>
                        <a:cubicBezTo>
                          <a:pt x="4865" y="1192"/>
                          <a:pt x="5042" y="1028"/>
                          <a:pt x="5206" y="866"/>
                        </a:cubicBezTo>
                        <a:cubicBezTo>
                          <a:pt x="4931" y="562"/>
                          <a:pt x="4643" y="274"/>
                          <a:pt x="4341" y="1"/>
                        </a:cubicBezTo>
                        <a:close/>
                        <a:moveTo>
                          <a:pt x="861" y="2851"/>
                        </a:moveTo>
                        <a:cubicBezTo>
                          <a:pt x="573" y="3104"/>
                          <a:pt x="285" y="3364"/>
                          <a:pt x="1" y="3623"/>
                        </a:cubicBezTo>
                        <a:cubicBezTo>
                          <a:pt x="178" y="3816"/>
                          <a:pt x="444" y="3903"/>
                          <a:pt x="708" y="3903"/>
                        </a:cubicBezTo>
                        <a:cubicBezTo>
                          <a:pt x="837" y="3903"/>
                          <a:pt x="967" y="3878"/>
                          <a:pt x="1092" y="3840"/>
                        </a:cubicBezTo>
                        <a:cubicBezTo>
                          <a:pt x="1130" y="3831"/>
                          <a:pt x="1174" y="3816"/>
                          <a:pt x="1212" y="3796"/>
                        </a:cubicBezTo>
                        <a:cubicBezTo>
                          <a:pt x="1015" y="3528"/>
                          <a:pt x="890" y="3201"/>
                          <a:pt x="861" y="285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34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" name="Google Shape;1990;p48">
                    <a:extLst>
                      <a:ext uri="{FF2B5EF4-FFF2-40B4-BE49-F238E27FC236}">
                        <a16:creationId xmlns:a16="http://schemas.microsoft.com/office/drawing/2014/main" id="{97949844-C494-4362-BB10-E127189A69E5}"/>
                      </a:ext>
                    </a:extLst>
                  </p:cNvPr>
                  <p:cNvSpPr/>
                  <p:nvPr/>
                </p:nvSpPr>
                <p:spPr>
                  <a:xfrm>
                    <a:off x="5761116" y="435928"/>
                    <a:ext cx="231763" cy="746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" h="3119" extrusionOk="0">
                        <a:moveTo>
                          <a:pt x="2121" y="0"/>
                        </a:moveTo>
                        <a:cubicBezTo>
                          <a:pt x="1371" y="332"/>
                          <a:pt x="664" y="736"/>
                          <a:pt x="1" y="1202"/>
                        </a:cubicBezTo>
                        <a:cubicBezTo>
                          <a:pt x="174" y="1379"/>
                          <a:pt x="353" y="1528"/>
                          <a:pt x="491" y="1630"/>
                        </a:cubicBezTo>
                        <a:cubicBezTo>
                          <a:pt x="1890" y="2591"/>
                          <a:pt x="4288" y="3119"/>
                          <a:pt x="6397" y="3119"/>
                        </a:cubicBezTo>
                        <a:cubicBezTo>
                          <a:pt x="7340" y="3119"/>
                          <a:pt x="8224" y="3014"/>
                          <a:pt x="8930" y="2797"/>
                        </a:cubicBezTo>
                        <a:cubicBezTo>
                          <a:pt x="9199" y="2715"/>
                          <a:pt x="9483" y="2595"/>
                          <a:pt x="9613" y="2351"/>
                        </a:cubicBezTo>
                        <a:cubicBezTo>
                          <a:pt x="9660" y="2264"/>
                          <a:pt x="9680" y="2173"/>
                          <a:pt x="9680" y="2081"/>
                        </a:cubicBezTo>
                        <a:cubicBezTo>
                          <a:pt x="9680" y="1759"/>
                          <a:pt x="9420" y="1428"/>
                          <a:pt x="9099" y="1317"/>
                        </a:cubicBezTo>
                        <a:cubicBezTo>
                          <a:pt x="8964" y="1269"/>
                          <a:pt x="8824" y="1250"/>
                          <a:pt x="8686" y="1250"/>
                        </a:cubicBezTo>
                        <a:cubicBezTo>
                          <a:pt x="8392" y="1250"/>
                          <a:pt x="8094" y="1337"/>
                          <a:pt x="7815" y="1437"/>
                        </a:cubicBezTo>
                        <a:cubicBezTo>
                          <a:pt x="7402" y="1591"/>
                          <a:pt x="6994" y="1779"/>
                          <a:pt x="6557" y="1779"/>
                        </a:cubicBezTo>
                        <a:cubicBezTo>
                          <a:pt x="5456" y="1774"/>
                          <a:pt x="4707" y="639"/>
                          <a:pt x="3668" y="293"/>
                        </a:cubicBezTo>
                        <a:cubicBezTo>
                          <a:pt x="3168" y="126"/>
                          <a:pt x="2625" y="144"/>
                          <a:pt x="2121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34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" name="Google Shape;1991;p48">
                    <a:extLst>
                      <a:ext uri="{FF2B5EF4-FFF2-40B4-BE49-F238E27FC236}">
                        <a16:creationId xmlns:a16="http://schemas.microsoft.com/office/drawing/2014/main" id="{6B97AE82-406E-4341-85C1-91C1E866AB0A}"/>
                      </a:ext>
                    </a:extLst>
                  </p:cNvPr>
                  <p:cNvSpPr/>
                  <p:nvPr/>
                </p:nvSpPr>
                <p:spPr>
                  <a:xfrm>
                    <a:off x="5911882" y="413374"/>
                    <a:ext cx="170423" cy="442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18" h="1847" extrusionOk="0">
                        <a:moveTo>
                          <a:pt x="2398" y="1"/>
                        </a:moveTo>
                        <a:cubicBezTo>
                          <a:pt x="1725" y="188"/>
                          <a:pt x="1056" y="376"/>
                          <a:pt x="384" y="563"/>
                        </a:cubicBezTo>
                        <a:cubicBezTo>
                          <a:pt x="211" y="611"/>
                          <a:pt x="0" y="711"/>
                          <a:pt x="0" y="889"/>
                        </a:cubicBezTo>
                        <a:lnTo>
                          <a:pt x="0" y="909"/>
                        </a:lnTo>
                        <a:cubicBezTo>
                          <a:pt x="9" y="1097"/>
                          <a:pt x="249" y="1168"/>
                          <a:pt x="442" y="1188"/>
                        </a:cubicBezTo>
                        <a:cubicBezTo>
                          <a:pt x="2191" y="1390"/>
                          <a:pt x="3946" y="1596"/>
                          <a:pt x="5694" y="1798"/>
                        </a:cubicBezTo>
                        <a:cubicBezTo>
                          <a:pt x="5896" y="1822"/>
                          <a:pt x="6102" y="1846"/>
                          <a:pt x="6304" y="1846"/>
                        </a:cubicBezTo>
                        <a:cubicBezTo>
                          <a:pt x="6506" y="1846"/>
                          <a:pt x="6708" y="1822"/>
                          <a:pt x="6896" y="1754"/>
                        </a:cubicBezTo>
                        <a:cubicBezTo>
                          <a:pt x="6973" y="1731"/>
                          <a:pt x="7049" y="1692"/>
                          <a:pt x="7117" y="1649"/>
                        </a:cubicBezTo>
                        <a:cubicBezTo>
                          <a:pt x="5705" y="798"/>
                          <a:pt x="4104" y="226"/>
                          <a:pt x="2398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34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1992;p48">
                    <a:extLst>
                      <a:ext uri="{FF2B5EF4-FFF2-40B4-BE49-F238E27FC236}">
                        <a16:creationId xmlns:a16="http://schemas.microsoft.com/office/drawing/2014/main" id="{BEE8F3EE-83E4-4A9D-A496-28B229A07F07}"/>
                      </a:ext>
                    </a:extLst>
                  </p:cNvPr>
                  <p:cNvSpPr/>
                  <p:nvPr/>
                </p:nvSpPr>
                <p:spPr>
                  <a:xfrm>
                    <a:off x="5636639" y="634412"/>
                    <a:ext cx="295379" cy="1100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37" h="4595" extrusionOk="0">
                        <a:moveTo>
                          <a:pt x="6244" y="0"/>
                        </a:moveTo>
                        <a:cubicBezTo>
                          <a:pt x="6027" y="0"/>
                          <a:pt x="5811" y="38"/>
                          <a:pt x="5599" y="130"/>
                        </a:cubicBezTo>
                        <a:cubicBezTo>
                          <a:pt x="4201" y="731"/>
                          <a:pt x="4046" y="2297"/>
                          <a:pt x="2384" y="2662"/>
                        </a:cubicBezTo>
                        <a:cubicBezTo>
                          <a:pt x="1606" y="2831"/>
                          <a:pt x="788" y="2793"/>
                          <a:pt x="0" y="2884"/>
                        </a:cubicBezTo>
                        <a:lnTo>
                          <a:pt x="0" y="2893"/>
                        </a:lnTo>
                        <a:cubicBezTo>
                          <a:pt x="0" y="3432"/>
                          <a:pt x="34" y="3960"/>
                          <a:pt x="102" y="4479"/>
                        </a:cubicBezTo>
                        <a:cubicBezTo>
                          <a:pt x="957" y="4527"/>
                          <a:pt x="1822" y="4556"/>
                          <a:pt x="2677" y="4580"/>
                        </a:cubicBezTo>
                        <a:cubicBezTo>
                          <a:pt x="2822" y="4585"/>
                          <a:pt x="2961" y="4590"/>
                          <a:pt x="3101" y="4594"/>
                        </a:cubicBezTo>
                        <a:cubicBezTo>
                          <a:pt x="3283" y="4388"/>
                          <a:pt x="3461" y="4177"/>
                          <a:pt x="3624" y="3955"/>
                        </a:cubicBezTo>
                        <a:cubicBezTo>
                          <a:pt x="4172" y="3230"/>
                          <a:pt x="4705" y="2374"/>
                          <a:pt x="5580" y="2124"/>
                        </a:cubicBezTo>
                        <a:cubicBezTo>
                          <a:pt x="5753" y="2076"/>
                          <a:pt x="5926" y="2052"/>
                          <a:pt x="6099" y="2052"/>
                        </a:cubicBezTo>
                        <a:cubicBezTo>
                          <a:pt x="7056" y="2052"/>
                          <a:pt x="7968" y="2749"/>
                          <a:pt x="8771" y="3354"/>
                        </a:cubicBezTo>
                        <a:cubicBezTo>
                          <a:pt x="9434" y="3854"/>
                          <a:pt x="10290" y="4315"/>
                          <a:pt x="11073" y="4315"/>
                        </a:cubicBezTo>
                        <a:cubicBezTo>
                          <a:pt x="11405" y="4315"/>
                          <a:pt x="11727" y="4234"/>
                          <a:pt x="12020" y="4033"/>
                        </a:cubicBezTo>
                        <a:cubicBezTo>
                          <a:pt x="12188" y="3911"/>
                          <a:pt x="12337" y="3710"/>
                          <a:pt x="12337" y="3518"/>
                        </a:cubicBezTo>
                        <a:cubicBezTo>
                          <a:pt x="12337" y="3450"/>
                          <a:pt x="12313" y="3383"/>
                          <a:pt x="12270" y="3321"/>
                        </a:cubicBezTo>
                        <a:cubicBezTo>
                          <a:pt x="12173" y="3206"/>
                          <a:pt x="12029" y="3177"/>
                          <a:pt x="11875" y="3177"/>
                        </a:cubicBezTo>
                        <a:cubicBezTo>
                          <a:pt x="11774" y="3177"/>
                          <a:pt x="11669" y="3186"/>
                          <a:pt x="11572" y="3196"/>
                        </a:cubicBezTo>
                        <a:cubicBezTo>
                          <a:pt x="11525" y="3196"/>
                          <a:pt x="11481" y="3201"/>
                          <a:pt x="11434" y="3201"/>
                        </a:cubicBezTo>
                        <a:cubicBezTo>
                          <a:pt x="10323" y="3201"/>
                          <a:pt x="9438" y="2225"/>
                          <a:pt x="8670" y="1394"/>
                        </a:cubicBezTo>
                        <a:cubicBezTo>
                          <a:pt x="8021" y="692"/>
                          <a:pt x="7132" y="0"/>
                          <a:pt x="6244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34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1993;p48">
                    <a:extLst>
                      <a:ext uri="{FF2B5EF4-FFF2-40B4-BE49-F238E27FC236}">
                        <a16:creationId xmlns:a16="http://schemas.microsoft.com/office/drawing/2014/main" id="{F206B125-6E16-41CD-BB0E-92162880DDEA}"/>
                      </a:ext>
                    </a:extLst>
                  </p:cNvPr>
                  <p:cNvSpPr/>
                  <p:nvPr/>
                </p:nvSpPr>
                <p:spPr>
                  <a:xfrm>
                    <a:off x="5843862" y="600700"/>
                    <a:ext cx="381212" cy="152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22" h="6387" extrusionOk="0">
                        <a:moveTo>
                          <a:pt x="1182" y="0"/>
                        </a:moveTo>
                        <a:cubicBezTo>
                          <a:pt x="650" y="0"/>
                          <a:pt x="106" y="298"/>
                          <a:pt x="0" y="812"/>
                        </a:cubicBezTo>
                        <a:cubicBezTo>
                          <a:pt x="140" y="726"/>
                          <a:pt x="289" y="688"/>
                          <a:pt x="437" y="688"/>
                        </a:cubicBezTo>
                        <a:cubicBezTo>
                          <a:pt x="841" y="688"/>
                          <a:pt x="1269" y="952"/>
                          <a:pt x="1524" y="1293"/>
                        </a:cubicBezTo>
                        <a:cubicBezTo>
                          <a:pt x="1874" y="1759"/>
                          <a:pt x="2038" y="2345"/>
                          <a:pt x="2380" y="2821"/>
                        </a:cubicBezTo>
                        <a:cubicBezTo>
                          <a:pt x="2981" y="3671"/>
                          <a:pt x="4057" y="4061"/>
                          <a:pt x="5095" y="4176"/>
                        </a:cubicBezTo>
                        <a:cubicBezTo>
                          <a:pt x="6128" y="4296"/>
                          <a:pt x="7180" y="4201"/>
                          <a:pt x="8218" y="4321"/>
                        </a:cubicBezTo>
                        <a:cubicBezTo>
                          <a:pt x="9593" y="4483"/>
                          <a:pt x="10900" y="5031"/>
                          <a:pt x="12212" y="5521"/>
                        </a:cubicBezTo>
                        <a:cubicBezTo>
                          <a:pt x="12270" y="5517"/>
                          <a:pt x="12323" y="5512"/>
                          <a:pt x="12375" y="5507"/>
                        </a:cubicBezTo>
                        <a:cubicBezTo>
                          <a:pt x="13543" y="5430"/>
                          <a:pt x="14710" y="5334"/>
                          <a:pt x="15859" y="5215"/>
                        </a:cubicBezTo>
                        <a:lnTo>
                          <a:pt x="15859" y="5215"/>
                        </a:lnTo>
                        <a:cubicBezTo>
                          <a:pt x="15830" y="5608"/>
                          <a:pt x="15787" y="6002"/>
                          <a:pt x="15725" y="6386"/>
                        </a:cubicBezTo>
                        <a:lnTo>
                          <a:pt x="15744" y="6386"/>
                        </a:lnTo>
                        <a:cubicBezTo>
                          <a:pt x="15859" y="5719"/>
                          <a:pt x="15921" y="5031"/>
                          <a:pt x="15921" y="4330"/>
                        </a:cubicBezTo>
                        <a:cubicBezTo>
                          <a:pt x="15921" y="3667"/>
                          <a:pt x="15864" y="3013"/>
                          <a:pt x="15763" y="2374"/>
                        </a:cubicBezTo>
                        <a:cubicBezTo>
                          <a:pt x="15158" y="2528"/>
                          <a:pt x="14595" y="2696"/>
                          <a:pt x="14177" y="2768"/>
                        </a:cubicBezTo>
                        <a:cubicBezTo>
                          <a:pt x="11808" y="3152"/>
                          <a:pt x="9405" y="3345"/>
                          <a:pt x="7007" y="3345"/>
                        </a:cubicBezTo>
                        <a:lnTo>
                          <a:pt x="6867" y="3345"/>
                        </a:lnTo>
                        <a:cubicBezTo>
                          <a:pt x="5969" y="3340"/>
                          <a:pt x="5013" y="3292"/>
                          <a:pt x="4278" y="2773"/>
                        </a:cubicBezTo>
                        <a:cubicBezTo>
                          <a:pt x="3749" y="2398"/>
                          <a:pt x="3403" y="1826"/>
                          <a:pt x="3023" y="1298"/>
                        </a:cubicBezTo>
                        <a:cubicBezTo>
                          <a:pt x="2644" y="769"/>
                          <a:pt x="2187" y="240"/>
                          <a:pt x="1562" y="58"/>
                        </a:cubicBezTo>
                        <a:cubicBezTo>
                          <a:pt x="1442" y="20"/>
                          <a:pt x="1313" y="0"/>
                          <a:pt x="1182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34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" name="Google Shape;1994;p48">
                    <a:extLst>
                      <a:ext uri="{FF2B5EF4-FFF2-40B4-BE49-F238E27FC236}">
                        <a16:creationId xmlns:a16="http://schemas.microsoft.com/office/drawing/2014/main" id="{0FA862B8-45AA-4DBD-807F-D0F639CFC3F1}"/>
                      </a:ext>
                    </a:extLst>
                  </p:cNvPr>
                  <p:cNvSpPr/>
                  <p:nvPr/>
                </p:nvSpPr>
                <p:spPr>
                  <a:xfrm>
                    <a:off x="5667477" y="738394"/>
                    <a:ext cx="266624" cy="1875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36" h="7835" extrusionOk="0">
                        <a:moveTo>
                          <a:pt x="5152" y="1"/>
                        </a:moveTo>
                        <a:cubicBezTo>
                          <a:pt x="4816" y="1"/>
                          <a:pt x="4475" y="87"/>
                          <a:pt x="4177" y="237"/>
                        </a:cubicBezTo>
                        <a:cubicBezTo>
                          <a:pt x="4148" y="251"/>
                          <a:pt x="4119" y="266"/>
                          <a:pt x="4095" y="280"/>
                        </a:cubicBezTo>
                        <a:lnTo>
                          <a:pt x="6085" y="280"/>
                        </a:lnTo>
                        <a:cubicBezTo>
                          <a:pt x="5825" y="87"/>
                          <a:pt x="5493" y="1"/>
                          <a:pt x="5152" y="1"/>
                        </a:cubicBezTo>
                        <a:close/>
                        <a:moveTo>
                          <a:pt x="981" y="2775"/>
                        </a:moveTo>
                        <a:cubicBezTo>
                          <a:pt x="664" y="2952"/>
                          <a:pt x="327" y="3121"/>
                          <a:pt x="1" y="3288"/>
                        </a:cubicBezTo>
                        <a:cubicBezTo>
                          <a:pt x="553" y="4029"/>
                          <a:pt x="1183" y="4707"/>
                          <a:pt x="1870" y="5321"/>
                        </a:cubicBezTo>
                        <a:cubicBezTo>
                          <a:pt x="1899" y="5283"/>
                          <a:pt x="1922" y="5244"/>
                          <a:pt x="1951" y="5206"/>
                        </a:cubicBezTo>
                        <a:cubicBezTo>
                          <a:pt x="2441" y="4490"/>
                          <a:pt x="2937" y="3769"/>
                          <a:pt x="3432" y="3053"/>
                        </a:cubicBezTo>
                        <a:cubicBezTo>
                          <a:pt x="2687" y="2977"/>
                          <a:pt x="1942" y="2895"/>
                          <a:pt x="1197" y="2804"/>
                        </a:cubicBezTo>
                        <a:cubicBezTo>
                          <a:pt x="1125" y="2793"/>
                          <a:pt x="1053" y="2784"/>
                          <a:pt x="981" y="2775"/>
                        </a:cubicBezTo>
                        <a:close/>
                        <a:moveTo>
                          <a:pt x="5555" y="3236"/>
                        </a:moveTo>
                        <a:cubicBezTo>
                          <a:pt x="5566" y="3298"/>
                          <a:pt x="5566" y="3361"/>
                          <a:pt x="5566" y="3418"/>
                        </a:cubicBezTo>
                        <a:cubicBezTo>
                          <a:pt x="5566" y="3538"/>
                          <a:pt x="5555" y="3654"/>
                          <a:pt x="5532" y="3769"/>
                        </a:cubicBezTo>
                        <a:cubicBezTo>
                          <a:pt x="5369" y="4485"/>
                          <a:pt x="4907" y="5129"/>
                          <a:pt x="4863" y="5865"/>
                        </a:cubicBezTo>
                        <a:lnTo>
                          <a:pt x="4863" y="5951"/>
                        </a:lnTo>
                        <a:cubicBezTo>
                          <a:pt x="4863" y="6965"/>
                          <a:pt x="5859" y="7835"/>
                          <a:pt x="6859" y="7835"/>
                        </a:cubicBezTo>
                        <a:cubicBezTo>
                          <a:pt x="7055" y="7835"/>
                          <a:pt x="7252" y="7801"/>
                          <a:pt x="7440" y="7729"/>
                        </a:cubicBezTo>
                        <a:cubicBezTo>
                          <a:pt x="7137" y="7508"/>
                          <a:pt x="6830" y="7282"/>
                          <a:pt x="6633" y="6970"/>
                        </a:cubicBezTo>
                        <a:cubicBezTo>
                          <a:pt x="6522" y="6792"/>
                          <a:pt x="6455" y="6581"/>
                          <a:pt x="6455" y="6373"/>
                        </a:cubicBezTo>
                        <a:cubicBezTo>
                          <a:pt x="6455" y="6211"/>
                          <a:pt x="6498" y="6052"/>
                          <a:pt x="6589" y="5918"/>
                        </a:cubicBezTo>
                        <a:cubicBezTo>
                          <a:pt x="6777" y="5652"/>
                          <a:pt x="7060" y="5572"/>
                          <a:pt x="7378" y="5572"/>
                        </a:cubicBezTo>
                        <a:cubicBezTo>
                          <a:pt x="7786" y="5572"/>
                          <a:pt x="8257" y="5701"/>
                          <a:pt x="8669" y="5745"/>
                        </a:cubicBezTo>
                        <a:cubicBezTo>
                          <a:pt x="8742" y="5754"/>
                          <a:pt x="8814" y="5754"/>
                          <a:pt x="8882" y="5754"/>
                        </a:cubicBezTo>
                        <a:cubicBezTo>
                          <a:pt x="9895" y="5754"/>
                          <a:pt x="10880" y="5024"/>
                          <a:pt x="11135" y="4033"/>
                        </a:cubicBezTo>
                        <a:lnTo>
                          <a:pt x="11135" y="4033"/>
                        </a:lnTo>
                        <a:cubicBezTo>
                          <a:pt x="10395" y="4375"/>
                          <a:pt x="9631" y="4725"/>
                          <a:pt x="8814" y="4749"/>
                        </a:cubicBezTo>
                        <a:lnTo>
                          <a:pt x="8727" y="4749"/>
                        </a:lnTo>
                        <a:cubicBezTo>
                          <a:pt x="7935" y="4749"/>
                          <a:pt x="7099" y="4375"/>
                          <a:pt x="6786" y="3654"/>
                        </a:cubicBezTo>
                        <a:cubicBezTo>
                          <a:pt x="6738" y="3543"/>
                          <a:pt x="6704" y="3432"/>
                          <a:pt x="6680" y="3317"/>
                        </a:cubicBezTo>
                        <a:cubicBezTo>
                          <a:pt x="6305" y="3294"/>
                          <a:pt x="5930" y="3265"/>
                          <a:pt x="5555" y="3236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34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" name="Google Shape;1995;p48">
                    <a:extLst>
                      <a:ext uri="{FF2B5EF4-FFF2-40B4-BE49-F238E27FC236}">
                        <a16:creationId xmlns:a16="http://schemas.microsoft.com/office/drawing/2014/main" id="{725C63D9-ADE1-45B5-B908-0E84E5F467A7}"/>
                      </a:ext>
                    </a:extLst>
                  </p:cNvPr>
                  <p:cNvSpPr/>
                  <p:nvPr/>
                </p:nvSpPr>
                <p:spPr>
                  <a:xfrm>
                    <a:off x="5874819" y="822624"/>
                    <a:ext cx="268228" cy="126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03" h="5273" extrusionOk="0">
                        <a:moveTo>
                          <a:pt x="4984" y="1"/>
                        </a:moveTo>
                        <a:cubicBezTo>
                          <a:pt x="4902" y="20"/>
                          <a:pt x="4820" y="45"/>
                          <a:pt x="4744" y="83"/>
                        </a:cubicBezTo>
                        <a:cubicBezTo>
                          <a:pt x="3773" y="526"/>
                          <a:pt x="3908" y="2178"/>
                          <a:pt x="2937" y="2630"/>
                        </a:cubicBezTo>
                        <a:cubicBezTo>
                          <a:pt x="2196" y="2966"/>
                          <a:pt x="985" y="2549"/>
                          <a:pt x="745" y="3322"/>
                        </a:cubicBezTo>
                        <a:cubicBezTo>
                          <a:pt x="721" y="3403"/>
                          <a:pt x="712" y="3485"/>
                          <a:pt x="712" y="3567"/>
                        </a:cubicBezTo>
                        <a:cubicBezTo>
                          <a:pt x="712" y="3711"/>
                          <a:pt x="736" y="3855"/>
                          <a:pt x="736" y="4004"/>
                        </a:cubicBezTo>
                        <a:lnTo>
                          <a:pt x="736" y="4053"/>
                        </a:lnTo>
                        <a:cubicBezTo>
                          <a:pt x="716" y="4514"/>
                          <a:pt x="413" y="4860"/>
                          <a:pt x="0" y="5076"/>
                        </a:cubicBezTo>
                        <a:cubicBezTo>
                          <a:pt x="759" y="5206"/>
                          <a:pt x="1543" y="5273"/>
                          <a:pt x="2340" y="5273"/>
                        </a:cubicBezTo>
                        <a:cubicBezTo>
                          <a:pt x="2489" y="5273"/>
                          <a:pt x="2633" y="5273"/>
                          <a:pt x="2783" y="5268"/>
                        </a:cubicBezTo>
                        <a:cubicBezTo>
                          <a:pt x="3081" y="4682"/>
                          <a:pt x="3245" y="3971"/>
                          <a:pt x="3696" y="3495"/>
                        </a:cubicBezTo>
                        <a:cubicBezTo>
                          <a:pt x="4090" y="3081"/>
                          <a:pt x="4652" y="2908"/>
                          <a:pt x="5224" y="2908"/>
                        </a:cubicBezTo>
                        <a:cubicBezTo>
                          <a:pt x="5603" y="2908"/>
                          <a:pt x="5988" y="2986"/>
                          <a:pt x="6334" y="3115"/>
                        </a:cubicBezTo>
                        <a:cubicBezTo>
                          <a:pt x="6925" y="3341"/>
                          <a:pt x="7449" y="3702"/>
                          <a:pt x="7963" y="4072"/>
                        </a:cubicBezTo>
                        <a:cubicBezTo>
                          <a:pt x="9141" y="3543"/>
                          <a:pt x="10232" y="2855"/>
                          <a:pt x="11203" y="2034"/>
                        </a:cubicBezTo>
                        <a:cubicBezTo>
                          <a:pt x="9953" y="1602"/>
                          <a:pt x="8324" y="1640"/>
                          <a:pt x="7329" y="1073"/>
                        </a:cubicBezTo>
                        <a:cubicBezTo>
                          <a:pt x="6705" y="712"/>
                          <a:pt x="6070" y="122"/>
                          <a:pt x="5421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34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81" name="Google Shape;1996;p48">
                  <a:extLst>
                    <a:ext uri="{FF2B5EF4-FFF2-40B4-BE49-F238E27FC236}">
                      <a16:creationId xmlns:a16="http://schemas.microsoft.com/office/drawing/2014/main" id="{DBD09DA9-D29C-405F-9DEF-FA073A1168C5}"/>
                    </a:ext>
                  </a:extLst>
                </p:cNvPr>
                <p:cNvSpPr/>
                <p:nvPr/>
              </p:nvSpPr>
              <p:spPr>
                <a:xfrm>
                  <a:off x="6004827" y="935417"/>
                  <a:ext cx="19010" cy="5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" h="212" extrusionOk="0">
                      <a:moveTo>
                        <a:pt x="663" y="0"/>
                      </a:moveTo>
                      <a:cubicBezTo>
                        <a:pt x="621" y="0"/>
                        <a:pt x="572" y="0"/>
                        <a:pt x="525" y="9"/>
                      </a:cubicBezTo>
                      <a:cubicBezTo>
                        <a:pt x="328" y="34"/>
                        <a:pt x="159" y="111"/>
                        <a:pt x="0" y="211"/>
                      </a:cubicBezTo>
                      <a:cubicBezTo>
                        <a:pt x="270" y="153"/>
                        <a:pt x="534" y="82"/>
                        <a:pt x="794" y="5"/>
                      </a:cubicBezTo>
                      <a:cubicBezTo>
                        <a:pt x="750" y="0"/>
                        <a:pt x="707" y="0"/>
                        <a:pt x="663" y="0"/>
                      </a:cubicBezTo>
                      <a:close/>
                    </a:path>
                  </a:pathLst>
                </a:custGeom>
                <a:solidFill>
                  <a:srgbClr val="EA650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82" name="Google Shape;1997;p48">
                  <a:extLst>
                    <a:ext uri="{FF2B5EF4-FFF2-40B4-BE49-F238E27FC236}">
                      <a16:creationId xmlns:a16="http://schemas.microsoft.com/office/drawing/2014/main" id="{4CC0016A-A33C-41C4-A178-84619A58878A}"/>
                    </a:ext>
                  </a:extLst>
                </p:cNvPr>
                <p:cNvGrpSpPr/>
                <p:nvPr/>
              </p:nvGrpSpPr>
              <p:grpSpPr>
                <a:xfrm>
                  <a:off x="5656160" y="786271"/>
                  <a:ext cx="562888" cy="209545"/>
                  <a:chOff x="5649760" y="789846"/>
                  <a:chExt cx="562888" cy="209545"/>
                </a:xfrm>
              </p:grpSpPr>
              <p:sp>
                <p:nvSpPr>
                  <p:cNvPr id="294" name="Google Shape;1998;p48">
                    <a:extLst>
                      <a:ext uri="{FF2B5EF4-FFF2-40B4-BE49-F238E27FC236}">
                        <a16:creationId xmlns:a16="http://schemas.microsoft.com/office/drawing/2014/main" id="{722DEF78-7730-4E5F-A505-500A470DD2EB}"/>
                      </a:ext>
                    </a:extLst>
                  </p:cNvPr>
                  <p:cNvSpPr/>
                  <p:nvPr/>
                </p:nvSpPr>
                <p:spPr>
                  <a:xfrm>
                    <a:off x="5652058" y="789846"/>
                    <a:ext cx="560590" cy="2095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14" h="8752" extrusionOk="0">
                        <a:moveTo>
                          <a:pt x="23413" y="1"/>
                        </a:moveTo>
                        <a:lnTo>
                          <a:pt x="23413" y="1"/>
                        </a:lnTo>
                        <a:cubicBezTo>
                          <a:pt x="23395" y="39"/>
                          <a:pt x="23371" y="72"/>
                          <a:pt x="23351" y="107"/>
                        </a:cubicBezTo>
                        <a:cubicBezTo>
                          <a:pt x="23342" y="136"/>
                          <a:pt x="23333" y="164"/>
                          <a:pt x="23322" y="193"/>
                        </a:cubicBezTo>
                        <a:cubicBezTo>
                          <a:pt x="23327" y="193"/>
                          <a:pt x="23333" y="193"/>
                          <a:pt x="23333" y="198"/>
                        </a:cubicBezTo>
                        <a:cubicBezTo>
                          <a:pt x="23125" y="851"/>
                          <a:pt x="22856" y="1480"/>
                          <a:pt x="22544" y="2081"/>
                        </a:cubicBezTo>
                        <a:cubicBezTo>
                          <a:pt x="22414" y="1971"/>
                          <a:pt x="22275" y="1870"/>
                          <a:pt x="22135" y="1784"/>
                        </a:cubicBezTo>
                        <a:cubicBezTo>
                          <a:pt x="21636" y="2365"/>
                          <a:pt x="21093" y="2908"/>
                          <a:pt x="20507" y="3403"/>
                        </a:cubicBezTo>
                        <a:cubicBezTo>
                          <a:pt x="20838" y="3518"/>
                          <a:pt x="21146" y="3667"/>
                          <a:pt x="21405" y="3864"/>
                        </a:cubicBezTo>
                        <a:cubicBezTo>
                          <a:pt x="20674" y="4825"/>
                          <a:pt x="19800" y="5672"/>
                          <a:pt x="18824" y="6373"/>
                        </a:cubicBezTo>
                        <a:cubicBezTo>
                          <a:pt x="18507" y="6258"/>
                          <a:pt x="18229" y="6123"/>
                          <a:pt x="18021" y="5983"/>
                        </a:cubicBezTo>
                        <a:cubicBezTo>
                          <a:pt x="17768" y="5810"/>
                          <a:pt x="17517" y="5623"/>
                          <a:pt x="17267" y="5441"/>
                        </a:cubicBezTo>
                        <a:cubicBezTo>
                          <a:pt x="16710" y="5695"/>
                          <a:pt x="16129" y="5912"/>
                          <a:pt x="15528" y="6085"/>
                        </a:cubicBezTo>
                        <a:cubicBezTo>
                          <a:pt x="16153" y="6162"/>
                          <a:pt x="16777" y="6767"/>
                          <a:pt x="17118" y="7402"/>
                        </a:cubicBezTo>
                        <a:cubicBezTo>
                          <a:pt x="15470" y="8228"/>
                          <a:pt x="13610" y="8689"/>
                          <a:pt x="11644" y="8689"/>
                        </a:cubicBezTo>
                        <a:cubicBezTo>
                          <a:pt x="10957" y="8689"/>
                          <a:pt x="10285" y="8631"/>
                          <a:pt x="9631" y="8526"/>
                        </a:cubicBezTo>
                        <a:cubicBezTo>
                          <a:pt x="9703" y="8463"/>
                          <a:pt x="9785" y="8416"/>
                          <a:pt x="9867" y="8382"/>
                        </a:cubicBezTo>
                        <a:cubicBezTo>
                          <a:pt x="10136" y="8267"/>
                          <a:pt x="10424" y="8232"/>
                          <a:pt x="10712" y="8232"/>
                        </a:cubicBezTo>
                        <a:cubicBezTo>
                          <a:pt x="10948" y="8232"/>
                          <a:pt x="11183" y="8256"/>
                          <a:pt x="11414" y="8276"/>
                        </a:cubicBezTo>
                        <a:cubicBezTo>
                          <a:pt x="11616" y="8296"/>
                          <a:pt x="11817" y="8310"/>
                          <a:pt x="12019" y="8310"/>
                        </a:cubicBezTo>
                        <a:cubicBezTo>
                          <a:pt x="12347" y="8310"/>
                          <a:pt x="12664" y="8271"/>
                          <a:pt x="12952" y="8127"/>
                        </a:cubicBezTo>
                        <a:cubicBezTo>
                          <a:pt x="13711" y="7742"/>
                          <a:pt x="14071" y="6739"/>
                          <a:pt x="14734" y="6291"/>
                        </a:cubicBezTo>
                        <a:lnTo>
                          <a:pt x="14734" y="6291"/>
                        </a:lnTo>
                        <a:cubicBezTo>
                          <a:pt x="13880" y="6488"/>
                          <a:pt x="12995" y="6608"/>
                          <a:pt x="12087" y="6637"/>
                        </a:cubicBezTo>
                        <a:cubicBezTo>
                          <a:pt x="11933" y="6935"/>
                          <a:pt x="11746" y="7200"/>
                          <a:pt x="11462" y="7382"/>
                        </a:cubicBezTo>
                        <a:cubicBezTo>
                          <a:pt x="11188" y="7560"/>
                          <a:pt x="10890" y="7622"/>
                          <a:pt x="10578" y="7622"/>
                        </a:cubicBezTo>
                        <a:cubicBezTo>
                          <a:pt x="10174" y="7622"/>
                          <a:pt x="9746" y="7511"/>
                          <a:pt x="9309" y="7406"/>
                        </a:cubicBezTo>
                        <a:cubicBezTo>
                          <a:pt x="8876" y="7296"/>
                          <a:pt x="8435" y="7185"/>
                          <a:pt x="8007" y="7185"/>
                        </a:cubicBezTo>
                        <a:cubicBezTo>
                          <a:pt x="7877" y="7185"/>
                          <a:pt x="7752" y="7194"/>
                          <a:pt x="7623" y="7214"/>
                        </a:cubicBezTo>
                        <a:cubicBezTo>
                          <a:pt x="7266" y="7281"/>
                          <a:pt x="6944" y="7449"/>
                          <a:pt x="6623" y="7618"/>
                        </a:cubicBezTo>
                        <a:cubicBezTo>
                          <a:pt x="5926" y="7305"/>
                          <a:pt x="5258" y="6930"/>
                          <a:pt x="4638" y="6498"/>
                        </a:cubicBezTo>
                        <a:cubicBezTo>
                          <a:pt x="4811" y="6397"/>
                          <a:pt x="5008" y="6329"/>
                          <a:pt x="5201" y="6296"/>
                        </a:cubicBezTo>
                        <a:cubicBezTo>
                          <a:pt x="5325" y="6277"/>
                          <a:pt x="5445" y="6272"/>
                          <a:pt x="5571" y="6272"/>
                        </a:cubicBezTo>
                        <a:cubicBezTo>
                          <a:pt x="6359" y="6272"/>
                          <a:pt x="7132" y="6599"/>
                          <a:pt x="7929" y="6690"/>
                        </a:cubicBezTo>
                        <a:cubicBezTo>
                          <a:pt x="8016" y="6699"/>
                          <a:pt x="8102" y="6704"/>
                          <a:pt x="8195" y="6704"/>
                        </a:cubicBezTo>
                        <a:cubicBezTo>
                          <a:pt x="8579" y="6704"/>
                          <a:pt x="8978" y="6618"/>
                          <a:pt x="9304" y="6445"/>
                        </a:cubicBezTo>
                        <a:cubicBezTo>
                          <a:pt x="6724" y="6003"/>
                          <a:pt x="4389" y="4840"/>
                          <a:pt x="2514" y="3172"/>
                        </a:cubicBezTo>
                        <a:cubicBezTo>
                          <a:pt x="2336" y="3437"/>
                          <a:pt x="2149" y="3696"/>
                          <a:pt x="1942" y="3946"/>
                        </a:cubicBezTo>
                        <a:cubicBezTo>
                          <a:pt x="1313" y="3134"/>
                          <a:pt x="779" y="2241"/>
                          <a:pt x="366" y="1283"/>
                        </a:cubicBezTo>
                        <a:cubicBezTo>
                          <a:pt x="457" y="1236"/>
                          <a:pt x="548" y="1188"/>
                          <a:pt x="645" y="1139"/>
                        </a:cubicBezTo>
                        <a:cubicBezTo>
                          <a:pt x="467" y="904"/>
                          <a:pt x="299" y="664"/>
                          <a:pt x="140" y="418"/>
                        </a:cubicBezTo>
                        <a:cubicBezTo>
                          <a:pt x="92" y="409"/>
                          <a:pt x="44" y="404"/>
                          <a:pt x="0" y="395"/>
                        </a:cubicBezTo>
                        <a:lnTo>
                          <a:pt x="0" y="395"/>
                        </a:lnTo>
                        <a:cubicBezTo>
                          <a:pt x="1086" y="3619"/>
                          <a:pt x="3475" y="6248"/>
                          <a:pt x="6545" y="7646"/>
                        </a:cubicBezTo>
                        <a:cubicBezTo>
                          <a:pt x="6551" y="7651"/>
                          <a:pt x="6556" y="7651"/>
                          <a:pt x="6556" y="7651"/>
                        </a:cubicBezTo>
                        <a:cubicBezTo>
                          <a:pt x="6560" y="7656"/>
                          <a:pt x="6560" y="7656"/>
                          <a:pt x="6565" y="7656"/>
                        </a:cubicBezTo>
                        <a:cubicBezTo>
                          <a:pt x="6565" y="7656"/>
                          <a:pt x="6570" y="7656"/>
                          <a:pt x="6570" y="7661"/>
                        </a:cubicBezTo>
                        <a:cubicBezTo>
                          <a:pt x="8117" y="8363"/>
                          <a:pt x="9832" y="8751"/>
                          <a:pt x="11644" y="8751"/>
                        </a:cubicBezTo>
                        <a:cubicBezTo>
                          <a:pt x="17200" y="8751"/>
                          <a:pt x="21895" y="5061"/>
                          <a:pt x="23413" y="1"/>
                        </a:cubicBezTo>
                        <a:close/>
                      </a:path>
                    </a:pathLst>
                  </a:custGeom>
                  <a:solidFill>
                    <a:srgbClr val="1F2E56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5" name="Google Shape;1999;p48">
                    <a:extLst>
                      <a:ext uri="{FF2B5EF4-FFF2-40B4-BE49-F238E27FC236}">
                        <a16:creationId xmlns:a16="http://schemas.microsoft.com/office/drawing/2014/main" id="{310BF0E4-7A62-497B-B6E1-0A195B973318}"/>
                      </a:ext>
                    </a:extLst>
                  </p:cNvPr>
                  <p:cNvSpPr/>
                  <p:nvPr/>
                </p:nvSpPr>
                <p:spPr>
                  <a:xfrm>
                    <a:off x="6182026" y="794467"/>
                    <a:ext cx="28683" cy="45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8" h="1889" extrusionOk="0">
                        <a:moveTo>
                          <a:pt x="1187" y="0"/>
                        </a:moveTo>
                        <a:cubicBezTo>
                          <a:pt x="1116" y="231"/>
                          <a:pt x="1034" y="462"/>
                          <a:pt x="947" y="682"/>
                        </a:cubicBezTo>
                        <a:cubicBezTo>
                          <a:pt x="861" y="697"/>
                          <a:pt x="770" y="706"/>
                          <a:pt x="679" y="715"/>
                        </a:cubicBezTo>
                        <a:cubicBezTo>
                          <a:pt x="462" y="1019"/>
                          <a:pt x="236" y="1307"/>
                          <a:pt x="0" y="1591"/>
                        </a:cubicBezTo>
                        <a:cubicBezTo>
                          <a:pt x="140" y="1677"/>
                          <a:pt x="279" y="1778"/>
                          <a:pt x="409" y="1888"/>
                        </a:cubicBezTo>
                        <a:cubicBezTo>
                          <a:pt x="721" y="1287"/>
                          <a:pt x="990" y="658"/>
                          <a:pt x="1198" y="5"/>
                        </a:cubicBezTo>
                        <a:cubicBezTo>
                          <a:pt x="1198" y="0"/>
                          <a:pt x="1192" y="0"/>
                          <a:pt x="1187" y="0"/>
                        </a:cubicBezTo>
                        <a:close/>
                      </a:path>
                    </a:pathLst>
                  </a:custGeom>
                  <a:solidFill>
                    <a:srgbClr val="1F2E56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" name="Google Shape;2000;p48">
                    <a:extLst>
                      <a:ext uri="{FF2B5EF4-FFF2-40B4-BE49-F238E27FC236}">
                        <a16:creationId xmlns:a16="http://schemas.microsoft.com/office/drawing/2014/main" id="{445B239C-EEB6-461D-ADD2-FFFF625F9566}"/>
                      </a:ext>
                    </a:extLst>
                  </p:cNvPr>
                  <p:cNvSpPr/>
                  <p:nvPr/>
                </p:nvSpPr>
                <p:spPr>
                  <a:xfrm>
                    <a:off x="6198259" y="794467"/>
                    <a:ext cx="12211" cy="17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" h="716" extrusionOk="0">
                        <a:moveTo>
                          <a:pt x="485" y="0"/>
                        </a:moveTo>
                        <a:cubicBezTo>
                          <a:pt x="332" y="245"/>
                          <a:pt x="168" y="485"/>
                          <a:pt x="1" y="715"/>
                        </a:cubicBezTo>
                        <a:cubicBezTo>
                          <a:pt x="92" y="706"/>
                          <a:pt x="183" y="697"/>
                          <a:pt x="269" y="682"/>
                        </a:cubicBezTo>
                        <a:cubicBezTo>
                          <a:pt x="356" y="462"/>
                          <a:pt x="438" y="231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rgbClr val="1F2E56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" name="Google Shape;2001;p48">
                    <a:extLst>
                      <a:ext uri="{FF2B5EF4-FFF2-40B4-BE49-F238E27FC236}">
                        <a16:creationId xmlns:a16="http://schemas.microsoft.com/office/drawing/2014/main" id="{D08843A4-E137-4131-9748-427379395D3F}"/>
                      </a:ext>
                    </a:extLst>
                  </p:cNvPr>
                  <p:cNvSpPr/>
                  <p:nvPr/>
                </p:nvSpPr>
                <p:spPr>
                  <a:xfrm>
                    <a:off x="5649760" y="791019"/>
                    <a:ext cx="1748" cy="31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" h="130" extrusionOk="0">
                        <a:moveTo>
                          <a:pt x="0" y="0"/>
                        </a:moveTo>
                        <a:lnTo>
                          <a:pt x="44" y="129"/>
                        </a:lnTo>
                        <a:cubicBezTo>
                          <a:pt x="53" y="125"/>
                          <a:pt x="63" y="120"/>
                          <a:pt x="73" y="115"/>
                        </a:cubicBezTo>
                        <a:cubicBezTo>
                          <a:pt x="49" y="76"/>
                          <a:pt x="25" y="38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1F2E56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" name="Google Shape;2002;p48">
                    <a:extLst>
                      <a:ext uri="{FF2B5EF4-FFF2-40B4-BE49-F238E27FC236}">
                        <a16:creationId xmlns:a16="http://schemas.microsoft.com/office/drawing/2014/main" id="{E4EA8B84-B786-4FF6-80C2-4A9074F1156C}"/>
                      </a:ext>
                    </a:extLst>
                  </p:cNvPr>
                  <p:cNvSpPr/>
                  <p:nvPr/>
                </p:nvSpPr>
                <p:spPr>
                  <a:xfrm>
                    <a:off x="5660797" y="817117"/>
                    <a:ext cx="51476" cy="67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0" h="2808" extrusionOk="0">
                        <a:moveTo>
                          <a:pt x="280" y="0"/>
                        </a:moveTo>
                        <a:cubicBezTo>
                          <a:pt x="183" y="49"/>
                          <a:pt x="92" y="97"/>
                          <a:pt x="1" y="144"/>
                        </a:cubicBezTo>
                        <a:cubicBezTo>
                          <a:pt x="414" y="1102"/>
                          <a:pt x="948" y="1995"/>
                          <a:pt x="1577" y="2807"/>
                        </a:cubicBezTo>
                        <a:cubicBezTo>
                          <a:pt x="1784" y="2557"/>
                          <a:pt x="1971" y="2298"/>
                          <a:pt x="2149" y="2033"/>
                        </a:cubicBezTo>
                        <a:cubicBezTo>
                          <a:pt x="1462" y="1419"/>
                          <a:pt x="832" y="741"/>
                          <a:pt x="280" y="0"/>
                        </a:cubicBezTo>
                        <a:close/>
                      </a:path>
                    </a:pathLst>
                  </a:custGeom>
                  <a:solidFill>
                    <a:srgbClr val="1F2E56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" name="Google Shape;2003;p48">
                    <a:extLst>
                      <a:ext uri="{FF2B5EF4-FFF2-40B4-BE49-F238E27FC236}">
                        <a16:creationId xmlns:a16="http://schemas.microsoft.com/office/drawing/2014/main" id="{776EBD1F-A4ED-4349-8DB1-C82DBE11AD61}"/>
                      </a:ext>
                    </a:extLst>
                  </p:cNvPr>
                  <p:cNvSpPr/>
                  <p:nvPr/>
                </p:nvSpPr>
                <p:spPr>
                  <a:xfrm>
                    <a:off x="5763080" y="871323"/>
                    <a:ext cx="401492" cy="1010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69" h="4220" extrusionOk="0">
                        <a:moveTo>
                          <a:pt x="15870" y="0"/>
                        </a:moveTo>
                        <a:cubicBezTo>
                          <a:pt x="14899" y="821"/>
                          <a:pt x="13808" y="1509"/>
                          <a:pt x="12630" y="2038"/>
                        </a:cubicBezTo>
                        <a:cubicBezTo>
                          <a:pt x="12880" y="2220"/>
                          <a:pt x="13131" y="2407"/>
                          <a:pt x="13384" y="2580"/>
                        </a:cubicBezTo>
                        <a:cubicBezTo>
                          <a:pt x="13592" y="2720"/>
                          <a:pt x="13870" y="2855"/>
                          <a:pt x="14187" y="2970"/>
                        </a:cubicBezTo>
                        <a:cubicBezTo>
                          <a:pt x="15163" y="2269"/>
                          <a:pt x="16037" y="1422"/>
                          <a:pt x="16768" y="461"/>
                        </a:cubicBezTo>
                        <a:cubicBezTo>
                          <a:pt x="16509" y="264"/>
                          <a:pt x="16201" y="115"/>
                          <a:pt x="15870" y="0"/>
                        </a:cubicBezTo>
                        <a:close/>
                        <a:moveTo>
                          <a:pt x="934" y="2869"/>
                        </a:moveTo>
                        <a:cubicBezTo>
                          <a:pt x="808" y="2869"/>
                          <a:pt x="688" y="2874"/>
                          <a:pt x="564" y="2893"/>
                        </a:cubicBezTo>
                        <a:cubicBezTo>
                          <a:pt x="371" y="2926"/>
                          <a:pt x="174" y="2994"/>
                          <a:pt x="1" y="3095"/>
                        </a:cubicBezTo>
                        <a:cubicBezTo>
                          <a:pt x="621" y="3527"/>
                          <a:pt x="1289" y="3902"/>
                          <a:pt x="1986" y="4215"/>
                        </a:cubicBezTo>
                        <a:cubicBezTo>
                          <a:pt x="2307" y="4046"/>
                          <a:pt x="2629" y="3878"/>
                          <a:pt x="2986" y="3811"/>
                        </a:cubicBezTo>
                        <a:cubicBezTo>
                          <a:pt x="3115" y="3791"/>
                          <a:pt x="3240" y="3782"/>
                          <a:pt x="3370" y="3782"/>
                        </a:cubicBezTo>
                        <a:cubicBezTo>
                          <a:pt x="3798" y="3782"/>
                          <a:pt x="4239" y="3893"/>
                          <a:pt x="4672" y="4003"/>
                        </a:cubicBezTo>
                        <a:cubicBezTo>
                          <a:pt x="5109" y="4108"/>
                          <a:pt x="5537" y="4219"/>
                          <a:pt x="5941" y="4219"/>
                        </a:cubicBezTo>
                        <a:cubicBezTo>
                          <a:pt x="6253" y="4219"/>
                          <a:pt x="6551" y="4157"/>
                          <a:pt x="6825" y="3979"/>
                        </a:cubicBezTo>
                        <a:cubicBezTo>
                          <a:pt x="7109" y="3797"/>
                          <a:pt x="7296" y="3532"/>
                          <a:pt x="7450" y="3234"/>
                        </a:cubicBezTo>
                        <a:lnTo>
                          <a:pt x="7450" y="3234"/>
                        </a:lnTo>
                        <a:cubicBezTo>
                          <a:pt x="7300" y="3239"/>
                          <a:pt x="7156" y="3239"/>
                          <a:pt x="7007" y="3239"/>
                        </a:cubicBezTo>
                        <a:cubicBezTo>
                          <a:pt x="6210" y="3239"/>
                          <a:pt x="5426" y="3172"/>
                          <a:pt x="4667" y="3042"/>
                        </a:cubicBezTo>
                        <a:cubicBezTo>
                          <a:pt x="4341" y="3215"/>
                          <a:pt x="3942" y="3301"/>
                          <a:pt x="3558" y="3301"/>
                        </a:cubicBezTo>
                        <a:cubicBezTo>
                          <a:pt x="3465" y="3301"/>
                          <a:pt x="3379" y="3296"/>
                          <a:pt x="3292" y="3287"/>
                        </a:cubicBezTo>
                        <a:cubicBezTo>
                          <a:pt x="2495" y="3196"/>
                          <a:pt x="1722" y="2869"/>
                          <a:pt x="934" y="2869"/>
                        </a:cubicBezTo>
                        <a:close/>
                      </a:path>
                    </a:pathLst>
                  </a:custGeom>
                  <a:solidFill>
                    <a:srgbClr val="1F2E56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" name="Google Shape;2004;p48">
                    <a:extLst>
                      <a:ext uri="{FF2B5EF4-FFF2-40B4-BE49-F238E27FC236}">
                        <a16:creationId xmlns:a16="http://schemas.microsoft.com/office/drawing/2014/main" id="{56CBEC7D-1417-49B0-9BA8-83D1755C279E}"/>
                      </a:ext>
                    </a:extLst>
                  </p:cNvPr>
                  <p:cNvSpPr/>
                  <p:nvPr/>
                </p:nvSpPr>
                <p:spPr>
                  <a:xfrm>
                    <a:off x="5882625" y="935512"/>
                    <a:ext cx="179305" cy="623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9" h="2605" extrusionOk="0">
                        <a:moveTo>
                          <a:pt x="5898" y="1"/>
                        </a:moveTo>
                        <a:cubicBezTo>
                          <a:pt x="5638" y="78"/>
                          <a:pt x="5374" y="149"/>
                          <a:pt x="5104" y="207"/>
                        </a:cubicBezTo>
                        <a:cubicBezTo>
                          <a:pt x="4441" y="655"/>
                          <a:pt x="4081" y="1658"/>
                          <a:pt x="3322" y="2043"/>
                        </a:cubicBezTo>
                        <a:cubicBezTo>
                          <a:pt x="3034" y="2187"/>
                          <a:pt x="2717" y="2226"/>
                          <a:pt x="2389" y="2226"/>
                        </a:cubicBezTo>
                        <a:cubicBezTo>
                          <a:pt x="2187" y="2226"/>
                          <a:pt x="1986" y="2212"/>
                          <a:pt x="1784" y="2192"/>
                        </a:cubicBezTo>
                        <a:cubicBezTo>
                          <a:pt x="1553" y="2172"/>
                          <a:pt x="1318" y="2148"/>
                          <a:pt x="1082" y="2148"/>
                        </a:cubicBezTo>
                        <a:cubicBezTo>
                          <a:pt x="794" y="2148"/>
                          <a:pt x="506" y="2183"/>
                          <a:pt x="237" y="2298"/>
                        </a:cubicBezTo>
                        <a:cubicBezTo>
                          <a:pt x="155" y="2332"/>
                          <a:pt x="73" y="2379"/>
                          <a:pt x="1" y="2442"/>
                        </a:cubicBezTo>
                        <a:cubicBezTo>
                          <a:pt x="655" y="2547"/>
                          <a:pt x="1327" y="2605"/>
                          <a:pt x="2014" y="2605"/>
                        </a:cubicBezTo>
                        <a:cubicBezTo>
                          <a:pt x="3980" y="2605"/>
                          <a:pt x="5840" y="2144"/>
                          <a:pt x="7488" y="1318"/>
                        </a:cubicBezTo>
                        <a:cubicBezTo>
                          <a:pt x="7147" y="683"/>
                          <a:pt x="6523" y="78"/>
                          <a:pt x="5898" y="1"/>
                        </a:cubicBezTo>
                        <a:close/>
                      </a:path>
                    </a:pathLst>
                  </a:custGeom>
                  <a:solidFill>
                    <a:srgbClr val="1F2E56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83" name="Google Shape;2005;p48">
                  <a:extLst>
                    <a:ext uri="{FF2B5EF4-FFF2-40B4-BE49-F238E27FC236}">
                      <a16:creationId xmlns:a16="http://schemas.microsoft.com/office/drawing/2014/main" id="{F2DE5359-785E-433A-85B7-8716952EF448}"/>
                    </a:ext>
                  </a:extLst>
                </p:cNvPr>
                <p:cNvSpPr/>
                <p:nvPr/>
              </p:nvSpPr>
              <p:spPr>
                <a:xfrm>
                  <a:off x="5505008" y="645151"/>
                  <a:ext cx="860302" cy="1501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2" h="6273" extrusionOk="0">
                      <a:moveTo>
                        <a:pt x="1370" y="2715"/>
                      </a:moveTo>
                      <a:cubicBezTo>
                        <a:pt x="1355" y="2735"/>
                        <a:pt x="1342" y="2748"/>
                        <a:pt x="1342" y="2748"/>
                      </a:cubicBezTo>
                      <a:cubicBezTo>
                        <a:pt x="1331" y="2748"/>
                        <a:pt x="1351" y="2735"/>
                        <a:pt x="1370" y="2715"/>
                      </a:cubicBezTo>
                      <a:close/>
                      <a:moveTo>
                        <a:pt x="30007" y="0"/>
                      </a:moveTo>
                      <a:lnTo>
                        <a:pt x="30007" y="0"/>
                      </a:lnTo>
                      <a:cubicBezTo>
                        <a:pt x="30156" y="721"/>
                        <a:pt x="30242" y="1461"/>
                        <a:pt x="30252" y="2225"/>
                      </a:cubicBezTo>
                      <a:cubicBezTo>
                        <a:pt x="30300" y="2235"/>
                        <a:pt x="30343" y="2244"/>
                        <a:pt x="30391" y="2258"/>
                      </a:cubicBezTo>
                      <a:cubicBezTo>
                        <a:pt x="30497" y="2283"/>
                        <a:pt x="30598" y="2311"/>
                        <a:pt x="30704" y="2340"/>
                      </a:cubicBezTo>
                      <a:cubicBezTo>
                        <a:pt x="30579" y="2355"/>
                        <a:pt x="30454" y="2369"/>
                        <a:pt x="30324" y="2389"/>
                      </a:cubicBezTo>
                      <a:cubicBezTo>
                        <a:pt x="30305" y="2389"/>
                        <a:pt x="30276" y="2393"/>
                        <a:pt x="30256" y="2393"/>
                      </a:cubicBezTo>
                      <a:cubicBezTo>
                        <a:pt x="28907" y="2557"/>
                        <a:pt x="27523" y="2672"/>
                        <a:pt x="26139" y="2768"/>
                      </a:cubicBezTo>
                      <a:cubicBezTo>
                        <a:pt x="24726" y="2874"/>
                        <a:pt x="23307" y="2956"/>
                        <a:pt x="21885" y="3028"/>
                      </a:cubicBezTo>
                      <a:cubicBezTo>
                        <a:pt x="20463" y="3105"/>
                        <a:pt x="19035" y="3158"/>
                        <a:pt x="17613" y="3187"/>
                      </a:cubicBezTo>
                      <a:cubicBezTo>
                        <a:pt x="16185" y="3225"/>
                        <a:pt x="14759" y="3244"/>
                        <a:pt x="13331" y="3254"/>
                      </a:cubicBezTo>
                      <a:cubicBezTo>
                        <a:pt x="12978" y="3255"/>
                        <a:pt x="12625" y="3256"/>
                        <a:pt x="12272" y="3256"/>
                      </a:cubicBezTo>
                      <a:cubicBezTo>
                        <a:pt x="11198" y="3256"/>
                        <a:pt x="10124" y="3248"/>
                        <a:pt x="9054" y="3216"/>
                      </a:cubicBezTo>
                      <a:cubicBezTo>
                        <a:pt x="7930" y="3181"/>
                        <a:pt x="6805" y="3143"/>
                        <a:pt x="5690" y="3061"/>
                      </a:cubicBezTo>
                      <a:cubicBezTo>
                        <a:pt x="5397" y="3037"/>
                        <a:pt x="5099" y="3014"/>
                        <a:pt x="4806" y="2985"/>
                      </a:cubicBezTo>
                      <a:cubicBezTo>
                        <a:pt x="4110" y="2917"/>
                        <a:pt x="3407" y="2841"/>
                        <a:pt x="2739" y="2715"/>
                      </a:cubicBezTo>
                      <a:cubicBezTo>
                        <a:pt x="2408" y="2653"/>
                        <a:pt x="2081" y="2581"/>
                        <a:pt x="1792" y="2484"/>
                      </a:cubicBezTo>
                      <a:cubicBezTo>
                        <a:pt x="1783" y="2480"/>
                        <a:pt x="1774" y="2480"/>
                        <a:pt x="1764" y="2475"/>
                      </a:cubicBezTo>
                      <a:cubicBezTo>
                        <a:pt x="2038" y="2345"/>
                        <a:pt x="2360" y="2229"/>
                        <a:pt x="2682" y="2129"/>
                      </a:cubicBezTo>
                      <a:cubicBezTo>
                        <a:pt x="3340" y="1923"/>
                        <a:pt x="4032" y="1754"/>
                        <a:pt x="4729" y="1615"/>
                      </a:cubicBezTo>
                      <a:cubicBezTo>
                        <a:pt x="5061" y="1548"/>
                        <a:pt x="5392" y="1490"/>
                        <a:pt x="5724" y="1432"/>
                      </a:cubicBezTo>
                      <a:cubicBezTo>
                        <a:pt x="5747" y="1140"/>
                        <a:pt x="5782" y="851"/>
                        <a:pt x="5829" y="563"/>
                      </a:cubicBezTo>
                      <a:lnTo>
                        <a:pt x="5829" y="563"/>
                      </a:lnTo>
                      <a:cubicBezTo>
                        <a:pt x="5416" y="596"/>
                        <a:pt x="5003" y="634"/>
                        <a:pt x="4589" y="678"/>
                      </a:cubicBezTo>
                      <a:cubicBezTo>
                        <a:pt x="3859" y="759"/>
                        <a:pt x="3129" y="841"/>
                        <a:pt x="2393" y="990"/>
                      </a:cubicBezTo>
                      <a:cubicBezTo>
                        <a:pt x="2019" y="1062"/>
                        <a:pt x="1648" y="1144"/>
                        <a:pt x="1260" y="1278"/>
                      </a:cubicBezTo>
                      <a:cubicBezTo>
                        <a:pt x="1067" y="1351"/>
                        <a:pt x="870" y="1428"/>
                        <a:pt x="649" y="1562"/>
                      </a:cubicBezTo>
                      <a:cubicBezTo>
                        <a:pt x="539" y="1624"/>
                        <a:pt x="419" y="1706"/>
                        <a:pt x="288" y="1845"/>
                      </a:cubicBezTo>
                      <a:cubicBezTo>
                        <a:pt x="260" y="1879"/>
                        <a:pt x="226" y="1918"/>
                        <a:pt x="193" y="1965"/>
                      </a:cubicBezTo>
                      <a:cubicBezTo>
                        <a:pt x="164" y="2009"/>
                        <a:pt x="130" y="2062"/>
                        <a:pt x="106" y="2120"/>
                      </a:cubicBezTo>
                      <a:cubicBezTo>
                        <a:pt x="49" y="2229"/>
                        <a:pt x="9" y="2384"/>
                        <a:pt x="0" y="2542"/>
                      </a:cubicBezTo>
                      <a:cubicBezTo>
                        <a:pt x="0" y="2697"/>
                        <a:pt x="38" y="2855"/>
                        <a:pt x="91" y="2970"/>
                      </a:cubicBezTo>
                      <a:cubicBezTo>
                        <a:pt x="115" y="3028"/>
                        <a:pt x="149" y="3090"/>
                        <a:pt x="173" y="3129"/>
                      </a:cubicBezTo>
                      <a:cubicBezTo>
                        <a:pt x="207" y="3176"/>
                        <a:pt x="235" y="3225"/>
                        <a:pt x="269" y="3254"/>
                      </a:cubicBezTo>
                      <a:cubicBezTo>
                        <a:pt x="390" y="3407"/>
                        <a:pt x="505" y="3498"/>
                        <a:pt x="610" y="3575"/>
                      </a:cubicBezTo>
                      <a:cubicBezTo>
                        <a:pt x="827" y="3729"/>
                        <a:pt x="1019" y="3826"/>
                        <a:pt x="1216" y="3917"/>
                      </a:cubicBezTo>
                      <a:cubicBezTo>
                        <a:pt x="1595" y="4090"/>
                        <a:pt x="1965" y="4219"/>
                        <a:pt x="2331" y="4334"/>
                      </a:cubicBezTo>
                      <a:cubicBezTo>
                        <a:pt x="3061" y="4560"/>
                        <a:pt x="3787" y="4733"/>
                        <a:pt x="4513" y="4888"/>
                      </a:cubicBezTo>
                      <a:cubicBezTo>
                        <a:pt x="5003" y="4988"/>
                        <a:pt x="5483" y="5079"/>
                        <a:pt x="5973" y="5166"/>
                      </a:cubicBezTo>
                      <a:cubicBezTo>
                        <a:pt x="6935" y="5339"/>
                        <a:pt x="7901" y="5478"/>
                        <a:pt x="8872" y="5603"/>
                      </a:cubicBezTo>
                      <a:cubicBezTo>
                        <a:pt x="11779" y="5964"/>
                        <a:pt x="14692" y="6170"/>
                        <a:pt x="17613" y="6243"/>
                      </a:cubicBezTo>
                      <a:cubicBezTo>
                        <a:pt x="18511" y="6261"/>
                        <a:pt x="19411" y="6272"/>
                        <a:pt x="20311" y="6272"/>
                      </a:cubicBezTo>
                      <a:cubicBezTo>
                        <a:pt x="22333" y="6272"/>
                        <a:pt x="24360" y="6215"/>
                        <a:pt x="26388" y="6046"/>
                      </a:cubicBezTo>
                      <a:cubicBezTo>
                        <a:pt x="27537" y="5949"/>
                        <a:pt x="28685" y="5820"/>
                        <a:pt x="29848" y="5647"/>
                      </a:cubicBezTo>
                      <a:cubicBezTo>
                        <a:pt x="30165" y="5598"/>
                        <a:pt x="30482" y="5545"/>
                        <a:pt x="30804" y="5488"/>
                      </a:cubicBezTo>
                      <a:cubicBezTo>
                        <a:pt x="31545" y="5349"/>
                        <a:pt x="32285" y="5199"/>
                        <a:pt x="33059" y="4979"/>
                      </a:cubicBezTo>
                      <a:cubicBezTo>
                        <a:pt x="33443" y="4864"/>
                        <a:pt x="33832" y="4744"/>
                        <a:pt x="34270" y="4556"/>
                      </a:cubicBezTo>
                      <a:cubicBezTo>
                        <a:pt x="34486" y="4455"/>
                        <a:pt x="34712" y="4349"/>
                        <a:pt x="35000" y="4157"/>
                      </a:cubicBezTo>
                      <a:cubicBezTo>
                        <a:pt x="35140" y="4061"/>
                        <a:pt x="35302" y="3941"/>
                        <a:pt x="35490" y="3715"/>
                      </a:cubicBezTo>
                      <a:cubicBezTo>
                        <a:pt x="35539" y="3667"/>
                        <a:pt x="35586" y="3595"/>
                        <a:pt x="35634" y="3522"/>
                      </a:cubicBezTo>
                      <a:cubicBezTo>
                        <a:pt x="35683" y="3455"/>
                        <a:pt x="35735" y="3360"/>
                        <a:pt x="35779" y="3263"/>
                      </a:cubicBezTo>
                      <a:cubicBezTo>
                        <a:pt x="35865" y="3071"/>
                        <a:pt x="35932" y="2806"/>
                        <a:pt x="35932" y="2542"/>
                      </a:cubicBezTo>
                      <a:cubicBezTo>
                        <a:pt x="35932" y="2273"/>
                        <a:pt x="35860" y="2009"/>
                        <a:pt x="35769" y="1821"/>
                      </a:cubicBezTo>
                      <a:cubicBezTo>
                        <a:pt x="35721" y="1725"/>
                        <a:pt x="35668" y="1634"/>
                        <a:pt x="35619" y="1572"/>
                      </a:cubicBezTo>
                      <a:cubicBezTo>
                        <a:pt x="35572" y="1499"/>
                        <a:pt x="35519" y="1428"/>
                        <a:pt x="35475" y="1379"/>
                      </a:cubicBezTo>
                      <a:cubicBezTo>
                        <a:pt x="35284" y="1168"/>
                        <a:pt x="35115" y="1053"/>
                        <a:pt x="34971" y="961"/>
                      </a:cubicBezTo>
                      <a:cubicBezTo>
                        <a:pt x="34683" y="783"/>
                        <a:pt x="34457" y="697"/>
                        <a:pt x="34231" y="615"/>
                      </a:cubicBezTo>
                      <a:cubicBezTo>
                        <a:pt x="33794" y="457"/>
                        <a:pt x="33399" y="375"/>
                        <a:pt x="33006" y="298"/>
                      </a:cubicBezTo>
                      <a:cubicBezTo>
                        <a:pt x="32232" y="153"/>
                        <a:pt x="31482" y="82"/>
                        <a:pt x="30733" y="33"/>
                      </a:cubicBezTo>
                      <a:cubicBezTo>
                        <a:pt x="30493" y="20"/>
                        <a:pt x="30247" y="5"/>
                        <a:pt x="3000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006;p48">
                  <a:extLst>
                    <a:ext uri="{FF2B5EF4-FFF2-40B4-BE49-F238E27FC236}">
                      <a16:creationId xmlns:a16="http://schemas.microsoft.com/office/drawing/2014/main" id="{3D68083E-6476-4569-8152-457F4A0F5043}"/>
                    </a:ext>
                  </a:extLst>
                </p:cNvPr>
                <p:cNvSpPr/>
                <p:nvPr/>
              </p:nvSpPr>
              <p:spPr>
                <a:xfrm>
                  <a:off x="5796336" y="593015"/>
                  <a:ext cx="94262" cy="36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7" h="1528" extrusionOk="0">
                      <a:moveTo>
                        <a:pt x="3796" y="1"/>
                      </a:moveTo>
                      <a:cubicBezTo>
                        <a:pt x="3744" y="1"/>
                        <a:pt x="3697" y="33"/>
                        <a:pt x="3682" y="86"/>
                      </a:cubicBezTo>
                      <a:cubicBezTo>
                        <a:pt x="3677" y="86"/>
                        <a:pt x="3653" y="162"/>
                        <a:pt x="3586" y="277"/>
                      </a:cubicBezTo>
                      <a:cubicBezTo>
                        <a:pt x="3489" y="450"/>
                        <a:pt x="3316" y="701"/>
                        <a:pt x="3034" y="907"/>
                      </a:cubicBezTo>
                      <a:cubicBezTo>
                        <a:pt x="2894" y="1013"/>
                        <a:pt x="2726" y="1104"/>
                        <a:pt x="2524" y="1171"/>
                      </a:cubicBezTo>
                      <a:cubicBezTo>
                        <a:pt x="2327" y="1239"/>
                        <a:pt x="2096" y="1277"/>
                        <a:pt x="1827" y="1277"/>
                      </a:cubicBezTo>
                      <a:cubicBezTo>
                        <a:pt x="1462" y="1277"/>
                        <a:pt x="1188" y="1206"/>
                        <a:pt x="976" y="1095"/>
                      </a:cubicBezTo>
                      <a:cubicBezTo>
                        <a:pt x="818" y="1013"/>
                        <a:pt x="698" y="907"/>
                        <a:pt x="601" y="802"/>
                      </a:cubicBezTo>
                      <a:cubicBezTo>
                        <a:pt x="452" y="638"/>
                        <a:pt x="366" y="465"/>
                        <a:pt x="318" y="330"/>
                      </a:cubicBezTo>
                      <a:cubicBezTo>
                        <a:pt x="294" y="264"/>
                        <a:pt x="279" y="206"/>
                        <a:pt x="270" y="168"/>
                      </a:cubicBezTo>
                      <a:cubicBezTo>
                        <a:pt x="266" y="148"/>
                        <a:pt x="260" y="133"/>
                        <a:pt x="260" y="124"/>
                      </a:cubicBezTo>
                      <a:lnTo>
                        <a:pt x="260" y="115"/>
                      </a:lnTo>
                      <a:lnTo>
                        <a:pt x="260" y="110"/>
                      </a:lnTo>
                      <a:cubicBezTo>
                        <a:pt x="251" y="48"/>
                        <a:pt x="198" y="3"/>
                        <a:pt x="134" y="3"/>
                      </a:cubicBezTo>
                      <a:cubicBezTo>
                        <a:pt x="128" y="3"/>
                        <a:pt x="122" y="3"/>
                        <a:pt x="116" y="4"/>
                      </a:cubicBezTo>
                      <a:cubicBezTo>
                        <a:pt x="49" y="13"/>
                        <a:pt x="0" y="76"/>
                        <a:pt x="11" y="144"/>
                      </a:cubicBezTo>
                      <a:cubicBezTo>
                        <a:pt x="11" y="148"/>
                        <a:pt x="25" y="235"/>
                        <a:pt x="68" y="364"/>
                      </a:cubicBezTo>
                      <a:cubicBezTo>
                        <a:pt x="97" y="465"/>
                        <a:pt x="150" y="585"/>
                        <a:pt x="222" y="710"/>
                      </a:cubicBezTo>
                      <a:cubicBezTo>
                        <a:pt x="279" y="807"/>
                        <a:pt x="352" y="907"/>
                        <a:pt x="443" y="998"/>
                      </a:cubicBezTo>
                      <a:cubicBezTo>
                        <a:pt x="577" y="1142"/>
                        <a:pt x="756" y="1277"/>
                        <a:pt x="986" y="1373"/>
                      </a:cubicBezTo>
                      <a:cubicBezTo>
                        <a:pt x="1211" y="1470"/>
                        <a:pt x="1490" y="1528"/>
                        <a:pt x="1827" y="1528"/>
                      </a:cubicBezTo>
                      <a:cubicBezTo>
                        <a:pt x="2226" y="1528"/>
                        <a:pt x="2557" y="1446"/>
                        <a:pt x="2826" y="1315"/>
                      </a:cubicBezTo>
                      <a:cubicBezTo>
                        <a:pt x="3034" y="1224"/>
                        <a:pt x="3201" y="1104"/>
                        <a:pt x="3340" y="980"/>
                      </a:cubicBezTo>
                      <a:cubicBezTo>
                        <a:pt x="3553" y="792"/>
                        <a:pt x="3697" y="590"/>
                        <a:pt x="3783" y="437"/>
                      </a:cubicBezTo>
                      <a:cubicBezTo>
                        <a:pt x="3874" y="283"/>
                        <a:pt x="3913" y="177"/>
                        <a:pt x="3917" y="168"/>
                      </a:cubicBezTo>
                      <a:cubicBezTo>
                        <a:pt x="3937" y="104"/>
                        <a:pt x="3903" y="33"/>
                        <a:pt x="3841" y="9"/>
                      </a:cubicBezTo>
                      <a:cubicBezTo>
                        <a:pt x="3826" y="3"/>
                        <a:pt x="3811" y="1"/>
                        <a:pt x="379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007;p48">
                  <a:extLst>
                    <a:ext uri="{FF2B5EF4-FFF2-40B4-BE49-F238E27FC236}">
                      <a16:creationId xmlns:a16="http://schemas.microsoft.com/office/drawing/2014/main" id="{6DD46B5D-6A05-4D1B-B415-89CC3EA84474}"/>
                    </a:ext>
                  </a:extLst>
                </p:cNvPr>
                <p:cNvSpPr/>
                <p:nvPr/>
              </p:nvSpPr>
              <p:spPr>
                <a:xfrm>
                  <a:off x="5722138" y="581690"/>
                  <a:ext cx="62155" cy="3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6" h="1645" extrusionOk="0">
                      <a:moveTo>
                        <a:pt x="1298" y="1"/>
                      </a:moveTo>
                      <a:cubicBezTo>
                        <a:pt x="582" y="1"/>
                        <a:pt x="0" y="371"/>
                        <a:pt x="0" y="823"/>
                      </a:cubicBezTo>
                      <a:cubicBezTo>
                        <a:pt x="0" y="1275"/>
                        <a:pt x="582" y="1644"/>
                        <a:pt x="1298" y="1644"/>
                      </a:cubicBezTo>
                      <a:cubicBezTo>
                        <a:pt x="2014" y="1644"/>
                        <a:pt x="2595" y="1275"/>
                        <a:pt x="2595" y="823"/>
                      </a:cubicBezTo>
                      <a:cubicBezTo>
                        <a:pt x="2595" y="371"/>
                        <a:pt x="2014" y="1"/>
                        <a:pt x="1298" y="1"/>
                      </a:cubicBezTo>
                      <a:close/>
                    </a:path>
                  </a:pathLst>
                </a:custGeom>
                <a:solidFill>
                  <a:srgbClr val="EE730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008;p48">
                  <a:extLst>
                    <a:ext uri="{FF2B5EF4-FFF2-40B4-BE49-F238E27FC236}">
                      <a16:creationId xmlns:a16="http://schemas.microsoft.com/office/drawing/2014/main" id="{B94AFD44-F4A5-4364-8787-D8A2208F5A74}"/>
                    </a:ext>
                  </a:extLst>
                </p:cNvPr>
                <p:cNvSpPr/>
                <p:nvPr/>
              </p:nvSpPr>
              <p:spPr>
                <a:xfrm>
                  <a:off x="5899767" y="581690"/>
                  <a:ext cx="62155" cy="3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6" h="1645" extrusionOk="0">
                      <a:moveTo>
                        <a:pt x="1298" y="1"/>
                      </a:moveTo>
                      <a:cubicBezTo>
                        <a:pt x="582" y="1"/>
                        <a:pt x="1" y="371"/>
                        <a:pt x="1" y="823"/>
                      </a:cubicBezTo>
                      <a:cubicBezTo>
                        <a:pt x="1" y="1275"/>
                        <a:pt x="582" y="1644"/>
                        <a:pt x="1298" y="1644"/>
                      </a:cubicBezTo>
                      <a:cubicBezTo>
                        <a:pt x="2015" y="1644"/>
                        <a:pt x="2596" y="1275"/>
                        <a:pt x="2596" y="823"/>
                      </a:cubicBezTo>
                      <a:cubicBezTo>
                        <a:pt x="2596" y="371"/>
                        <a:pt x="2015" y="1"/>
                        <a:pt x="1298" y="1"/>
                      </a:cubicBezTo>
                      <a:close/>
                    </a:path>
                  </a:pathLst>
                </a:custGeom>
                <a:solidFill>
                  <a:srgbClr val="EE730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009;p48">
                  <a:extLst>
                    <a:ext uri="{FF2B5EF4-FFF2-40B4-BE49-F238E27FC236}">
                      <a16:creationId xmlns:a16="http://schemas.microsoft.com/office/drawing/2014/main" id="{1EBE0ABE-1E96-423B-8F2D-1CCF6CCBBF1D}"/>
                    </a:ext>
                  </a:extLst>
                </p:cNvPr>
                <p:cNvSpPr/>
                <p:nvPr/>
              </p:nvSpPr>
              <p:spPr>
                <a:xfrm>
                  <a:off x="5748475" y="554659"/>
                  <a:ext cx="29234" cy="40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1" h="1678" extrusionOk="0">
                      <a:moveTo>
                        <a:pt x="611" y="1"/>
                      </a:moveTo>
                      <a:cubicBezTo>
                        <a:pt x="351" y="1"/>
                        <a:pt x="102" y="351"/>
                        <a:pt x="49" y="812"/>
                      </a:cubicBezTo>
                      <a:cubicBezTo>
                        <a:pt x="1" y="1274"/>
                        <a:pt x="251" y="1678"/>
                        <a:pt x="611" y="1678"/>
                      </a:cubicBezTo>
                      <a:cubicBezTo>
                        <a:pt x="972" y="1678"/>
                        <a:pt x="1221" y="1274"/>
                        <a:pt x="1174" y="812"/>
                      </a:cubicBezTo>
                      <a:cubicBezTo>
                        <a:pt x="1120" y="351"/>
                        <a:pt x="870" y="1"/>
                        <a:pt x="61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010;p48">
                  <a:extLst>
                    <a:ext uri="{FF2B5EF4-FFF2-40B4-BE49-F238E27FC236}">
                      <a16:creationId xmlns:a16="http://schemas.microsoft.com/office/drawing/2014/main" id="{22AF9A6E-014B-4982-A98D-4CB180F3BD5A}"/>
                    </a:ext>
                  </a:extLst>
                </p:cNvPr>
                <p:cNvSpPr/>
                <p:nvPr/>
              </p:nvSpPr>
              <p:spPr>
                <a:xfrm>
                  <a:off x="5762385" y="560190"/>
                  <a:ext cx="8308" cy="6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" h="265" extrusionOk="0">
                      <a:moveTo>
                        <a:pt x="174" y="0"/>
                      </a:moveTo>
                      <a:cubicBezTo>
                        <a:pt x="1" y="0"/>
                        <a:pt x="1" y="264"/>
                        <a:pt x="174" y="264"/>
                      </a:cubicBezTo>
                      <a:cubicBezTo>
                        <a:pt x="347" y="264"/>
                        <a:pt x="347" y="0"/>
                        <a:pt x="174" y="0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011;p48">
                  <a:extLst>
                    <a:ext uri="{FF2B5EF4-FFF2-40B4-BE49-F238E27FC236}">
                      <a16:creationId xmlns:a16="http://schemas.microsoft.com/office/drawing/2014/main" id="{6026B6AE-EFCE-4EDD-A94A-3A2FCA9AA652}"/>
                    </a:ext>
                  </a:extLst>
                </p:cNvPr>
                <p:cNvSpPr/>
                <p:nvPr/>
              </p:nvSpPr>
              <p:spPr>
                <a:xfrm>
                  <a:off x="5919472" y="560070"/>
                  <a:ext cx="29354" cy="40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6" h="1678" extrusionOk="0">
                      <a:moveTo>
                        <a:pt x="610" y="1"/>
                      </a:moveTo>
                      <a:cubicBezTo>
                        <a:pt x="355" y="1"/>
                        <a:pt x="105" y="351"/>
                        <a:pt x="53" y="813"/>
                      </a:cubicBezTo>
                      <a:cubicBezTo>
                        <a:pt x="0" y="1274"/>
                        <a:pt x="249" y="1678"/>
                        <a:pt x="610" y="1678"/>
                      </a:cubicBezTo>
                      <a:cubicBezTo>
                        <a:pt x="976" y="1678"/>
                        <a:pt x="1225" y="1274"/>
                        <a:pt x="1172" y="813"/>
                      </a:cubicBezTo>
                      <a:cubicBezTo>
                        <a:pt x="1120" y="351"/>
                        <a:pt x="870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012;p48">
                  <a:extLst>
                    <a:ext uri="{FF2B5EF4-FFF2-40B4-BE49-F238E27FC236}">
                      <a16:creationId xmlns:a16="http://schemas.microsoft.com/office/drawing/2014/main" id="{2FDEFC90-5172-4F54-9745-467BF03BE36C}"/>
                    </a:ext>
                  </a:extLst>
                </p:cNvPr>
                <p:cNvSpPr/>
                <p:nvPr/>
              </p:nvSpPr>
              <p:spPr>
                <a:xfrm>
                  <a:off x="5933502" y="565601"/>
                  <a:ext cx="8188" cy="6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265" extrusionOk="0">
                      <a:moveTo>
                        <a:pt x="168" y="0"/>
                      </a:moveTo>
                      <a:cubicBezTo>
                        <a:pt x="0" y="0"/>
                        <a:pt x="0" y="264"/>
                        <a:pt x="168" y="264"/>
                      </a:cubicBezTo>
                      <a:cubicBezTo>
                        <a:pt x="341" y="264"/>
                        <a:pt x="341" y="0"/>
                        <a:pt x="168" y="0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013;p48">
                  <a:extLst>
                    <a:ext uri="{FF2B5EF4-FFF2-40B4-BE49-F238E27FC236}">
                      <a16:creationId xmlns:a16="http://schemas.microsoft.com/office/drawing/2014/main" id="{AE201909-5531-4B20-B6B3-E91F0A95C684}"/>
                    </a:ext>
                  </a:extLst>
                </p:cNvPr>
                <p:cNvSpPr/>
                <p:nvPr/>
              </p:nvSpPr>
              <p:spPr>
                <a:xfrm>
                  <a:off x="6045098" y="504380"/>
                  <a:ext cx="88037" cy="93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7" h="3918" extrusionOk="0">
                      <a:moveTo>
                        <a:pt x="1962" y="0"/>
                      </a:moveTo>
                      <a:cubicBezTo>
                        <a:pt x="880" y="0"/>
                        <a:pt x="1" y="876"/>
                        <a:pt x="1" y="1956"/>
                      </a:cubicBezTo>
                      <a:cubicBezTo>
                        <a:pt x="1" y="2019"/>
                        <a:pt x="6" y="2076"/>
                        <a:pt x="10" y="2140"/>
                      </a:cubicBezTo>
                      <a:cubicBezTo>
                        <a:pt x="813" y="1423"/>
                        <a:pt x="1640" y="736"/>
                        <a:pt x="2481" y="68"/>
                      </a:cubicBezTo>
                      <a:cubicBezTo>
                        <a:pt x="2317" y="24"/>
                        <a:pt x="2139" y="0"/>
                        <a:pt x="1962" y="0"/>
                      </a:cubicBezTo>
                      <a:close/>
                      <a:moveTo>
                        <a:pt x="3566" y="836"/>
                      </a:moveTo>
                      <a:cubicBezTo>
                        <a:pt x="2769" y="1457"/>
                        <a:pt x="1842" y="2000"/>
                        <a:pt x="1236" y="2515"/>
                      </a:cubicBezTo>
                      <a:cubicBezTo>
                        <a:pt x="962" y="2735"/>
                        <a:pt x="683" y="2961"/>
                        <a:pt x="361" y="3085"/>
                      </a:cubicBezTo>
                      <a:cubicBezTo>
                        <a:pt x="711" y="3591"/>
                        <a:pt x="1299" y="3917"/>
                        <a:pt x="1962" y="3917"/>
                      </a:cubicBezTo>
                      <a:cubicBezTo>
                        <a:pt x="2197" y="3917"/>
                        <a:pt x="2418" y="3874"/>
                        <a:pt x="2629" y="3802"/>
                      </a:cubicBezTo>
                      <a:cubicBezTo>
                        <a:pt x="2971" y="3451"/>
                        <a:pt x="3255" y="3038"/>
                        <a:pt x="3552" y="2639"/>
                      </a:cubicBezTo>
                      <a:cubicBezTo>
                        <a:pt x="3283" y="2192"/>
                        <a:pt x="2788" y="1956"/>
                        <a:pt x="2101" y="1956"/>
                      </a:cubicBezTo>
                      <a:cubicBezTo>
                        <a:pt x="2913" y="1956"/>
                        <a:pt x="3451" y="1630"/>
                        <a:pt x="3677" y="1015"/>
                      </a:cubicBezTo>
                      <a:cubicBezTo>
                        <a:pt x="3643" y="952"/>
                        <a:pt x="3610" y="894"/>
                        <a:pt x="3566" y="8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014;p48">
                  <a:extLst>
                    <a:ext uri="{FF2B5EF4-FFF2-40B4-BE49-F238E27FC236}">
                      <a16:creationId xmlns:a16="http://schemas.microsoft.com/office/drawing/2014/main" id="{2CC8B540-9B4D-49A5-A137-881CF7566ABD}"/>
                    </a:ext>
                  </a:extLst>
                </p:cNvPr>
                <p:cNvSpPr/>
                <p:nvPr/>
              </p:nvSpPr>
              <p:spPr>
                <a:xfrm>
                  <a:off x="6108043" y="567564"/>
                  <a:ext cx="25092" cy="27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" h="1163" extrusionOk="0">
                      <a:moveTo>
                        <a:pt x="923" y="0"/>
                      </a:moveTo>
                      <a:cubicBezTo>
                        <a:pt x="626" y="399"/>
                        <a:pt x="342" y="812"/>
                        <a:pt x="0" y="1163"/>
                      </a:cubicBezTo>
                      <a:cubicBezTo>
                        <a:pt x="447" y="1000"/>
                        <a:pt x="822" y="673"/>
                        <a:pt x="1048" y="260"/>
                      </a:cubicBezTo>
                      <a:cubicBezTo>
                        <a:pt x="1014" y="169"/>
                        <a:pt x="972" y="77"/>
                        <a:pt x="923" y="0"/>
                      </a:cubicBezTo>
                      <a:close/>
                    </a:path>
                  </a:pathLst>
                </a:custGeom>
                <a:solidFill>
                  <a:srgbClr val="F2980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015;p48">
                  <a:extLst>
                    <a:ext uri="{FF2B5EF4-FFF2-40B4-BE49-F238E27FC236}">
                      <a16:creationId xmlns:a16="http://schemas.microsoft.com/office/drawing/2014/main" id="{86EC96FA-73DC-40C4-9D2E-58A6D2F9FF9C}"/>
                    </a:ext>
                  </a:extLst>
                </p:cNvPr>
                <p:cNvSpPr/>
                <p:nvPr/>
              </p:nvSpPr>
              <p:spPr>
                <a:xfrm>
                  <a:off x="6045338" y="506008"/>
                  <a:ext cx="85163" cy="72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7" h="3018" extrusionOk="0">
                      <a:moveTo>
                        <a:pt x="2471" y="0"/>
                      </a:moveTo>
                      <a:cubicBezTo>
                        <a:pt x="1630" y="668"/>
                        <a:pt x="803" y="1355"/>
                        <a:pt x="0" y="2072"/>
                      </a:cubicBezTo>
                      <a:cubicBezTo>
                        <a:pt x="29" y="2422"/>
                        <a:pt x="154" y="2749"/>
                        <a:pt x="351" y="3017"/>
                      </a:cubicBezTo>
                      <a:cubicBezTo>
                        <a:pt x="673" y="2893"/>
                        <a:pt x="952" y="2667"/>
                        <a:pt x="1226" y="2447"/>
                      </a:cubicBezTo>
                      <a:cubicBezTo>
                        <a:pt x="1832" y="1932"/>
                        <a:pt x="2759" y="1389"/>
                        <a:pt x="3556" y="768"/>
                      </a:cubicBezTo>
                      <a:cubicBezTo>
                        <a:pt x="3302" y="399"/>
                        <a:pt x="2917" y="125"/>
                        <a:pt x="247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7" name="Google Shape;2016;p48">
              <a:extLst>
                <a:ext uri="{FF2B5EF4-FFF2-40B4-BE49-F238E27FC236}">
                  <a16:creationId xmlns:a16="http://schemas.microsoft.com/office/drawing/2014/main" id="{AFA718E6-E325-4052-B27B-77FFF0DE6771}"/>
                </a:ext>
              </a:extLst>
            </p:cNvPr>
            <p:cNvGrpSpPr/>
            <p:nvPr/>
          </p:nvGrpSpPr>
          <p:grpSpPr>
            <a:xfrm>
              <a:off x="1649875" y="1437184"/>
              <a:ext cx="837998" cy="696328"/>
              <a:chOff x="1649875" y="1437184"/>
              <a:chExt cx="837998" cy="696328"/>
            </a:xfrm>
          </p:grpSpPr>
          <p:grpSp>
            <p:nvGrpSpPr>
              <p:cNvPr id="228" name="Google Shape;2017;p48">
                <a:extLst>
                  <a:ext uri="{FF2B5EF4-FFF2-40B4-BE49-F238E27FC236}">
                    <a16:creationId xmlns:a16="http://schemas.microsoft.com/office/drawing/2014/main" id="{D95F411E-B507-4B93-9944-716EA3DF6E09}"/>
                  </a:ext>
                </a:extLst>
              </p:cNvPr>
              <p:cNvGrpSpPr/>
              <p:nvPr/>
            </p:nvGrpSpPr>
            <p:grpSpPr>
              <a:xfrm>
                <a:off x="1649875" y="1826672"/>
                <a:ext cx="313701" cy="306841"/>
                <a:chOff x="488084" y="3164562"/>
                <a:chExt cx="535235" cy="523530"/>
              </a:xfrm>
            </p:grpSpPr>
            <p:grpSp>
              <p:nvGrpSpPr>
                <p:cNvPr id="257" name="Google Shape;2018;p48">
                  <a:extLst>
                    <a:ext uri="{FF2B5EF4-FFF2-40B4-BE49-F238E27FC236}">
                      <a16:creationId xmlns:a16="http://schemas.microsoft.com/office/drawing/2014/main" id="{3F05D22D-3757-4468-BB94-DBEE35F1BDAA}"/>
                    </a:ext>
                  </a:extLst>
                </p:cNvPr>
                <p:cNvGrpSpPr/>
                <p:nvPr/>
              </p:nvGrpSpPr>
              <p:grpSpPr>
                <a:xfrm>
                  <a:off x="488084" y="3164562"/>
                  <a:ext cx="535235" cy="523530"/>
                  <a:chOff x="488084" y="3164562"/>
                  <a:chExt cx="535235" cy="523530"/>
                </a:xfrm>
              </p:grpSpPr>
              <p:sp>
                <p:nvSpPr>
                  <p:cNvPr id="259" name="Google Shape;2019;p48">
                    <a:extLst>
                      <a:ext uri="{FF2B5EF4-FFF2-40B4-BE49-F238E27FC236}">
                        <a16:creationId xmlns:a16="http://schemas.microsoft.com/office/drawing/2014/main" id="{87948047-23E8-4927-BD07-36D64DD915B4}"/>
                      </a:ext>
                    </a:extLst>
                  </p:cNvPr>
                  <p:cNvSpPr/>
                  <p:nvPr/>
                </p:nvSpPr>
                <p:spPr>
                  <a:xfrm>
                    <a:off x="488084" y="3164562"/>
                    <a:ext cx="535235" cy="5234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69" h="13465" extrusionOk="0">
                        <a:moveTo>
                          <a:pt x="6221" y="1"/>
                        </a:moveTo>
                        <a:cubicBezTo>
                          <a:pt x="6004" y="1"/>
                          <a:pt x="5790" y="120"/>
                          <a:pt x="5691" y="342"/>
                        </a:cubicBezTo>
                        <a:lnTo>
                          <a:pt x="4173" y="3701"/>
                        </a:lnTo>
                        <a:cubicBezTo>
                          <a:pt x="4109" y="3831"/>
                          <a:pt x="4004" y="3936"/>
                          <a:pt x="3869" y="3994"/>
                        </a:cubicBezTo>
                        <a:lnTo>
                          <a:pt x="476" y="5442"/>
                        </a:lnTo>
                        <a:cubicBezTo>
                          <a:pt x="87" y="5604"/>
                          <a:pt x="1" y="6119"/>
                          <a:pt x="314" y="6402"/>
                        </a:cubicBezTo>
                        <a:lnTo>
                          <a:pt x="3038" y="8887"/>
                        </a:lnTo>
                        <a:cubicBezTo>
                          <a:pt x="3148" y="8982"/>
                          <a:pt x="3215" y="9117"/>
                          <a:pt x="3226" y="9261"/>
                        </a:cubicBezTo>
                        <a:lnTo>
                          <a:pt x="3552" y="12938"/>
                        </a:lnTo>
                        <a:cubicBezTo>
                          <a:pt x="3581" y="13251"/>
                          <a:pt x="3847" y="13465"/>
                          <a:pt x="4133" y="13465"/>
                        </a:cubicBezTo>
                        <a:cubicBezTo>
                          <a:pt x="4228" y="13465"/>
                          <a:pt x="4326" y="13441"/>
                          <a:pt x="4417" y="13389"/>
                        </a:cubicBezTo>
                        <a:lnTo>
                          <a:pt x="7622" y="11564"/>
                        </a:lnTo>
                        <a:cubicBezTo>
                          <a:pt x="7708" y="11514"/>
                          <a:pt x="7804" y="11490"/>
                          <a:pt x="7902" y="11490"/>
                        </a:cubicBezTo>
                        <a:cubicBezTo>
                          <a:pt x="7948" y="11490"/>
                          <a:pt x="7995" y="11495"/>
                          <a:pt x="8041" y="11506"/>
                        </a:cubicBezTo>
                        <a:lnTo>
                          <a:pt x="11630" y="12327"/>
                        </a:lnTo>
                        <a:cubicBezTo>
                          <a:pt x="11676" y="12338"/>
                          <a:pt x="11721" y="12343"/>
                          <a:pt x="11765" y="12343"/>
                        </a:cubicBezTo>
                        <a:cubicBezTo>
                          <a:pt x="12120" y="12343"/>
                          <a:pt x="12404" y="12013"/>
                          <a:pt x="12327" y="11645"/>
                        </a:cubicBezTo>
                        <a:lnTo>
                          <a:pt x="11588" y="8037"/>
                        </a:lnTo>
                        <a:cubicBezTo>
                          <a:pt x="11554" y="7892"/>
                          <a:pt x="11583" y="7742"/>
                          <a:pt x="11655" y="7618"/>
                        </a:cubicBezTo>
                        <a:lnTo>
                          <a:pt x="13548" y="4455"/>
                        </a:lnTo>
                        <a:cubicBezTo>
                          <a:pt x="13769" y="4096"/>
                          <a:pt x="13538" y="3630"/>
                          <a:pt x="13116" y="3581"/>
                        </a:cubicBezTo>
                        <a:lnTo>
                          <a:pt x="9454" y="3173"/>
                        </a:lnTo>
                        <a:cubicBezTo>
                          <a:pt x="9310" y="3158"/>
                          <a:pt x="9175" y="3086"/>
                          <a:pt x="9079" y="2980"/>
                        </a:cubicBezTo>
                        <a:lnTo>
                          <a:pt x="6657" y="198"/>
                        </a:lnTo>
                        <a:cubicBezTo>
                          <a:pt x="6539" y="64"/>
                          <a:pt x="6379" y="1"/>
                          <a:pt x="6221" y="1"/>
                        </a:cubicBezTo>
                        <a:close/>
                      </a:path>
                    </a:pathLst>
                  </a:custGeom>
                  <a:solidFill>
                    <a:srgbClr val="FEB12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0" name="Google Shape;2020;p48">
                    <a:extLst>
                      <a:ext uri="{FF2B5EF4-FFF2-40B4-BE49-F238E27FC236}">
                        <a16:creationId xmlns:a16="http://schemas.microsoft.com/office/drawing/2014/main" id="{0E333BA8-981F-49FB-9252-50F7EAC315EB}"/>
                      </a:ext>
                    </a:extLst>
                  </p:cNvPr>
                  <p:cNvSpPr/>
                  <p:nvPr/>
                </p:nvSpPr>
                <p:spPr>
                  <a:xfrm>
                    <a:off x="948023" y="3535780"/>
                    <a:ext cx="22080" cy="1084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" h="2789" extrusionOk="0">
                        <a:moveTo>
                          <a:pt x="62" y="1"/>
                        </a:moveTo>
                        <a:lnTo>
                          <a:pt x="495" y="2096"/>
                        </a:lnTo>
                        <a:cubicBezTo>
                          <a:pt x="568" y="2442"/>
                          <a:pt x="322" y="2749"/>
                          <a:pt x="0" y="2788"/>
                        </a:cubicBezTo>
                        <a:cubicBezTo>
                          <a:pt x="322" y="2749"/>
                          <a:pt x="568" y="2442"/>
                          <a:pt x="501" y="2096"/>
                        </a:cubicBezTo>
                        <a:lnTo>
                          <a:pt x="68" y="1"/>
                        </a:lnTo>
                        <a:close/>
                      </a:path>
                    </a:pathLst>
                  </a:custGeom>
                  <a:solidFill>
                    <a:srgbClr val="E6AC7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1" name="Google Shape;2021;p48">
                    <a:extLst>
                      <a:ext uri="{FF2B5EF4-FFF2-40B4-BE49-F238E27FC236}">
                        <a16:creationId xmlns:a16="http://schemas.microsoft.com/office/drawing/2014/main" id="{FF94E5B6-10BD-4C72-B4BB-1C4FBAC14CCE}"/>
                      </a:ext>
                    </a:extLst>
                  </p:cNvPr>
                  <p:cNvSpPr/>
                  <p:nvPr/>
                </p:nvSpPr>
                <p:spPr>
                  <a:xfrm>
                    <a:off x="616635" y="3535780"/>
                    <a:ext cx="353468" cy="1523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93" h="3918" extrusionOk="0">
                        <a:moveTo>
                          <a:pt x="8587" y="1"/>
                        </a:moveTo>
                        <a:cubicBezTo>
                          <a:pt x="6954" y="693"/>
                          <a:pt x="5180" y="1058"/>
                          <a:pt x="3388" y="1058"/>
                        </a:cubicBezTo>
                        <a:cubicBezTo>
                          <a:pt x="2259" y="1058"/>
                          <a:pt x="1119" y="914"/>
                          <a:pt x="1" y="616"/>
                        </a:cubicBezTo>
                        <a:lnTo>
                          <a:pt x="1" y="616"/>
                        </a:lnTo>
                        <a:lnTo>
                          <a:pt x="245" y="3389"/>
                        </a:lnTo>
                        <a:cubicBezTo>
                          <a:pt x="254" y="3509"/>
                          <a:pt x="303" y="3614"/>
                          <a:pt x="370" y="3696"/>
                        </a:cubicBezTo>
                        <a:cubicBezTo>
                          <a:pt x="480" y="3836"/>
                          <a:pt x="649" y="3918"/>
                          <a:pt x="826" y="3918"/>
                        </a:cubicBezTo>
                        <a:cubicBezTo>
                          <a:pt x="918" y="3918"/>
                          <a:pt x="1019" y="3893"/>
                          <a:pt x="1110" y="3840"/>
                        </a:cubicBezTo>
                        <a:lnTo>
                          <a:pt x="4315" y="2015"/>
                        </a:lnTo>
                        <a:cubicBezTo>
                          <a:pt x="4320" y="2015"/>
                          <a:pt x="4326" y="2010"/>
                          <a:pt x="4335" y="2005"/>
                        </a:cubicBezTo>
                        <a:cubicBezTo>
                          <a:pt x="4417" y="1961"/>
                          <a:pt x="4508" y="1937"/>
                          <a:pt x="4604" y="1937"/>
                        </a:cubicBezTo>
                        <a:cubicBezTo>
                          <a:pt x="4648" y="1937"/>
                          <a:pt x="4690" y="1942"/>
                          <a:pt x="4734" y="1957"/>
                        </a:cubicBezTo>
                        <a:lnTo>
                          <a:pt x="8323" y="2778"/>
                        </a:lnTo>
                        <a:cubicBezTo>
                          <a:pt x="8372" y="2788"/>
                          <a:pt x="8414" y="2793"/>
                          <a:pt x="8458" y="2793"/>
                        </a:cubicBezTo>
                        <a:cubicBezTo>
                          <a:pt x="8478" y="2793"/>
                          <a:pt x="8501" y="2793"/>
                          <a:pt x="8521" y="2788"/>
                        </a:cubicBezTo>
                        <a:lnTo>
                          <a:pt x="8525" y="2788"/>
                        </a:lnTo>
                        <a:cubicBezTo>
                          <a:pt x="8847" y="2749"/>
                          <a:pt x="9093" y="2442"/>
                          <a:pt x="9020" y="2096"/>
                        </a:cubicBezTo>
                        <a:lnTo>
                          <a:pt x="8587" y="1"/>
                        </a:lnTo>
                        <a:close/>
                      </a:path>
                    </a:pathLst>
                  </a:custGeom>
                  <a:solidFill>
                    <a:srgbClr val="F5801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2" name="Google Shape;2022;p48">
                    <a:extLst>
                      <a:ext uri="{FF2B5EF4-FFF2-40B4-BE49-F238E27FC236}">
                        <a16:creationId xmlns:a16="http://schemas.microsoft.com/office/drawing/2014/main" id="{D8351519-8731-4667-A360-7AAF5CCD6C22}"/>
                      </a:ext>
                    </a:extLst>
                  </p:cNvPr>
                  <p:cNvSpPr/>
                  <p:nvPr/>
                </p:nvSpPr>
                <p:spPr>
                  <a:xfrm>
                    <a:off x="809598" y="3392914"/>
                    <a:ext cx="63945" cy="393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5" h="1013" extrusionOk="0">
                        <a:moveTo>
                          <a:pt x="913" y="0"/>
                        </a:moveTo>
                        <a:cubicBezTo>
                          <a:pt x="865" y="0"/>
                          <a:pt x="815" y="3"/>
                          <a:pt x="764" y="9"/>
                        </a:cubicBezTo>
                        <a:cubicBezTo>
                          <a:pt x="327" y="62"/>
                          <a:pt x="1" y="326"/>
                          <a:pt x="34" y="600"/>
                        </a:cubicBezTo>
                        <a:cubicBezTo>
                          <a:pt x="64" y="842"/>
                          <a:pt x="363" y="1013"/>
                          <a:pt x="734" y="1013"/>
                        </a:cubicBezTo>
                        <a:cubicBezTo>
                          <a:pt x="783" y="1013"/>
                          <a:pt x="833" y="1010"/>
                          <a:pt x="884" y="1003"/>
                        </a:cubicBezTo>
                        <a:cubicBezTo>
                          <a:pt x="1317" y="952"/>
                          <a:pt x="1644" y="686"/>
                          <a:pt x="1611" y="413"/>
                        </a:cubicBezTo>
                        <a:cubicBezTo>
                          <a:pt x="1580" y="171"/>
                          <a:pt x="1281" y="0"/>
                          <a:pt x="913" y="0"/>
                        </a:cubicBezTo>
                        <a:close/>
                      </a:path>
                    </a:pathLst>
                  </a:custGeom>
                  <a:solidFill>
                    <a:srgbClr val="EE730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3" name="Google Shape;2023;p48">
                    <a:extLst>
                      <a:ext uri="{FF2B5EF4-FFF2-40B4-BE49-F238E27FC236}">
                        <a16:creationId xmlns:a16="http://schemas.microsoft.com/office/drawing/2014/main" id="{341A4F76-131C-484E-997F-EF5799A76B77}"/>
                      </a:ext>
                    </a:extLst>
                  </p:cNvPr>
                  <p:cNvSpPr/>
                  <p:nvPr/>
                </p:nvSpPr>
                <p:spPr>
                  <a:xfrm>
                    <a:off x="656596" y="3387782"/>
                    <a:ext cx="28999" cy="39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6" h="1023" extrusionOk="0">
                        <a:moveTo>
                          <a:pt x="305" y="0"/>
                        </a:moveTo>
                        <a:cubicBezTo>
                          <a:pt x="298" y="0"/>
                          <a:pt x="291" y="1"/>
                          <a:pt x="284" y="2"/>
                        </a:cubicBezTo>
                        <a:cubicBezTo>
                          <a:pt x="126" y="21"/>
                          <a:pt x="0" y="252"/>
                          <a:pt x="0" y="536"/>
                        </a:cubicBezTo>
                        <a:cubicBezTo>
                          <a:pt x="5" y="802"/>
                          <a:pt x="168" y="1023"/>
                          <a:pt x="368" y="1023"/>
                        </a:cubicBezTo>
                        <a:cubicBezTo>
                          <a:pt x="380" y="1023"/>
                          <a:pt x="392" y="1022"/>
                          <a:pt x="404" y="1020"/>
                        </a:cubicBezTo>
                        <a:cubicBezTo>
                          <a:pt x="625" y="997"/>
                          <a:pt x="745" y="732"/>
                          <a:pt x="683" y="454"/>
                        </a:cubicBezTo>
                        <a:cubicBezTo>
                          <a:pt x="619" y="192"/>
                          <a:pt x="454" y="0"/>
                          <a:pt x="305" y="0"/>
                        </a:cubicBezTo>
                        <a:close/>
                      </a:path>
                    </a:pathLst>
                  </a:custGeom>
                  <a:solidFill>
                    <a:srgbClr val="1F2E5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4" name="Google Shape;2024;p48">
                    <a:extLst>
                      <a:ext uri="{FF2B5EF4-FFF2-40B4-BE49-F238E27FC236}">
                        <a16:creationId xmlns:a16="http://schemas.microsoft.com/office/drawing/2014/main" id="{F29DDEC3-BFA6-4BE2-AE18-A6625454E15D}"/>
                      </a:ext>
                    </a:extLst>
                  </p:cNvPr>
                  <p:cNvSpPr/>
                  <p:nvPr/>
                </p:nvSpPr>
                <p:spPr>
                  <a:xfrm>
                    <a:off x="667753" y="3392875"/>
                    <a:ext cx="8513" cy="64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" h="165" extrusionOk="0">
                        <a:moveTo>
                          <a:pt x="116" y="0"/>
                        </a:moveTo>
                        <a:cubicBezTo>
                          <a:pt x="112" y="0"/>
                          <a:pt x="108" y="0"/>
                          <a:pt x="103" y="1"/>
                        </a:cubicBezTo>
                        <a:cubicBezTo>
                          <a:pt x="0" y="10"/>
                          <a:pt x="16" y="164"/>
                          <a:pt x="112" y="164"/>
                        </a:cubicBezTo>
                        <a:cubicBezTo>
                          <a:pt x="115" y="164"/>
                          <a:pt x="118" y="164"/>
                          <a:pt x="122" y="164"/>
                        </a:cubicBezTo>
                        <a:cubicBezTo>
                          <a:pt x="219" y="150"/>
                          <a:pt x="205" y="0"/>
                          <a:pt x="116" y="0"/>
                        </a:cubicBezTo>
                        <a:close/>
                      </a:path>
                    </a:pathLst>
                  </a:custGeom>
                  <a:solidFill>
                    <a:srgbClr val="EEEEE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2025;p48">
                    <a:extLst>
                      <a:ext uri="{FF2B5EF4-FFF2-40B4-BE49-F238E27FC236}">
                        <a16:creationId xmlns:a16="http://schemas.microsoft.com/office/drawing/2014/main" id="{6F8E0D5B-7403-466B-A28D-5BE335989D20}"/>
                      </a:ext>
                    </a:extLst>
                  </p:cNvPr>
                  <p:cNvSpPr/>
                  <p:nvPr/>
                </p:nvSpPr>
                <p:spPr>
                  <a:xfrm>
                    <a:off x="825847" y="3373010"/>
                    <a:ext cx="28999" cy="396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6" h="1019" extrusionOk="0">
                        <a:moveTo>
                          <a:pt x="306" y="1"/>
                        </a:moveTo>
                        <a:cubicBezTo>
                          <a:pt x="298" y="1"/>
                          <a:pt x="291" y="1"/>
                          <a:pt x="284" y="2"/>
                        </a:cubicBezTo>
                        <a:cubicBezTo>
                          <a:pt x="126" y="22"/>
                          <a:pt x="0" y="253"/>
                          <a:pt x="0" y="535"/>
                        </a:cubicBezTo>
                        <a:cubicBezTo>
                          <a:pt x="5" y="798"/>
                          <a:pt x="168" y="1018"/>
                          <a:pt x="367" y="1018"/>
                        </a:cubicBezTo>
                        <a:cubicBezTo>
                          <a:pt x="379" y="1018"/>
                          <a:pt x="392" y="1018"/>
                          <a:pt x="404" y="1016"/>
                        </a:cubicBezTo>
                        <a:cubicBezTo>
                          <a:pt x="625" y="992"/>
                          <a:pt x="745" y="728"/>
                          <a:pt x="683" y="454"/>
                        </a:cubicBezTo>
                        <a:cubicBezTo>
                          <a:pt x="619" y="188"/>
                          <a:pt x="454" y="1"/>
                          <a:pt x="306" y="1"/>
                        </a:cubicBezTo>
                        <a:close/>
                      </a:path>
                    </a:pathLst>
                  </a:custGeom>
                  <a:solidFill>
                    <a:srgbClr val="1F2E5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2026;p48">
                    <a:extLst>
                      <a:ext uri="{FF2B5EF4-FFF2-40B4-BE49-F238E27FC236}">
                        <a16:creationId xmlns:a16="http://schemas.microsoft.com/office/drawing/2014/main" id="{7B54BAC0-F11C-4AAF-9EDB-8ED0B93D2D8E}"/>
                      </a:ext>
                    </a:extLst>
                  </p:cNvPr>
                  <p:cNvSpPr/>
                  <p:nvPr/>
                </p:nvSpPr>
                <p:spPr>
                  <a:xfrm>
                    <a:off x="837042" y="3377908"/>
                    <a:ext cx="8552" cy="64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" h="166" extrusionOk="0">
                        <a:moveTo>
                          <a:pt x="110" y="0"/>
                        </a:moveTo>
                        <a:cubicBezTo>
                          <a:pt x="108" y="0"/>
                          <a:pt x="105" y="1"/>
                          <a:pt x="102" y="1"/>
                        </a:cubicBezTo>
                        <a:cubicBezTo>
                          <a:pt x="0" y="15"/>
                          <a:pt x="14" y="165"/>
                          <a:pt x="108" y="165"/>
                        </a:cubicBezTo>
                        <a:cubicBezTo>
                          <a:pt x="112" y="165"/>
                          <a:pt x="116" y="165"/>
                          <a:pt x="121" y="165"/>
                        </a:cubicBezTo>
                        <a:cubicBezTo>
                          <a:pt x="219" y="150"/>
                          <a:pt x="203" y="0"/>
                          <a:pt x="110" y="0"/>
                        </a:cubicBezTo>
                        <a:close/>
                      </a:path>
                    </a:pathLst>
                  </a:custGeom>
                  <a:solidFill>
                    <a:srgbClr val="EEEEE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2027;p48">
                    <a:extLst>
                      <a:ext uri="{FF2B5EF4-FFF2-40B4-BE49-F238E27FC236}">
                        <a16:creationId xmlns:a16="http://schemas.microsoft.com/office/drawing/2014/main" id="{356B7750-1F49-417F-B4F5-33139824467C}"/>
                      </a:ext>
                    </a:extLst>
                  </p:cNvPr>
                  <p:cNvSpPr/>
                  <p:nvPr/>
                </p:nvSpPr>
                <p:spPr>
                  <a:xfrm>
                    <a:off x="728316" y="3423470"/>
                    <a:ext cx="59086" cy="28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0" h="737" extrusionOk="0">
                        <a:moveTo>
                          <a:pt x="1436" y="0"/>
                        </a:moveTo>
                        <a:cubicBezTo>
                          <a:pt x="1400" y="0"/>
                          <a:pt x="1370" y="26"/>
                          <a:pt x="1360" y="59"/>
                        </a:cubicBezTo>
                        <a:cubicBezTo>
                          <a:pt x="1360" y="59"/>
                          <a:pt x="1337" y="175"/>
                          <a:pt x="1251" y="295"/>
                        </a:cubicBezTo>
                        <a:cubicBezTo>
                          <a:pt x="1207" y="352"/>
                          <a:pt x="1149" y="415"/>
                          <a:pt x="1072" y="468"/>
                        </a:cubicBezTo>
                        <a:cubicBezTo>
                          <a:pt x="996" y="516"/>
                          <a:pt x="895" y="559"/>
                          <a:pt x="770" y="574"/>
                        </a:cubicBezTo>
                        <a:cubicBezTo>
                          <a:pt x="726" y="583"/>
                          <a:pt x="688" y="583"/>
                          <a:pt x="650" y="583"/>
                        </a:cubicBezTo>
                        <a:cubicBezTo>
                          <a:pt x="549" y="583"/>
                          <a:pt x="472" y="563"/>
                          <a:pt x="404" y="530"/>
                        </a:cubicBezTo>
                        <a:cubicBezTo>
                          <a:pt x="357" y="506"/>
                          <a:pt x="318" y="477"/>
                          <a:pt x="289" y="448"/>
                        </a:cubicBezTo>
                        <a:cubicBezTo>
                          <a:pt x="242" y="401"/>
                          <a:pt x="207" y="348"/>
                          <a:pt x="189" y="310"/>
                        </a:cubicBezTo>
                        <a:cubicBezTo>
                          <a:pt x="178" y="290"/>
                          <a:pt x="169" y="275"/>
                          <a:pt x="164" y="266"/>
                        </a:cubicBezTo>
                        <a:cubicBezTo>
                          <a:pt x="164" y="261"/>
                          <a:pt x="164" y="257"/>
                          <a:pt x="160" y="252"/>
                        </a:cubicBezTo>
                        <a:cubicBezTo>
                          <a:pt x="152" y="217"/>
                          <a:pt x="123" y="195"/>
                          <a:pt x="92" y="195"/>
                        </a:cubicBezTo>
                        <a:cubicBezTo>
                          <a:pt x="84" y="195"/>
                          <a:pt x="76" y="196"/>
                          <a:pt x="69" y="199"/>
                        </a:cubicBezTo>
                        <a:cubicBezTo>
                          <a:pt x="25" y="208"/>
                          <a:pt x="1" y="252"/>
                          <a:pt x="16" y="290"/>
                        </a:cubicBezTo>
                        <a:cubicBezTo>
                          <a:pt x="16" y="295"/>
                          <a:pt x="25" y="324"/>
                          <a:pt x="45" y="367"/>
                        </a:cubicBezTo>
                        <a:cubicBezTo>
                          <a:pt x="73" y="425"/>
                          <a:pt x="131" y="521"/>
                          <a:pt x="227" y="598"/>
                        </a:cubicBezTo>
                        <a:cubicBezTo>
                          <a:pt x="275" y="636"/>
                          <a:pt x="333" y="670"/>
                          <a:pt x="404" y="698"/>
                        </a:cubicBezTo>
                        <a:cubicBezTo>
                          <a:pt x="477" y="723"/>
                          <a:pt x="559" y="736"/>
                          <a:pt x="650" y="736"/>
                        </a:cubicBezTo>
                        <a:cubicBezTo>
                          <a:pt x="693" y="736"/>
                          <a:pt x="741" y="732"/>
                          <a:pt x="790" y="727"/>
                        </a:cubicBezTo>
                        <a:cubicBezTo>
                          <a:pt x="943" y="703"/>
                          <a:pt x="1063" y="656"/>
                          <a:pt x="1159" y="592"/>
                        </a:cubicBezTo>
                        <a:cubicBezTo>
                          <a:pt x="1231" y="545"/>
                          <a:pt x="1294" y="487"/>
                          <a:pt x="1337" y="434"/>
                        </a:cubicBezTo>
                        <a:cubicBezTo>
                          <a:pt x="1409" y="348"/>
                          <a:pt x="1453" y="266"/>
                          <a:pt x="1476" y="199"/>
                        </a:cubicBezTo>
                        <a:cubicBezTo>
                          <a:pt x="1505" y="137"/>
                          <a:pt x="1510" y="93"/>
                          <a:pt x="1515" y="88"/>
                        </a:cubicBezTo>
                        <a:cubicBezTo>
                          <a:pt x="1520" y="50"/>
                          <a:pt x="1495" y="6"/>
                          <a:pt x="1453" y="2"/>
                        </a:cubicBezTo>
                        <a:cubicBezTo>
                          <a:pt x="1447" y="1"/>
                          <a:pt x="1442" y="0"/>
                          <a:pt x="1436" y="0"/>
                        </a:cubicBezTo>
                        <a:close/>
                      </a:path>
                    </a:pathLst>
                  </a:custGeom>
                  <a:solidFill>
                    <a:srgbClr val="1F2E5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" name="Google Shape;2028;p48">
                    <a:extLst>
                      <a:ext uri="{FF2B5EF4-FFF2-40B4-BE49-F238E27FC236}">
                        <a16:creationId xmlns:a16="http://schemas.microsoft.com/office/drawing/2014/main" id="{70194ABB-32D2-4382-9214-BD6CFE95E28E}"/>
                      </a:ext>
                    </a:extLst>
                  </p:cNvPr>
                  <p:cNvSpPr/>
                  <p:nvPr/>
                </p:nvSpPr>
                <p:spPr>
                  <a:xfrm>
                    <a:off x="688744" y="3217432"/>
                    <a:ext cx="59086" cy="59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0" h="1520" extrusionOk="0">
                        <a:moveTo>
                          <a:pt x="759" y="1"/>
                        </a:moveTo>
                        <a:cubicBezTo>
                          <a:pt x="342" y="1"/>
                          <a:pt x="0" y="342"/>
                          <a:pt x="0" y="760"/>
                        </a:cubicBezTo>
                        <a:cubicBezTo>
                          <a:pt x="0" y="1178"/>
                          <a:pt x="342" y="1520"/>
                          <a:pt x="759" y="1520"/>
                        </a:cubicBezTo>
                        <a:cubicBezTo>
                          <a:pt x="1178" y="1520"/>
                          <a:pt x="1519" y="1178"/>
                          <a:pt x="1519" y="760"/>
                        </a:cubicBezTo>
                        <a:cubicBezTo>
                          <a:pt x="1519" y="342"/>
                          <a:pt x="1178" y="1"/>
                          <a:pt x="759" y="1"/>
                        </a:cubicBezTo>
                        <a:close/>
                      </a:path>
                    </a:pathLst>
                  </a:custGeom>
                  <a:solidFill>
                    <a:srgbClr val="FECF5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9" name="Google Shape;2029;p48">
                    <a:extLst>
                      <a:ext uri="{FF2B5EF4-FFF2-40B4-BE49-F238E27FC236}">
                        <a16:creationId xmlns:a16="http://schemas.microsoft.com/office/drawing/2014/main" id="{51C9433B-8A84-497E-93CE-487085D31192}"/>
                      </a:ext>
                    </a:extLst>
                  </p:cNvPr>
                  <p:cNvSpPr/>
                  <p:nvPr/>
                </p:nvSpPr>
                <p:spPr>
                  <a:xfrm>
                    <a:off x="642213" y="3412896"/>
                    <a:ext cx="63906" cy="394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4" h="1014" extrusionOk="0">
                        <a:moveTo>
                          <a:pt x="911" y="0"/>
                        </a:moveTo>
                        <a:cubicBezTo>
                          <a:pt x="862" y="0"/>
                          <a:pt x="811" y="3"/>
                          <a:pt x="760" y="10"/>
                        </a:cubicBezTo>
                        <a:cubicBezTo>
                          <a:pt x="328" y="63"/>
                          <a:pt x="0" y="327"/>
                          <a:pt x="35" y="600"/>
                        </a:cubicBezTo>
                        <a:cubicBezTo>
                          <a:pt x="64" y="846"/>
                          <a:pt x="362" y="1013"/>
                          <a:pt x="728" y="1013"/>
                        </a:cubicBezTo>
                        <a:cubicBezTo>
                          <a:pt x="778" y="1013"/>
                          <a:pt x="829" y="1010"/>
                          <a:pt x="880" y="1004"/>
                        </a:cubicBezTo>
                        <a:cubicBezTo>
                          <a:pt x="1317" y="957"/>
                          <a:pt x="1644" y="687"/>
                          <a:pt x="1610" y="413"/>
                        </a:cubicBezTo>
                        <a:cubicBezTo>
                          <a:pt x="1581" y="171"/>
                          <a:pt x="1281" y="0"/>
                          <a:pt x="911" y="0"/>
                        </a:cubicBezTo>
                        <a:close/>
                      </a:path>
                    </a:pathLst>
                  </a:custGeom>
                  <a:solidFill>
                    <a:srgbClr val="EE730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58" name="Google Shape;2030;p48">
                  <a:extLst>
                    <a:ext uri="{FF2B5EF4-FFF2-40B4-BE49-F238E27FC236}">
                      <a16:creationId xmlns:a16="http://schemas.microsoft.com/office/drawing/2014/main" id="{9D78FA86-ADB0-41FB-9CF9-4CC7B521C278}"/>
                    </a:ext>
                  </a:extLst>
                </p:cNvPr>
                <p:cNvSpPr/>
                <p:nvPr/>
              </p:nvSpPr>
              <p:spPr>
                <a:xfrm>
                  <a:off x="488084" y="3164600"/>
                  <a:ext cx="535235" cy="523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9" h="13465" extrusionOk="0">
                      <a:moveTo>
                        <a:pt x="6221" y="1"/>
                      </a:moveTo>
                      <a:cubicBezTo>
                        <a:pt x="6004" y="1"/>
                        <a:pt x="5790" y="120"/>
                        <a:pt x="5691" y="342"/>
                      </a:cubicBezTo>
                      <a:lnTo>
                        <a:pt x="4173" y="3701"/>
                      </a:lnTo>
                      <a:cubicBezTo>
                        <a:pt x="4109" y="3831"/>
                        <a:pt x="4004" y="3936"/>
                        <a:pt x="3869" y="3994"/>
                      </a:cubicBezTo>
                      <a:lnTo>
                        <a:pt x="476" y="5442"/>
                      </a:lnTo>
                      <a:cubicBezTo>
                        <a:pt x="87" y="5604"/>
                        <a:pt x="1" y="6119"/>
                        <a:pt x="314" y="6402"/>
                      </a:cubicBezTo>
                      <a:lnTo>
                        <a:pt x="3038" y="8887"/>
                      </a:lnTo>
                      <a:cubicBezTo>
                        <a:pt x="3148" y="8982"/>
                        <a:pt x="3215" y="9117"/>
                        <a:pt x="3226" y="9261"/>
                      </a:cubicBezTo>
                      <a:lnTo>
                        <a:pt x="3552" y="12938"/>
                      </a:lnTo>
                      <a:cubicBezTo>
                        <a:pt x="3581" y="13251"/>
                        <a:pt x="3847" y="13465"/>
                        <a:pt x="4133" y="13465"/>
                      </a:cubicBezTo>
                      <a:cubicBezTo>
                        <a:pt x="4228" y="13465"/>
                        <a:pt x="4326" y="13441"/>
                        <a:pt x="4417" y="13389"/>
                      </a:cubicBezTo>
                      <a:lnTo>
                        <a:pt x="7622" y="11564"/>
                      </a:lnTo>
                      <a:cubicBezTo>
                        <a:pt x="7708" y="11514"/>
                        <a:pt x="7804" y="11490"/>
                        <a:pt x="7902" y="11490"/>
                      </a:cubicBezTo>
                      <a:cubicBezTo>
                        <a:pt x="7948" y="11490"/>
                        <a:pt x="7995" y="11495"/>
                        <a:pt x="8041" y="11506"/>
                      </a:cubicBezTo>
                      <a:lnTo>
                        <a:pt x="11630" y="12327"/>
                      </a:lnTo>
                      <a:cubicBezTo>
                        <a:pt x="11676" y="12338"/>
                        <a:pt x="11721" y="12343"/>
                        <a:pt x="11765" y="12343"/>
                      </a:cubicBezTo>
                      <a:cubicBezTo>
                        <a:pt x="12120" y="12343"/>
                        <a:pt x="12404" y="12013"/>
                        <a:pt x="12327" y="11645"/>
                      </a:cubicBezTo>
                      <a:lnTo>
                        <a:pt x="11588" y="8037"/>
                      </a:lnTo>
                      <a:cubicBezTo>
                        <a:pt x="11554" y="7892"/>
                        <a:pt x="11583" y="7742"/>
                        <a:pt x="11655" y="7618"/>
                      </a:cubicBezTo>
                      <a:lnTo>
                        <a:pt x="13548" y="4455"/>
                      </a:lnTo>
                      <a:cubicBezTo>
                        <a:pt x="13769" y="4096"/>
                        <a:pt x="13538" y="3630"/>
                        <a:pt x="13116" y="3581"/>
                      </a:cubicBezTo>
                      <a:lnTo>
                        <a:pt x="9454" y="3173"/>
                      </a:lnTo>
                      <a:cubicBezTo>
                        <a:pt x="9310" y="3158"/>
                        <a:pt x="9175" y="3086"/>
                        <a:pt x="9079" y="2980"/>
                      </a:cubicBezTo>
                      <a:lnTo>
                        <a:pt x="6657" y="198"/>
                      </a:lnTo>
                      <a:cubicBezTo>
                        <a:pt x="6539" y="64"/>
                        <a:pt x="6379" y="1"/>
                        <a:pt x="6221" y="1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9" name="Google Shape;2031;p48">
                <a:extLst>
                  <a:ext uri="{FF2B5EF4-FFF2-40B4-BE49-F238E27FC236}">
                    <a16:creationId xmlns:a16="http://schemas.microsoft.com/office/drawing/2014/main" id="{8C1BAA87-0CF9-4BEB-A47B-61A21D77232F}"/>
                  </a:ext>
                </a:extLst>
              </p:cNvPr>
              <p:cNvGrpSpPr/>
              <p:nvPr/>
            </p:nvGrpSpPr>
            <p:grpSpPr>
              <a:xfrm rot="1030961">
                <a:off x="1847565" y="1464872"/>
                <a:ext cx="219950" cy="215140"/>
                <a:chOff x="488084" y="3164562"/>
                <a:chExt cx="535235" cy="523530"/>
              </a:xfrm>
            </p:grpSpPr>
            <p:grpSp>
              <p:nvGrpSpPr>
                <p:cNvPr id="244" name="Google Shape;2032;p48">
                  <a:extLst>
                    <a:ext uri="{FF2B5EF4-FFF2-40B4-BE49-F238E27FC236}">
                      <a16:creationId xmlns:a16="http://schemas.microsoft.com/office/drawing/2014/main" id="{9BCB2581-33BE-4DF3-8716-97433F6DE7A8}"/>
                    </a:ext>
                  </a:extLst>
                </p:cNvPr>
                <p:cNvGrpSpPr/>
                <p:nvPr/>
              </p:nvGrpSpPr>
              <p:grpSpPr>
                <a:xfrm>
                  <a:off x="488084" y="3164562"/>
                  <a:ext cx="535235" cy="523530"/>
                  <a:chOff x="488084" y="3164562"/>
                  <a:chExt cx="535235" cy="523530"/>
                </a:xfrm>
              </p:grpSpPr>
              <p:sp>
                <p:nvSpPr>
                  <p:cNvPr id="246" name="Google Shape;2033;p48">
                    <a:extLst>
                      <a:ext uri="{FF2B5EF4-FFF2-40B4-BE49-F238E27FC236}">
                        <a16:creationId xmlns:a16="http://schemas.microsoft.com/office/drawing/2014/main" id="{D500D64F-8A0F-46AF-ABBE-B65EF314DF4F}"/>
                      </a:ext>
                    </a:extLst>
                  </p:cNvPr>
                  <p:cNvSpPr/>
                  <p:nvPr/>
                </p:nvSpPr>
                <p:spPr>
                  <a:xfrm>
                    <a:off x="488084" y="3164562"/>
                    <a:ext cx="535235" cy="5234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69" h="13465" extrusionOk="0">
                        <a:moveTo>
                          <a:pt x="6221" y="1"/>
                        </a:moveTo>
                        <a:cubicBezTo>
                          <a:pt x="6004" y="1"/>
                          <a:pt x="5790" y="120"/>
                          <a:pt x="5691" y="342"/>
                        </a:cubicBezTo>
                        <a:lnTo>
                          <a:pt x="4173" y="3701"/>
                        </a:lnTo>
                        <a:cubicBezTo>
                          <a:pt x="4109" y="3831"/>
                          <a:pt x="4004" y="3936"/>
                          <a:pt x="3869" y="3994"/>
                        </a:cubicBezTo>
                        <a:lnTo>
                          <a:pt x="476" y="5442"/>
                        </a:lnTo>
                        <a:cubicBezTo>
                          <a:pt x="87" y="5604"/>
                          <a:pt x="1" y="6119"/>
                          <a:pt x="314" y="6402"/>
                        </a:cubicBezTo>
                        <a:lnTo>
                          <a:pt x="3038" y="8887"/>
                        </a:lnTo>
                        <a:cubicBezTo>
                          <a:pt x="3148" y="8982"/>
                          <a:pt x="3215" y="9117"/>
                          <a:pt x="3226" y="9261"/>
                        </a:cubicBezTo>
                        <a:lnTo>
                          <a:pt x="3552" y="12938"/>
                        </a:lnTo>
                        <a:cubicBezTo>
                          <a:pt x="3581" y="13251"/>
                          <a:pt x="3847" y="13465"/>
                          <a:pt x="4133" y="13465"/>
                        </a:cubicBezTo>
                        <a:cubicBezTo>
                          <a:pt x="4228" y="13465"/>
                          <a:pt x="4326" y="13441"/>
                          <a:pt x="4417" y="13389"/>
                        </a:cubicBezTo>
                        <a:lnTo>
                          <a:pt x="7622" y="11564"/>
                        </a:lnTo>
                        <a:cubicBezTo>
                          <a:pt x="7708" y="11514"/>
                          <a:pt x="7804" y="11490"/>
                          <a:pt x="7902" y="11490"/>
                        </a:cubicBezTo>
                        <a:cubicBezTo>
                          <a:pt x="7948" y="11490"/>
                          <a:pt x="7995" y="11495"/>
                          <a:pt x="8041" y="11506"/>
                        </a:cubicBezTo>
                        <a:lnTo>
                          <a:pt x="11630" y="12327"/>
                        </a:lnTo>
                        <a:cubicBezTo>
                          <a:pt x="11676" y="12338"/>
                          <a:pt x="11721" y="12343"/>
                          <a:pt x="11765" y="12343"/>
                        </a:cubicBezTo>
                        <a:cubicBezTo>
                          <a:pt x="12120" y="12343"/>
                          <a:pt x="12404" y="12013"/>
                          <a:pt x="12327" y="11645"/>
                        </a:cubicBezTo>
                        <a:lnTo>
                          <a:pt x="11588" y="8037"/>
                        </a:lnTo>
                        <a:cubicBezTo>
                          <a:pt x="11554" y="7892"/>
                          <a:pt x="11583" y="7742"/>
                          <a:pt x="11655" y="7618"/>
                        </a:cubicBezTo>
                        <a:lnTo>
                          <a:pt x="13548" y="4455"/>
                        </a:lnTo>
                        <a:cubicBezTo>
                          <a:pt x="13769" y="4096"/>
                          <a:pt x="13538" y="3630"/>
                          <a:pt x="13116" y="3581"/>
                        </a:cubicBezTo>
                        <a:lnTo>
                          <a:pt x="9454" y="3173"/>
                        </a:lnTo>
                        <a:cubicBezTo>
                          <a:pt x="9310" y="3158"/>
                          <a:pt x="9175" y="3086"/>
                          <a:pt x="9079" y="2980"/>
                        </a:cubicBezTo>
                        <a:lnTo>
                          <a:pt x="6657" y="198"/>
                        </a:lnTo>
                        <a:cubicBezTo>
                          <a:pt x="6539" y="64"/>
                          <a:pt x="6379" y="1"/>
                          <a:pt x="6221" y="1"/>
                        </a:cubicBezTo>
                        <a:close/>
                      </a:path>
                    </a:pathLst>
                  </a:custGeom>
                  <a:solidFill>
                    <a:srgbClr val="FEB12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" name="Google Shape;2034;p48">
                    <a:extLst>
                      <a:ext uri="{FF2B5EF4-FFF2-40B4-BE49-F238E27FC236}">
                        <a16:creationId xmlns:a16="http://schemas.microsoft.com/office/drawing/2014/main" id="{546456DF-C305-4B15-850F-A142F6F3D160}"/>
                      </a:ext>
                    </a:extLst>
                  </p:cNvPr>
                  <p:cNvSpPr/>
                  <p:nvPr/>
                </p:nvSpPr>
                <p:spPr>
                  <a:xfrm>
                    <a:off x="948023" y="3535780"/>
                    <a:ext cx="22080" cy="1084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" h="2789" extrusionOk="0">
                        <a:moveTo>
                          <a:pt x="62" y="1"/>
                        </a:moveTo>
                        <a:lnTo>
                          <a:pt x="495" y="2096"/>
                        </a:lnTo>
                        <a:cubicBezTo>
                          <a:pt x="568" y="2442"/>
                          <a:pt x="322" y="2749"/>
                          <a:pt x="0" y="2788"/>
                        </a:cubicBezTo>
                        <a:cubicBezTo>
                          <a:pt x="322" y="2749"/>
                          <a:pt x="568" y="2442"/>
                          <a:pt x="501" y="2096"/>
                        </a:cubicBezTo>
                        <a:lnTo>
                          <a:pt x="68" y="1"/>
                        </a:lnTo>
                        <a:close/>
                      </a:path>
                    </a:pathLst>
                  </a:custGeom>
                  <a:solidFill>
                    <a:srgbClr val="E6AC7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8" name="Google Shape;2035;p48">
                    <a:extLst>
                      <a:ext uri="{FF2B5EF4-FFF2-40B4-BE49-F238E27FC236}">
                        <a16:creationId xmlns:a16="http://schemas.microsoft.com/office/drawing/2014/main" id="{E4E7B6F0-7D4D-428E-908C-BAA366F9563A}"/>
                      </a:ext>
                    </a:extLst>
                  </p:cNvPr>
                  <p:cNvSpPr/>
                  <p:nvPr/>
                </p:nvSpPr>
                <p:spPr>
                  <a:xfrm>
                    <a:off x="616635" y="3535780"/>
                    <a:ext cx="353468" cy="1523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93" h="3918" extrusionOk="0">
                        <a:moveTo>
                          <a:pt x="8587" y="1"/>
                        </a:moveTo>
                        <a:cubicBezTo>
                          <a:pt x="6954" y="693"/>
                          <a:pt x="5180" y="1058"/>
                          <a:pt x="3388" y="1058"/>
                        </a:cubicBezTo>
                        <a:cubicBezTo>
                          <a:pt x="2259" y="1058"/>
                          <a:pt x="1119" y="914"/>
                          <a:pt x="1" y="616"/>
                        </a:cubicBezTo>
                        <a:lnTo>
                          <a:pt x="1" y="616"/>
                        </a:lnTo>
                        <a:lnTo>
                          <a:pt x="245" y="3389"/>
                        </a:lnTo>
                        <a:cubicBezTo>
                          <a:pt x="254" y="3509"/>
                          <a:pt x="303" y="3614"/>
                          <a:pt x="370" y="3696"/>
                        </a:cubicBezTo>
                        <a:cubicBezTo>
                          <a:pt x="480" y="3836"/>
                          <a:pt x="649" y="3918"/>
                          <a:pt x="826" y="3918"/>
                        </a:cubicBezTo>
                        <a:cubicBezTo>
                          <a:pt x="918" y="3918"/>
                          <a:pt x="1019" y="3893"/>
                          <a:pt x="1110" y="3840"/>
                        </a:cubicBezTo>
                        <a:lnTo>
                          <a:pt x="4315" y="2015"/>
                        </a:lnTo>
                        <a:cubicBezTo>
                          <a:pt x="4320" y="2015"/>
                          <a:pt x="4326" y="2010"/>
                          <a:pt x="4335" y="2005"/>
                        </a:cubicBezTo>
                        <a:cubicBezTo>
                          <a:pt x="4417" y="1961"/>
                          <a:pt x="4508" y="1937"/>
                          <a:pt x="4604" y="1937"/>
                        </a:cubicBezTo>
                        <a:cubicBezTo>
                          <a:pt x="4648" y="1937"/>
                          <a:pt x="4690" y="1942"/>
                          <a:pt x="4734" y="1957"/>
                        </a:cubicBezTo>
                        <a:lnTo>
                          <a:pt x="8323" y="2778"/>
                        </a:lnTo>
                        <a:cubicBezTo>
                          <a:pt x="8372" y="2788"/>
                          <a:pt x="8414" y="2793"/>
                          <a:pt x="8458" y="2793"/>
                        </a:cubicBezTo>
                        <a:cubicBezTo>
                          <a:pt x="8478" y="2793"/>
                          <a:pt x="8501" y="2793"/>
                          <a:pt x="8521" y="2788"/>
                        </a:cubicBezTo>
                        <a:lnTo>
                          <a:pt x="8525" y="2788"/>
                        </a:lnTo>
                        <a:cubicBezTo>
                          <a:pt x="8847" y="2749"/>
                          <a:pt x="9093" y="2442"/>
                          <a:pt x="9020" y="2096"/>
                        </a:cubicBezTo>
                        <a:lnTo>
                          <a:pt x="8587" y="1"/>
                        </a:lnTo>
                        <a:close/>
                      </a:path>
                    </a:pathLst>
                  </a:custGeom>
                  <a:solidFill>
                    <a:srgbClr val="F5801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9" name="Google Shape;2036;p48">
                    <a:extLst>
                      <a:ext uri="{FF2B5EF4-FFF2-40B4-BE49-F238E27FC236}">
                        <a16:creationId xmlns:a16="http://schemas.microsoft.com/office/drawing/2014/main" id="{5E937A6C-7584-4D39-96E3-97CEDF15C749}"/>
                      </a:ext>
                    </a:extLst>
                  </p:cNvPr>
                  <p:cNvSpPr/>
                  <p:nvPr/>
                </p:nvSpPr>
                <p:spPr>
                  <a:xfrm>
                    <a:off x="809598" y="3392914"/>
                    <a:ext cx="63945" cy="393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5" h="1013" extrusionOk="0">
                        <a:moveTo>
                          <a:pt x="913" y="0"/>
                        </a:moveTo>
                        <a:cubicBezTo>
                          <a:pt x="865" y="0"/>
                          <a:pt x="815" y="3"/>
                          <a:pt x="764" y="9"/>
                        </a:cubicBezTo>
                        <a:cubicBezTo>
                          <a:pt x="327" y="62"/>
                          <a:pt x="1" y="326"/>
                          <a:pt x="34" y="600"/>
                        </a:cubicBezTo>
                        <a:cubicBezTo>
                          <a:pt x="64" y="842"/>
                          <a:pt x="363" y="1013"/>
                          <a:pt x="734" y="1013"/>
                        </a:cubicBezTo>
                        <a:cubicBezTo>
                          <a:pt x="783" y="1013"/>
                          <a:pt x="833" y="1010"/>
                          <a:pt x="884" y="1003"/>
                        </a:cubicBezTo>
                        <a:cubicBezTo>
                          <a:pt x="1317" y="952"/>
                          <a:pt x="1644" y="686"/>
                          <a:pt x="1611" y="413"/>
                        </a:cubicBezTo>
                        <a:cubicBezTo>
                          <a:pt x="1580" y="171"/>
                          <a:pt x="1281" y="0"/>
                          <a:pt x="913" y="0"/>
                        </a:cubicBezTo>
                        <a:close/>
                      </a:path>
                    </a:pathLst>
                  </a:custGeom>
                  <a:solidFill>
                    <a:srgbClr val="EE730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" name="Google Shape;2037;p48">
                    <a:extLst>
                      <a:ext uri="{FF2B5EF4-FFF2-40B4-BE49-F238E27FC236}">
                        <a16:creationId xmlns:a16="http://schemas.microsoft.com/office/drawing/2014/main" id="{CA41ABA9-566F-44FC-919F-6ABB182FCB51}"/>
                      </a:ext>
                    </a:extLst>
                  </p:cNvPr>
                  <p:cNvSpPr/>
                  <p:nvPr/>
                </p:nvSpPr>
                <p:spPr>
                  <a:xfrm>
                    <a:off x="656596" y="3387782"/>
                    <a:ext cx="28999" cy="39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6" h="1023" extrusionOk="0">
                        <a:moveTo>
                          <a:pt x="305" y="0"/>
                        </a:moveTo>
                        <a:cubicBezTo>
                          <a:pt x="298" y="0"/>
                          <a:pt x="291" y="1"/>
                          <a:pt x="284" y="2"/>
                        </a:cubicBezTo>
                        <a:cubicBezTo>
                          <a:pt x="126" y="21"/>
                          <a:pt x="0" y="252"/>
                          <a:pt x="0" y="536"/>
                        </a:cubicBezTo>
                        <a:cubicBezTo>
                          <a:pt x="5" y="802"/>
                          <a:pt x="168" y="1023"/>
                          <a:pt x="368" y="1023"/>
                        </a:cubicBezTo>
                        <a:cubicBezTo>
                          <a:pt x="380" y="1023"/>
                          <a:pt x="392" y="1022"/>
                          <a:pt x="404" y="1020"/>
                        </a:cubicBezTo>
                        <a:cubicBezTo>
                          <a:pt x="625" y="997"/>
                          <a:pt x="745" y="732"/>
                          <a:pt x="683" y="454"/>
                        </a:cubicBezTo>
                        <a:cubicBezTo>
                          <a:pt x="619" y="192"/>
                          <a:pt x="454" y="0"/>
                          <a:pt x="305" y="0"/>
                        </a:cubicBezTo>
                        <a:close/>
                      </a:path>
                    </a:pathLst>
                  </a:custGeom>
                  <a:solidFill>
                    <a:srgbClr val="1F2E5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" name="Google Shape;2038;p48">
                    <a:extLst>
                      <a:ext uri="{FF2B5EF4-FFF2-40B4-BE49-F238E27FC236}">
                        <a16:creationId xmlns:a16="http://schemas.microsoft.com/office/drawing/2014/main" id="{8F289633-BAD5-4E00-B9A7-F8AD7A216F39}"/>
                      </a:ext>
                    </a:extLst>
                  </p:cNvPr>
                  <p:cNvSpPr/>
                  <p:nvPr/>
                </p:nvSpPr>
                <p:spPr>
                  <a:xfrm>
                    <a:off x="667753" y="3392875"/>
                    <a:ext cx="8513" cy="64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" h="165" extrusionOk="0">
                        <a:moveTo>
                          <a:pt x="116" y="0"/>
                        </a:moveTo>
                        <a:cubicBezTo>
                          <a:pt x="112" y="0"/>
                          <a:pt x="108" y="0"/>
                          <a:pt x="103" y="1"/>
                        </a:cubicBezTo>
                        <a:cubicBezTo>
                          <a:pt x="0" y="10"/>
                          <a:pt x="16" y="164"/>
                          <a:pt x="112" y="164"/>
                        </a:cubicBezTo>
                        <a:cubicBezTo>
                          <a:pt x="115" y="164"/>
                          <a:pt x="118" y="164"/>
                          <a:pt x="122" y="164"/>
                        </a:cubicBezTo>
                        <a:cubicBezTo>
                          <a:pt x="219" y="150"/>
                          <a:pt x="205" y="0"/>
                          <a:pt x="116" y="0"/>
                        </a:cubicBezTo>
                        <a:close/>
                      </a:path>
                    </a:pathLst>
                  </a:custGeom>
                  <a:solidFill>
                    <a:srgbClr val="EEEEE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2" name="Google Shape;2039;p48">
                    <a:extLst>
                      <a:ext uri="{FF2B5EF4-FFF2-40B4-BE49-F238E27FC236}">
                        <a16:creationId xmlns:a16="http://schemas.microsoft.com/office/drawing/2014/main" id="{BC573C0D-0F1E-4C45-A78F-7C0FAFB369E3}"/>
                      </a:ext>
                    </a:extLst>
                  </p:cNvPr>
                  <p:cNvSpPr/>
                  <p:nvPr/>
                </p:nvSpPr>
                <p:spPr>
                  <a:xfrm>
                    <a:off x="825847" y="3373010"/>
                    <a:ext cx="28999" cy="396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6" h="1019" extrusionOk="0">
                        <a:moveTo>
                          <a:pt x="306" y="1"/>
                        </a:moveTo>
                        <a:cubicBezTo>
                          <a:pt x="298" y="1"/>
                          <a:pt x="291" y="1"/>
                          <a:pt x="284" y="2"/>
                        </a:cubicBezTo>
                        <a:cubicBezTo>
                          <a:pt x="126" y="22"/>
                          <a:pt x="0" y="253"/>
                          <a:pt x="0" y="535"/>
                        </a:cubicBezTo>
                        <a:cubicBezTo>
                          <a:pt x="5" y="798"/>
                          <a:pt x="168" y="1018"/>
                          <a:pt x="367" y="1018"/>
                        </a:cubicBezTo>
                        <a:cubicBezTo>
                          <a:pt x="379" y="1018"/>
                          <a:pt x="392" y="1018"/>
                          <a:pt x="404" y="1016"/>
                        </a:cubicBezTo>
                        <a:cubicBezTo>
                          <a:pt x="625" y="992"/>
                          <a:pt x="745" y="728"/>
                          <a:pt x="683" y="454"/>
                        </a:cubicBezTo>
                        <a:cubicBezTo>
                          <a:pt x="619" y="188"/>
                          <a:pt x="454" y="1"/>
                          <a:pt x="306" y="1"/>
                        </a:cubicBezTo>
                        <a:close/>
                      </a:path>
                    </a:pathLst>
                  </a:custGeom>
                  <a:solidFill>
                    <a:srgbClr val="1F2E5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3" name="Google Shape;2040;p48">
                    <a:extLst>
                      <a:ext uri="{FF2B5EF4-FFF2-40B4-BE49-F238E27FC236}">
                        <a16:creationId xmlns:a16="http://schemas.microsoft.com/office/drawing/2014/main" id="{9390DB4A-C0B7-426D-9A18-C76DB9BAA1DA}"/>
                      </a:ext>
                    </a:extLst>
                  </p:cNvPr>
                  <p:cNvSpPr/>
                  <p:nvPr/>
                </p:nvSpPr>
                <p:spPr>
                  <a:xfrm>
                    <a:off x="837042" y="3377908"/>
                    <a:ext cx="8552" cy="64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" h="166" extrusionOk="0">
                        <a:moveTo>
                          <a:pt x="110" y="0"/>
                        </a:moveTo>
                        <a:cubicBezTo>
                          <a:pt x="108" y="0"/>
                          <a:pt x="105" y="1"/>
                          <a:pt x="102" y="1"/>
                        </a:cubicBezTo>
                        <a:cubicBezTo>
                          <a:pt x="0" y="15"/>
                          <a:pt x="14" y="165"/>
                          <a:pt x="108" y="165"/>
                        </a:cubicBezTo>
                        <a:cubicBezTo>
                          <a:pt x="112" y="165"/>
                          <a:pt x="116" y="165"/>
                          <a:pt x="121" y="165"/>
                        </a:cubicBezTo>
                        <a:cubicBezTo>
                          <a:pt x="219" y="150"/>
                          <a:pt x="203" y="0"/>
                          <a:pt x="110" y="0"/>
                        </a:cubicBezTo>
                        <a:close/>
                      </a:path>
                    </a:pathLst>
                  </a:custGeom>
                  <a:solidFill>
                    <a:srgbClr val="EEEEE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4" name="Google Shape;2041;p48">
                    <a:extLst>
                      <a:ext uri="{FF2B5EF4-FFF2-40B4-BE49-F238E27FC236}">
                        <a16:creationId xmlns:a16="http://schemas.microsoft.com/office/drawing/2014/main" id="{02B397FE-AC2F-488C-B428-90E218CFDE35}"/>
                      </a:ext>
                    </a:extLst>
                  </p:cNvPr>
                  <p:cNvSpPr/>
                  <p:nvPr/>
                </p:nvSpPr>
                <p:spPr>
                  <a:xfrm>
                    <a:off x="728316" y="3423470"/>
                    <a:ext cx="59086" cy="28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0" h="737" extrusionOk="0">
                        <a:moveTo>
                          <a:pt x="1436" y="0"/>
                        </a:moveTo>
                        <a:cubicBezTo>
                          <a:pt x="1400" y="0"/>
                          <a:pt x="1370" y="26"/>
                          <a:pt x="1360" y="59"/>
                        </a:cubicBezTo>
                        <a:cubicBezTo>
                          <a:pt x="1360" y="59"/>
                          <a:pt x="1337" y="175"/>
                          <a:pt x="1251" y="295"/>
                        </a:cubicBezTo>
                        <a:cubicBezTo>
                          <a:pt x="1207" y="352"/>
                          <a:pt x="1149" y="415"/>
                          <a:pt x="1072" y="468"/>
                        </a:cubicBezTo>
                        <a:cubicBezTo>
                          <a:pt x="996" y="516"/>
                          <a:pt x="895" y="559"/>
                          <a:pt x="770" y="574"/>
                        </a:cubicBezTo>
                        <a:cubicBezTo>
                          <a:pt x="726" y="583"/>
                          <a:pt x="688" y="583"/>
                          <a:pt x="650" y="583"/>
                        </a:cubicBezTo>
                        <a:cubicBezTo>
                          <a:pt x="549" y="583"/>
                          <a:pt x="472" y="563"/>
                          <a:pt x="404" y="530"/>
                        </a:cubicBezTo>
                        <a:cubicBezTo>
                          <a:pt x="357" y="506"/>
                          <a:pt x="318" y="477"/>
                          <a:pt x="289" y="448"/>
                        </a:cubicBezTo>
                        <a:cubicBezTo>
                          <a:pt x="242" y="401"/>
                          <a:pt x="207" y="348"/>
                          <a:pt x="189" y="310"/>
                        </a:cubicBezTo>
                        <a:cubicBezTo>
                          <a:pt x="178" y="290"/>
                          <a:pt x="169" y="275"/>
                          <a:pt x="164" y="266"/>
                        </a:cubicBezTo>
                        <a:cubicBezTo>
                          <a:pt x="164" y="261"/>
                          <a:pt x="164" y="257"/>
                          <a:pt x="160" y="252"/>
                        </a:cubicBezTo>
                        <a:cubicBezTo>
                          <a:pt x="152" y="217"/>
                          <a:pt x="123" y="195"/>
                          <a:pt x="92" y="195"/>
                        </a:cubicBezTo>
                        <a:cubicBezTo>
                          <a:pt x="84" y="195"/>
                          <a:pt x="76" y="196"/>
                          <a:pt x="69" y="199"/>
                        </a:cubicBezTo>
                        <a:cubicBezTo>
                          <a:pt x="25" y="208"/>
                          <a:pt x="1" y="252"/>
                          <a:pt x="16" y="290"/>
                        </a:cubicBezTo>
                        <a:cubicBezTo>
                          <a:pt x="16" y="295"/>
                          <a:pt x="25" y="324"/>
                          <a:pt x="45" y="367"/>
                        </a:cubicBezTo>
                        <a:cubicBezTo>
                          <a:pt x="73" y="425"/>
                          <a:pt x="131" y="521"/>
                          <a:pt x="227" y="598"/>
                        </a:cubicBezTo>
                        <a:cubicBezTo>
                          <a:pt x="275" y="636"/>
                          <a:pt x="333" y="670"/>
                          <a:pt x="404" y="698"/>
                        </a:cubicBezTo>
                        <a:cubicBezTo>
                          <a:pt x="477" y="723"/>
                          <a:pt x="559" y="736"/>
                          <a:pt x="650" y="736"/>
                        </a:cubicBezTo>
                        <a:cubicBezTo>
                          <a:pt x="693" y="736"/>
                          <a:pt x="741" y="732"/>
                          <a:pt x="790" y="727"/>
                        </a:cubicBezTo>
                        <a:cubicBezTo>
                          <a:pt x="943" y="703"/>
                          <a:pt x="1063" y="656"/>
                          <a:pt x="1159" y="592"/>
                        </a:cubicBezTo>
                        <a:cubicBezTo>
                          <a:pt x="1231" y="545"/>
                          <a:pt x="1294" y="487"/>
                          <a:pt x="1337" y="434"/>
                        </a:cubicBezTo>
                        <a:cubicBezTo>
                          <a:pt x="1409" y="348"/>
                          <a:pt x="1453" y="266"/>
                          <a:pt x="1476" y="199"/>
                        </a:cubicBezTo>
                        <a:cubicBezTo>
                          <a:pt x="1505" y="137"/>
                          <a:pt x="1510" y="93"/>
                          <a:pt x="1515" y="88"/>
                        </a:cubicBezTo>
                        <a:cubicBezTo>
                          <a:pt x="1520" y="50"/>
                          <a:pt x="1495" y="6"/>
                          <a:pt x="1453" y="2"/>
                        </a:cubicBezTo>
                        <a:cubicBezTo>
                          <a:pt x="1447" y="1"/>
                          <a:pt x="1442" y="0"/>
                          <a:pt x="1436" y="0"/>
                        </a:cubicBezTo>
                        <a:close/>
                      </a:path>
                    </a:pathLst>
                  </a:custGeom>
                  <a:solidFill>
                    <a:srgbClr val="1F2E5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5" name="Google Shape;2042;p48">
                    <a:extLst>
                      <a:ext uri="{FF2B5EF4-FFF2-40B4-BE49-F238E27FC236}">
                        <a16:creationId xmlns:a16="http://schemas.microsoft.com/office/drawing/2014/main" id="{52EC82A4-AE6B-4605-B248-E1E806612FB6}"/>
                      </a:ext>
                    </a:extLst>
                  </p:cNvPr>
                  <p:cNvSpPr/>
                  <p:nvPr/>
                </p:nvSpPr>
                <p:spPr>
                  <a:xfrm>
                    <a:off x="688744" y="3217432"/>
                    <a:ext cx="59086" cy="59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0" h="1520" extrusionOk="0">
                        <a:moveTo>
                          <a:pt x="759" y="1"/>
                        </a:moveTo>
                        <a:cubicBezTo>
                          <a:pt x="342" y="1"/>
                          <a:pt x="0" y="342"/>
                          <a:pt x="0" y="760"/>
                        </a:cubicBezTo>
                        <a:cubicBezTo>
                          <a:pt x="0" y="1178"/>
                          <a:pt x="342" y="1520"/>
                          <a:pt x="759" y="1520"/>
                        </a:cubicBezTo>
                        <a:cubicBezTo>
                          <a:pt x="1178" y="1520"/>
                          <a:pt x="1519" y="1178"/>
                          <a:pt x="1519" y="760"/>
                        </a:cubicBezTo>
                        <a:cubicBezTo>
                          <a:pt x="1519" y="342"/>
                          <a:pt x="1178" y="1"/>
                          <a:pt x="759" y="1"/>
                        </a:cubicBezTo>
                        <a:close/>
                      </a:path>
                    </a:pathLst>
                  </a:custGeom>
                  <a:solidFill>
                    <a:srgbClr val="FECF5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" name="Google Shape;2043;p48">
                    <a:extLst>
                      <a:ext uri="{FF2B5EF4-FFF2-40B4-BE49-F238E27FC236}">
                        <a16:creationId xmlns:a16="http://schemas.microsoft.com/office/drawing/2014/main" id="{B8CCE0F4-E00C-4552-AA7C-43EF544F5622}"/>
                      </a:ext>
                    </a:extLst>
                  </p:cNvPr>
                  <p:cNvSpPr/>
                  <p:nvPr/>
                </p:nvSpPr>
                <p:spPr>
                  <a:xfrm>
                    <a:off x="642213" y="3412896"/>
                    <a:ext cx="63906" cy="394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4" h="1014" extrusionOk="0">
                        <a:moveTo>
                          <a:pt x="911" y="0"/>
                        </a:moveTo>
                        <a:cubicBezTo>
                          <a:pt x="862" y="0"/>
                          <a:pt x="811" y="3"/>
                          <a:pt x="760" y="10"/>
                        </a:cubicBezTo>
                        <a:cubicBezTo>
                          <a:pt x="328" y="63"/>
                          <a:pt x="0" y="327"/>
                          <a:pt x="35" y="600"/>
                        </a:cubicBezTo>
                        <a:cubicBezTo>
                          <a:pt x="64" y="846"/>
                          <a:pt x="362" y="1013"/>
                          <a:pt x="728" y="1013"/>
                        </a:cubicBezTo>
                        <a:cubicBezTo>
                          <a:pt x="778" y="1013"/>
                          <a:pt x="829" y="1010"/>
                          <a:pt x="880" y="1004"/>
                        </a:cubicBezTo>
                        <a:cubicBezTo>
                          <a:pt x="1317" y="957"/>
                          <a:pt x="1644" y="687"/>
                          <a:pt x="1610" y="413"/>
                        </a:cubicBezTo>
                        <a:cubicBezTo>
                          <a:pt x="1581" y="171"/>
                          <a:pt x="1281" y="0"/>
                          <a:pt x="911" y="0"/>
                        </a:cubicBezTo>
                        <a:close/>
                      </a:path>
                    </a:pathLst>
                  </a:custGeom>
                  <a:solidFill>
                    <a:srgbClr val="EE730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45" name="Google Shape;2044;p48">
                  <a:extLst>
                    <a:ext uri="{FF2B5EF4-FFF2-40B4-BE49-F238E27FC236}">
                      <a16:creationId xmlns:a16="http://schemas.microsoft.com/office/drawing/2014/main" id="{90960D38-AD65-4B62-8208-731F3F8EA6DE}"/>
                    </a:ext>
                  </a:extLst>
                </p:cNvPr>
                <p:cNvSpPr/>
                <p:nvPr/>
              </p:nvSpPr>
              <p:spPr>
                <a:xfrm>
                  <a:off x="488084" y="3164600"/>
                  <a:ext cx="535235" cy="523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9" h="13465" extrusionOk="0">
                      <a:moveTo>
                        <a:pt x="6221" y="1"/>
                      </a:moveTo>
                      <a:cubicBezTo>
                        <a:pt x="6004" y="1"/>
                        <a:pt x="5790" y="120"/>
                        <a:pt x="5691" y="342"/>
                      </a:cubicBezTo>
                      <a:lnTo>
                        <a:pt x="4173" y="3701"/>
                      </a:lnTo>
                      <a:cubicBezTo>
                        <a:pt x="4109" y="3831"/>
                        <a:pt x="4004" y="3936"/>
                        <a:pt x="3869" y="3994"/>
                      </a:cubicBezTo>
                      <a:lnTo>
                        <a:pt x="476" y="5442"/>
                      </a:lnTo>
                      <a:cubicBezTo>
                        <a:pt x="87" y="5604"/>
                        <a:pt x="1" y="6119"/>
                        <a:pt x="314" y="6402"/>
                      </a:cubicBezTo>
                      <a:lnTo>
                        <a:pt x="3038" y="8887"/>
                      </a:lnTo>
                      <a:cubicBezTo>
                        <a:pt x="3148" y="8982"/>
                        <a:pt x="3215" y="9117"/>
                        <a:pt x="3226" y="9261"/>
                      </a:cubicBezTo>
                      <a:lnTo>
                        <a:pt x="3552" y="12938"/>
                      </a:lnTo>
                      <a:cubicBezTo>
                        <a:pt x="3581" y="13251"/>
                        <a:pt x="3847" y="13465"/>
                        <a:pt x="4133" y="13465"/>
                      </a:cubicBezTo>
                      <a:cubicBezTo>
                        <a:pt x="4228" y="13465"/>
                        <a:pt x="4326" y="13441"/>
                        <a:pt x="4417" y="13389"/>
                      </a:cubicBezTo>
                      <a:lnTo>
                        <a:pt x="7622" y="11564"/>
                      </a:lnTo>
                      <a:cubicBezTo>
                        <a:pt x="7708" y="11514"/>
                        <a:pt x="7804" y="11490"/>
                        <a:pt x="7902" y="11490"/>
                      </a:cubicBezTo>
                      <a:cubicBezTo>
                        <a:pt x="7948" y="11490"/>
                        <a:pt x="7995" y="11495"/>
                        <a:pt x="8041" y="11506"/>
                      </a:cubicBezTo>
                      <a:lnTo>
                        <a:pt x="11630" y="12327"/>
                      </a:lnTo>
                      <a:cubicBezTo>
                        <a:pt x="11676" y="12338"/>
                        <a:pt x="11721" y="12343"/>
                        <a:pt x="11765" y="12343"/>
                      </a:cubicBezTo>
                      <a:cubicBezTo>
                        <a:pt x="12120" y="12343"/>
                        <a:pt x="12404" y="12013"/>
                        <a:pt x="12327" y="11645"/>
                      </a:cubicBezTo>
                      <a:lnTo>
                        <a:pt x="11588" y="8037"/>
                      </a:lnTo>
                      <a:cubicBezTo>
                        <a:pt x="11554" y="7892"/>
                        <a:pt x="11583" y="7742"/>
                        <a:pt x="11655" y="7618"/>
                      </a:cubicBezTo>
                      <a:lnTo>
                        <a:pt x="13548" y="4455"/>
                      </a:lnTo>
                      <a:cubicBezTo>
                        <a:pt x="13769" y="4096"/>
                        <a:pt x="13538" y="3630"/>
                        <a:pt x="13116" y="3581"/>
                      </a:cubicBezTo>
                      <a:lnTo>
                        <a:pt x="9454" y="3173"/>
                      </a:lnTo>
                      <a:cubicBezTo>
                        <a:pt x="9310" y="3158"/>
                        <a:pt x="9175" y="3086"/>
                        <a:pt x="9079" y="2980"/>
                      </a:cubicBezTo>
                      <a:lnTo>
                        <a:pt x="6657" y="198"/>
                      </a:lnTo>
                      <a:cubicBezTo>
                        <a:pt x="6539" y="64"/>
                        <a:pt x="6379" y="1"/>
                        <a:pt x="6221" y="1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0" name="Google Shape;2045;p48">
                <a:extLst>
                  <a:ext uri="{FF2B5EF4-FFF2-40B4-BE49-F238E27FC236}">
                    <a16:creationId xmlns:a16="http://schemas.microsoft.com/office/drawing/2014/main" id="{FA3AC25C-4B04-4D6B-9E3A-24B209B1D511}"/>
                  </a:ext>
                </a:extLst>
              </p:cNvPr>
              <p:cNvGrpSpPr/>
              <p:nvPr/>
            </p:nvGrpSpPr>
            <p:grpSpPr>
              <a:xfrm rot="1189650">
                <a:off x="2290824" y="1616759"/>
                <a:ext cx="173420" cy="169628"/>
                <a:chOff x="488084" y="3164562"/>
                <a:chExt cx="535235" cy="523530"/>
              </a:xfrm>
            </p:grpSpPr>
            <p:grpSp>
              <p:nvGrpSpPr>
                <p:cNvPr id="231" name="Google Shape;2046;p48">
                  <a:extLst>
                    <a:ext uri="{FF2B5EF4-FFF2-40B4-BE49-F238E27FC236}">
                      <a16:creationId xmlns:a16="http://schemas.microsoft.com/office/drawing/2014/main" id="{370F8BC4-9F7F-4DC2-AA16-1BDD93E0094F}"/>
                    </a:ext>
                  </a:extLst>
                </p:cNvPr>
                <p:cNvGrpSpPr/>
                <p:nvPr/>
              </p:nvGrpSpPr>
              <p:grpSpPr>
                <a:xfrm>
                  <a:off x="488084" y="3164562"/>
                  <a:ext cx="535235" cy="523530"/>
                  <a:chOff x="488084" y="3164562"/>
                  <a:chExt cx="535235" cy="523530"/>
                </a:xfrm>
              </p:grpSpPr>
              <p:sp>
                <p:nvSpPr>
                  <p:cNvPr id="233" name="Google Shape;2047;p48">
                    <a:extLst>
                      <a:ext uri="{FF2B5EF4-FFF2-40B4-BE49-F238E27FC236}">
                        <a16:creationId xmlns:a16="http://schemas.microsoft.com/office/drawing/2014/main" id="{ED5D2D55-3990-4E92-A1DB-3F364DD07D33}"/>
                      </a:ext>
                    </a:extLst>
                  </p:cNvPr>
                  <p:cNvSpPr/>
                  <p:nvPr/>
                </p:nvSpPr>
                <p:spPr>
                  <a:xfrm>
                    <a:off x="488084" y="3164562"/>
                    <a:ext cx="535235" cy="5234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69" h="13465" extrusionOk="0">
                        <a:moveTo>
                          <a:pt x="6221" y="1"/>
                        </a:moveTo>
                        <a:cubicBezTo>
                          <a:pt x="6004" y="1"/>
                          <a:pt x="5790" y="120"/>
                          <a:pt x="5691" y="342"/>
                        </a:cubicBezTo>
                        <a:lnTo>
                          <a:pt x="4173" y="3701"/>
                        </a:lnTo>
                        <a:cubicBezTo>
                          <a:pt x="4109" y="3831"/>
                          <a:pt x="4004" y="3936"/>
                          <a:pt x="3869" y="3994"/>
                        </a:cubicBezTo>
                        <a:lnTo>
                          <a:pt x="476" y="5442"/>
                        </a:lnTo>
                        <a:cubicBezTo>
                          <a:pt x="87" y="5604"/>
                          <a:pt x="1" y="6119"/>
                          <a:pt x="314" y="6402"/>
                        </a:cubicBezTo>
                        <a:lnTo>
                          <a:pt x="3038" y="8887"/>
                        </a:lnTo>
                        <a:cubicBezTo>
                          <a:pt x="3148" y="8982"/>
                          <a:pt x="3215" y="9117"/>
                          <a:pt x="3226" y="9261"/>
                        </a:cubicBezTo>
                        <a:lnTo>
                          <a:pt x="3552" y="12938"/>
                        </a:lnTo>
                        <a:cubicBezTo>
                          <a:pt x="3581" y="13251"/>
                          <a:pt x="3847" y="13465"/>
                          <a:pt x="4133" y="13465"/>
                        </a:cubicBezTo>
                        <a:cubicBezTo>
                          <a:pt x="4228" y="13465"/>
                          <a:pt x="4326" y="13441"/>
                          <a:pt x="4417" y="13389"/>
                        </a:cubicBezTo>
                        <a:lnTo>
                          <a:pt x="7622" y="11564"/>
                        </a:lnTo>
                        <a:cubicBezTo>
                          <a:pt x="7708" y="11514"/>
                          <a:pt x="7804" y="11490"/>
                          <a:pt x="7902" y="11490"/>
                        </a:cubicBezTo>
                        <a:cubicBezTo>
                          <a:pt x="7948" y="11490"/>
                          <a:pt x="7995" y="11495"/>
                          <a:pt x="8041" y="11506"/>
                        </a:cubicBezTo>
                        <a:lnTo>
                          <a:pt x="11630" y="12327"/>
                        </a:lnTo>
                        <a:cubicBezTo>
                          <a:pt x="11676" y="12338"/>
                          <a:pt x="11721" y="12343"/>
                          <a:pt x="11765" y="12343"/>
                        </a:cubicBezTo>
                        <a:cubicBezTo>
                          <a:pt x="12120" y="12343"/>
                          <a:pt x="12404" y="12013"/>
                          <a:pt x="12327" y="11645"/>
                        </a:cubicBezTo>
                        <a:lnTo>
                          <a:pt x="11588" y="8037"/>
                        </a:lnTo>
                        <a:cubicBezTo>
                          <a:pt x="11554" y="7892"/>
                          <a:pt x="11583" y="7742"/>
                          <a:pt x="11655" y="7618"/>
                        </a:cubicBezTo>
                        <a:lnTo>
                          <a:pt x="13548" y="4455"/>
                        </a:lnTo>
                        <a:cubicBezTo>
                          <a:pt x="13769" y="4096"/>
                          <a:pt x="13538" y="3630"/>
                          <a:pt x="13116" y="3581"/>
                        </a:cubicBezTo>
                        <a:lnTo>
                          <a:pt x="9454" y="3173"/>
                        </a:lnTo>
                        <a:cubicBezTo>
                          <a:pt x="9310" y="3158"/>
                          <a:pt x="9175" y="3086"/>
                          <a:pt x="9079" y="2980"/>
                        </a:cubicBezTo>
                        <a:lnTo>
                          <a:pt x="6657" y="198"/>
                        </a:lnTo>
                        <a:cubicBezTo>
                          <a:pt x="6539" y="64"/>
                          <a:pt x="6379" y="1"/>
                          <a:pt x="6221" y="1"/>
                        </a:cubicBezTo>
                        <a:close/>
                      </a:path>
                    </a:pathLst>
                  </a:custGeom>
                  <a:solidFill>
                    <a:srgbClr val="FEB12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4" name="Google Shape;2048;p48">
                    <a:extLst>
                      <a:ext uri="{FF2B5EF4-FFF2-40B4-BE49-F238E27FC236}">
                        <a16:creationId xmlns:a16="http://schemas.microsoft.com/office/drawing/2014/main" id="{0A7DA0FC-A45B-4389-9223-42CF6D554DE7}"/>
                      </a:ext>
                    </a:extLst>
                  </p:cNvPr>
                  <p:cNvSpPr/>
                  <p:nvPr/>
                </p:nvSpPr>
                <p:spPr>
                  <a:xfrm>
                    <a:off x="948023" y="3535780"/>
                    <a:ext cx="22080" cy="1084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" h="2789" extrusionOk="0">
                        <a:moveTo>
                          <a:pt x="62" y="1"/>
                        </a:moveTo>
                        <a:lnTo>
                          <a:pt x="495" y="2096"/>
                        </a:lnTo>
                        <a:cubicBezTo>
                          <a:pt x="568" y="2442"/>
                          <a:pt x="322" y="2749"/>
                          <a:pt x="0" y="2788"/>
                        </a:cubicBezTo>
                        <a:cubicBezTo>
                          <a:pt x="322" y="2749"/>
                          <a:pt x="568" y="2442"/>
                          <a:pt x="501" y="2096"/>
                        </a:cubicBezTo>
                        <a:lnTo>
                          <a:pt x="68" y="1"/>
                        </a:lnTo>
                        <a:close/>
                      </a:path>
                    </a:pathLst>
                  </a:custGeom>
                  <a:solidFill>
                    <a:srgbClr val="E6AC7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5" name="Google Shape;2049;p48">
                    <a:extLst>
                      <a:ext uri="{FF2B5EF4-FFF2-40B4-BE49-F238E27FC236}">
                        <a16:creationId xmlns:a16="http://schemas.microsoft.com/office/drawing/2014/main" id="{F5761F3D-50C2-4C81-A685-95AEA5CA7642}"/>
                      </a:ext>
                    </a:extLst>
                  </p:cNvPr>
                  <p:cNvSpPr/>
                  <p:nvPr/>
                </p:nvSpPr>
                <p:spPr>
                  <a:xfrm>
                    <a:off x="616635" y="3535780"/>
                    <a:ext cx="353468" cy="1523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93" h="3918" extrusionOk="0">
                        <a:moveTo>
                          <a:pt x="8587" y="1"/>
                        </a:moveTo>
                        <a:cubicBezTo>
                          <a:pt x="6954" y="693"/>
                          <a:pt x="5180" y="1058"/>
                          <a:pt x="3388" y="1058"/>
                        </a:cubicBezTo>
                        <a:cubicBezTo>
                          <a:pt x="2259" y="1058"/>
                          <a:pt x="1119" y="914"/>
                          <a:pt x="1" y="616"/>
                        </a:cubicBezTo>
                        <a:lnTo>
                          <a:pt x="1" y="616"/>
                        </a:lnTo>
                        <a:lnTo>
                          <a:pt x="245" y="3389"/>
                        </a:lnTo>
                        <a:cubicBezTo>
                          <a:pt x="254" y="3509"/>
                          <a:pt x="303" y="3614"/>
                          <a:pt x="370" y="3696"/>
                        </a:cubicBezTo>
                        <a:cubicBezTo>
                          <a:pt x="480" y="3836"/>
                          <a:pt x="649" y="3918"/>
                          <a:pt x="826" y="3918"/>
                        </a:cubicBezTo>
                        <a:cubicBezTo>
                          <a:pt x="918" y="3918"/>
                          <a:pt x="1019" y="3893"/>
                          <a:pt x="1110" y="3840"/>
                        </a:cubicBezTo>
                        <a:lnTo>
                          <a:pt x="4315" y="2015"/>
                        </a:lnTo>
                        <a:cubicBezTo>
                          <a:pt x="4320" y="2015"/>
                          <a:pt x="4326" y="2010"/>
                          <a:pt x="4335" y="2005"/>
                        </a:cubicBezTo>
                        <a:cubicBezTo>
                          <a:pt x="4417" y="1961"/>
                          <a:pt x="4508" y="1937"/>
                          <a:pt x="4604" y="1937"/>
                        </a:cubicBezTo>
                        <a:cubicBezTo>
                          <a:pt x="4648" y="1937"/>
                          <a:pt x="4690" y="1942"/>
                          <a:pt x="4734" y="1957"/>
                        </a:cubicBezTo>
                        <a:lnTo>
                          <a:pt x="8323" y="2778"/>
                        </a:lnTo>
                        <a:cubicBezTo>
                          <a:pt x="8372" y="2788"/>
                          <a:pt x="8414" y="2793"/>
                          <a:pt x="8458" y="2793"/>
                        </a:cubicBezTo>
                        <a:cubicBezTo>
                          <a:pt x="8478" y="2793"/>
                          <a:pt x="8501" y="2793"/>
                          <a:pt x="8521" y="2788"/>
                        </a:cubicBezTo>
                        <a:lnTo>
                          <a:pt x="8525" y="2788"/>
                        </a:lnTo>
                        <a:cubicBezTo>
                          <a:pt x="8847" y="2749"/>
                          <a:pt x="9093" y="2442"/>
                          <a:pt x="9020" y="2096"/>
                        </a:cubicBezTo>
                        <a:lnTo>
                          <a:pt x="8587" y="1"/>
                        </a:lnTo>
                        <a:close/>
                      </a:path>
                    </a:pathLst>
                  </a:custGeom>
                  <a:solidFill>
                    <a:srgbClr val="F5801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6" name="Google Shape;2050;p48">
                    <a:extLst>
                      <a:ext uri="{FF2B5EF4-FFF2-40B4-BE49-F238E27FC236}">
                        <a16:creationId xmlns:a16="http://schemas.microsoft.com/office/drawing/2014/main" id="{D99D3985-8231-48DC-A465-B25AAF205C96}"/>
                      </a:ext>
                    </a:extLst>
                  </p:cNvPr>
                  <p:cNvSpPr/>
                  <p:nvPr/>
                </p:nvSpPr>
                <p:spPr>
                  <a:xfrm>
                    <a:off x="809598" y="3392914"/>
                    <a:ext cx="63945" cy="393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5" h="1013" extrusionOk="0">
                        <a:moveTo>
                          <a:pt x="913" y="0"/>
                        </a:moveTo>
                        <a:cubicBezTo>
                          <a:pt x="865" y="0"/>
                          <a:pt x="815" y="3"/>
                          <a:pt x="764" y="9"/>
                        </a:cubicBezTo>
                        <a:cubicBezTo>
                          <a:pt x="327" y="62"/>
                          <a:pt x="1" y="326"/>
                          <a:pt x="34" y="600"/>
                        </a:cubicBezTo>
                        <a:cubicBezTo>
                          <a:pt x="64" y="842"/>
                          <a:pt x="363" y="1013"/>
                          <a:pt x="734" y="1013"/>
                        </a:cubicBezTo>
                        <a:cubicBezTo>
                          <a:pt x="783" y="1013"/>
                          <a:pt x="833" y="1010"/>
                          <a:pt x="884" y="1003"/>
                        </a:cubicBezTo>
                        <a:cubicBezTo>
                          <a:pt x="1317" y="952"/>
                          <a:pt x="1644" y="686"/>
                          <a:pt x="1611" y="413"/>
                        </a:cubicBezTo>
                        <a:cubicBezTo>
                          <a:pt x="1580" y="171"/>
                          <a:pt x="1281" y="0"/>
                          <a:pt x="913" y="0"/>
                        </a:cubicBezTo>
                        <a:close/>
                      </a:path>
                    </a:pathLst>
                  </a:custGeom>
                  <a:solidFill>
                    <a:srgbClr val="EE730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7" name="Google Shape;2051;p48">
                    <a:extLst>
                      <a:ext uri="{FF2B5EF4-FFF2-40B4-BE49-F238E27FC236}">
                        <a16:creationId xmlns:a16="http://schemas.microsoft.com/office/drawing/2014/main" id="{80BC46ED-8B23-4AE6-A58B-915D6395FB6B}"/>
                      </a:ext>
                    </a:extLst>
                  </p:cNvPr>
                  <p:cNvSpPr/>
                  <p:nvPr/>
                </p:nvSpPr>
                <p:spPr>
                  <a:xfrm>
                    <a:off x="656596" y="3387782"/>
                    <a:ext cx="28999" cy="39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6" h="1023" extrusionOk="0">
                        <a:moveTo>
                          <a:pt x="305" y="0"/>
                        </a:moveTo>
                        <a:cubicBezTo>
                          <a:pt x="298" y="0"/>
                          <a:pt x="291" y="1"/>
                          <a:pt x="284" y="2"/>
                        </a:cubicBezTo>
                        <a:cubicBezTo>
                          <a:pt x="126" y="21"/>
                          <a:pt x="0" y="252"/>
                          <a:pt x="0" y="536"/>
                        </a:cubicBezTo>
                        <a:cubicBezTo>
                          <a:pt x="5" y="802"/>
                          <a:pt x="168" y="1023"/>
                          <a:pt x="368" y="1023"/>
                        </a:cubicBezTo>
                        <a:cubicBezTo>
                          <a:pt x="380" y="1023"/>
                          <a:pt x="392" y="1022"/>
                          <a:pt x="404" y="1020"/>
                        </a:cubicBezTo>
                        <a:cubicBezTo>
                          <a:pt x="625" y="997"/>
                          <a:pt x="745" y="732"/>
                          <a:pt x="683" y="454"/>
                        </a:cubicBezTo>
                        <a:cubicBezTo>
                          <a:pt x="619" y="192"/>
                          <a:pt x="454" y="0"/>
                          <a:pt x="305" y="0"/>
                        </a:cubicBezTo>
                        <a:close/>
                      </a:path>
                    </a:pathLst>
                  </a:custGeom>
                  <a:solidFill>
                    <a:srgbClr val="1F2E5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8" name="Google Shape;2052;p48">
                    <a:extLst>
                      <a:ext uri="{FF2B5EF4-FFF2-40B4-BE49-F238E27FC236}">
                        <a16:creationId xmlns:a16="http://schemas.microsoft.com/office/drawing/2014/main" id="{B192FB24-799B-493D-BCB4-09CEAE91E2EC}"/>
                      </a:ext>
                    </a:extLst>
                  </p:cNvPr>
                  <p:cNvSpPr/>
                  <p:nvPr/>
                </p:nvSpPr>
                <p:spPr>
                  <a:xfrm>
                    <a:off x="667753" y="3392875"/>
                    <a:ext cx="8513" cy="64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" h="165" extrusionOk="0">
                        <a:moveTo>
                          <a:pt x="116" y="0"/>
                        </a:moveTo>
                        <a:cubicBezTo>
                          <a:pt x="112" y="0"/>
                          <a:pt x="108" y="0"/>
                          <a:pt x="103" y="1"/>
                        </a:cubicBezTo>
                        <a:cubicBezTo>
                          <a:pt x="0" y="10"/>
                          <a:pt x="16" y="164"/>
                          <a:pt x="112" y="164"/>
                        </a:cubicBezTo>
                        <a:cubicBezTo>
                          <a:pt x="115" y="164"/>
                          <a:pt x="118" y="164"/>
                          <a:pt x="122" y="164"/>
                        </a:cubicBezTo>
                        <a:cubicBezTo>
                          <a:pt x="219" y="150"/>
                          <a:pt x="205" y="0"/>
                          <a:pt x="116" y="0"/>
                        </a:cubicBezTo>
                        <a:close/>
                      </a:path>
                    </a:pathLst>
                  </a:custGeom>
                  <a:solidFill>
                    <a:srgbClr val="EEEEE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9" name="Google Shape;2053;p48">
                    <a:extLst>
                      <a:ext uri="{FF2B5EF4-FFF2-40B4-BE49-F238E27FC236}">
                        <a16:creationId xmlns:a16="http://schemas.microsoft.com/office/drawing/2014/main" id="{C66ADF24-793C-47BF-9217-440EE2815DCB}"/>
                      </a:ext>
                    </a:extLst>
                  </p:cNvPr>
                  <p:cNvSpPr/>
                  <p:nvPr/>
                </p:nvSpPr>
                <p:spPr>
                  <a:xfrm>
                    <a:off x="825847" y="3373010"/>
                    <a:ext cx="28999" cy="396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6" h="1019" extrusionOk="0">
                        <a:moveTo>
                          <a:pt x="306" y="1"/>
                        </a:moveTo>
                        <a:cubicBezTo>
                          <a:pt x="298" y="1"/>
                          <a:pt x="291" y="1"/>
                          <a:pt x="284" y="2"/>
                        </a:cubicBezTo>
                        <a:cubicBezTo>
                          <a:pt x="126" y="22"/>
                          <a:pt x="0" y="253"/>
                          <a:pt x="0" y="535"/>
                        </a:cubicBezTo>
                        <a:cubicBezTo>
                          <a:pt x="5" y="798"/>
                          <a:pt x="168" y="1018"/>
                          <a:pt x="367" y="1018"/>
                        </a:cubicBezTo>
                        <a:cubicBezTo>
                          <a:pt x="379" y="1018"/>
                          <a:pt x="392" y="1018"/>
                          <a:pt x="404" y="1016"/>
                        </a:cubicBezTo>
                        <a:cubicBezTo>
                          <a:pt x="625" y="992"/>
                          <a:pt x="745" y="728"/>
                          <a:pt x="683" y="454"/>
                        </a:cubicBezTo>
                        <a:cubicBezTo>
                          <a:pt x="619" y="188"/>
                          <a:pt x="454" y="1"/>
                          <a:pt x="306" y="1"/>
                        </a:cubicBezTo>
                        <a:close/>
                      </a:path>
                    </a:pathLst>
                  </a:custGeom>
                  <a:solidFill>
                    <a:srgbClr val="1F2E5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0" name="Google Shape;2054;p48">
                    <a:extLst>
                      <a:ext uri="{FF2B5EF4-FFF2-40B4-BE49-F238E27FC236}">
                        <a16:creationId xmlns:a16="http://schemas.microsoft.com/office/drawing/2014/main" id="{BC8659F4-2173-4E5F-99C3-4D2B6B9FCC36}"/>
                      </a:ext>
                    </a:extLst>
                  </p:cNvPr>
                  <p:cNvSpPr/>
                  <p:nvPr/>
                </p:nvSpPr>
                <p:spPr>
                  <a:xfrm>
                    <a:off x="837042" y="3377908"/>
                    <a:ext cx="8552" cy="64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" h="166" extrusionOk="0">
                        <a:moveTo>
                          <a:pt x="110" y="0"/>
                        </a:moveTo>
                        <a:cubicBezTo>
                          <a:pt x="108" y="0"/>
                          <a:pt x="105" y="1"/>
                          <a:pt x="102" y="1"/>
                        </a:cubicBezTo>
                        <a:cubicBezTo>
                          <a:pt x="0" y="15"/>
                          <a:pt x="14" y="165"/>
                          <a:pt x="108" y="165"/>
                        </a:cubicBezTo>
                        <a:cubicBezTo>
                          <a:pt x="112" y="165"/>
                          <a:pt x="116" y="165"/>
                          <a:pt x="121" y="165"/>
                        </a:cubicBezTo>
                        <a:cubicBezTo>
                          <a:pt x="219" y="150"/>
                          <a:pt x="203" y="0"/>
                          <a:pt x="110" y="0"/>
                        </a:cubicBezTo>
                        <a:close/>
                      </a:path>
                    </a:pathLst>
                  </a:custGeom>
                  <a:solidFill>
                    <a:srgbClr val="EEEEE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" name="Google Shape;2055;p48">
                    <a:extLst>
                      <a:ext uri="{FF2B5EF4-FFF2-40B4-BE49-F238E27FC236}">
                        <a16:creationId xmlns:a16="http://schemas.microsoft.com/office/drawing/2014/main" id="{763E4396-A728-4334-8FC8-ED1F8378540C}"/>
                      </a:ext>
                    </a:extLst>
                  </p:cNvPr>
                  <p:cNvSpPr/>
                  <p:nvPr/>
                </p:nvSpPr>
                <p:spPr>
                  <a:xfrm>
                    <a:off x="728316" y="3423470"/>
                    <a:ext cx="59086" cy="28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0" h="737" extrusionOk="0">
                        <a:moveTo>
                          <a:pt x="1436" y="0"/>
                        </a:moveTo>
                        <a:cubicBezTo>
                          <a:pt x="1400" y="0"/>
                          <a:pt x="1370" y="26"/>
                          <a:pt x="1360" y="59"/>
                        </a:cubicBezTo>
                        <a:cubicBezTo>
                          <a:pt x="1360" y="59"/>
                          <a:pt x="1337" y="175"/>
                          <a:pt x="1251" y="295"/>
                        </a:cubicBezTo>
                        <a:cubicBezTo>
                          <a:pt x="1207" y="352"/>
                          <a:pt x="1149" y="415"/>
                          <a:pt x="1072" y="468"/>
                        </a:cubicBezTo>
                        <a:cubicBezTo>
                          <a:pt x="996" y="516"/>
                          <a:pt x="895" y="559"/>
                          <a:pt x="770" y="574"/>
                        </a:cubicBezTo>
                        <a:cubicBezTo>
                          <a:pt x="726" y="583"/>
                          <a:pt x="688" y="583"/>
                          <a:pt x="650" y="583"/>
                        </a:cubicBezTo>
                        <a:cubicBezTo>
                          <a:pt x="549" y="583"/>
                          <a:pt x="472" y="563"/>
                          <a:pt x="404" y="530"/>
                        </a:cubicBezTo>
                        <a:cubicBezTo>
                          <a:pt x="357" y="506"/>
                          <a:pt x="318" y="477"/>
                          <a:pt x="289" y="448"/>
                        </a:cubicBezTo>
                        <a:cubicBezTo>
                          <a:pt x="242" y="401"/>
                          <a:pt x="207" y="348"/>
                          <a:pt x="189" y="310"/>
                        </a:cubicBezTo>
                        <a:cubicBezTo>
                          <a:pt x="178" y="290"/>
                          <a:pt x="169" y="275"/>
                          <a:pt x="164" y="266"/>
                        </a:cubicBezTo>
                        <a:cubicBezTo>
                          <a:pt x="164" y="261"/>
                          <a:pt x="164" y="257"/>
                          <a:pt x="160" y="252"/>
                        </a:cubicBezTo>
                        <a:cubicBezTo>
                          <a:pt x="152" y="217"/>
                          <a:pt x="123" y="195"/>
                          <a:pt x="92" y="195"/>
                        </a:cubicBezTo>
                        <a:cubicBezTo>
                          <a:pt x="84" y="195"/>
                          <a:pt x="76" y="196"/>
                          <a:pt x="69" y="199"/>
                        </a:cubicBezTo>
                        <a:cubicBezTo>
                          <a:pt x="25" y="208"/>
                          <a:pt x="1" y="252"/>
                          <a:pt x="16" y="290"/>
                        </a:cubicBezTo>
                        <a:cubicBezTo>
                          <a:pt x="16" y="295"/>
                          <a:pt x="25" y="324"/>
                          <a:pt x="45" y="367"/>
                        </a:cubicBezTo>
                        <a:cubicBezTo>
                          <a:pt x="73" y="425"/>
                          <a:pt x="131" y="521"/>
                          <a:pt x="227" y="598"/>
                        </a:cubicBezTo>
                        <a:cubicBezTo>
                          <a:pt x="275" y="636"/>
                          <a:pt x="333" y="670"/>
                          <a:pt x="404" y="698"/>
                        </a:cubicBezTo>
                        <a:cubicBezTo>
                          <a:pt x="477" y="723"/>
                          <a:pt x="559" y="736"/>
                          <a:pt x="650" y="736"/>
                        </a:cubicBezTo>
                        <a:cubicBezTo>
                          <a:pt x="693" y="736"/>
                          <a:pt x="741" y="732"/>
                          <a:pt x="790" y="727"/>
                        </a:cubicBezTo>
                        <a:cubicBezTo>
                          <a:pt x="943" y="703"/>
                          <a:pt x="1063" y="656"/>
                          <a:pt x="1159" y="592"/>
                        </a:cubicBezTo>
                        <a:cubicBezTo>
                          <a:pt x="1231" y="545"/>
                          <a:pt x="1294" y="487"/>
                          <a:pt x="1337" y="434"/>
                        </a:cubicBezTo>
                        <a:cubicBezTo>
                          <a:pt x="1409" y="348"/>
                          <a:pt x="1453" y="266"/>
                          <a:pt x="1476" y="199"/>
                        </a:cubicBezTo>
                        <a:cubicBezTo>
                          <a:pt x="1505" y="137"/>
                          <a:pt x="1510" y="93"/>
                          <a:pt x="1515" y="88"/>
                        </a:cubicBezTo>
                        <a:cubicBezTo>
                          <a:pt x="1520" y="50"/>
                          <a:pt x="1495" y="6"/>
                          <a:pt x="1453" y="2"/>
                        </a:cubicBezTo>
                        <a:cubicBezTo>
                          <a:pt x="1447" y="1"/>
                          <a:pt x="1442" y="0"/>
                          <a:pt x="1436" y="0"/>
                        </a:cubicBezTo>
                        <a:close/>
                      </a:path>
                    </a:pathLst>
                  </a:custGeom>
                  <a:solidFill>
                    <a:srgbClr val="1F2E5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" name="Google Shape;2056;p48">
                    <a:extLst>
                      <a:ext uri="{FF2B5EF4-FFF2-40B4-BE49-F238E27FC236}">
                        <a16:creationId xmlns:a16="http://schemas.microsoft.com/office/drawing/2014/main" id="{4D54B95D-26D6-4953-8B6A-752126839197}"/>
                      </a:ext>
                    </a:extLst>
                  </p:cNvPr>
                  <p:cNvSpPr/>
                  <p:nvPr/>
                </p:nvSpPr>
                <p:spPr>
                  <a:xfrm>
                    <a:off x="688744" y="3217432"/>
                    <a:ext cx="59086" cy="59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0" h="1520" extrusionOk="0">
                        <a:moveTo>
                          <a:pt x="759" y="1"/>
                        </a:moveTo>
                        <a:cubicBezTo>
                          <a:pt x="342" y="1"/>
                          <a:pt x="0" y="342"/>
                          <a:pt x="0" y="760"/>
                        </a:cubicBezTo>
                        <a:cubicBezTo>
                          <a:pt x="0" y="1178"/>
                          <a:pt x="342" y="1520"/>
                          <a:pt x="759" y="1520"/>
                        </a:cubicBezTo>
                        <a:cubicBezTo>
                          <a:pt x="1178" y="1520"/>
                          <a:pt x="1519" y="1178"/>
                          <a:pt x="1519" y="760"/>
                        </a:cubicBezTo>
                        <a:cubicBezTo>
                          <a:pt x="1519" y="342"/>
                          <a:pt x="1178" y="1"/>
                          <a:pt x="759" y="1"/>
                        </a:cubicBezTo>
                        <a:close/>
                      </a:path>
                    </a:pathLst>
                  </a:custGeom>
                  <a:solidFill>
                    <a:srgbClr val="FECF5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" name="Google Shape;2057;p48">
                    <a:extLst>
                      <a:ext uri="{FF2B5EF4-FFF2-40B4-BE49-F238E27FC236}">
                        <a16:creationId xmlns:a16="http://schemas.microsoft.com/office/drawing/2014/main" id="{CFB04622-AEA1-46AA-BF60-56C7BC26B121}"/>
                      </a:ext>
                    </a:extLst>
                  </p:cNvPr>
                  <p:cNvSpPr/>
                  <p:nvPr/>
                </p:nvSpPr>
                <p:spPr>
                  <a:xfrm>
                    <a:off x="642213" y="3412896"/>
                    <a:ext cx="63906" cy="394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4" h="1014" extrusionOk="0">
                        <a:moveTo>
                          <a:pt x="911" y="0"/>
                        </a:moveTo>
                        <a:cubicBezTo>
                          <a:pt x="862" y="0"/>
                          <a:pt x="811" y="3"/>
                          <a:pt x="760" y="10"/>
                        </a:cubicBezTo>
                        <a:cubicBezTo>
                          <a:pt x="328" y="63"/>
                          <a:pt x="0" y="327"/>
                          <a:pt x="35" y="600"/>
                        </a:cubicBezTo>
                        <a:cubicBezTo>
                          <a:pt x="64" y="846"/>
                          <a:pt x="362" y="1013"/>
                          <a:pt x="728" y="1013"/>
                        </a:cubicBezTo>
                        <a:cubicBezTo>
                          <a:pt x="778" y="1013"/>
                          <a:pt x="829" y="1010"/>
                          <a:pt x="880" y="1004"/>
                        </a:cubicBezTo>
                        <a:cubicBezTo>
                          <a:pt x="1317" y="957"/>
                          <a:pt x="1644" y="687"/>
                          <a:pt x="1610" y="413"/>
                        </a:cubicBezTo>
                        <a:cubicBezTo>
                          <a:pt x="1581" y="171"/>
                          <a:pt x="1281" y="0"/>
                          <a:pt x="911" y="0"/>
                        </a:cubicBezTo>
                        <a:close/>
                      </a:path>
                    </a:pathLst>
                  </a:custGeom>
                  <a:solidFill>
                    <a:srgbClr val="EE730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32" name="Google Shape;2058;p48">
                  <a:extLst>
                    <a:ext uri="{FF2B5EF4-FFF2-40B4-BE49-F238E27FC236}">
                      <a16:creationId xmlns:a16="http://schemas.microsoft.com/office/drawing/2014/main" id="{F5536634-F660-49E7-8E6D-A8899772D64E}"/>
                    </a:ext>
                  </a:extLst>
                </p:cNvPr>
                <p:cNvSpPr/>
                <p:nvPr/>
              </p:nvSpPr>
              <p:spPr>
                <a:xfrm>
                  <a:off x="488084" y="3164600"/>
                  <a:ext cx="535235" cy="523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9" h="13465" extrusionOk="0">
                      <a:moveTo>
                        <a:pt x="6221" y="1"/>
                      </a:moveTo>
                      <a:cubicBezTo>
                        <a:pt x="6004" y="1"/>
                        <a:pt x="5790" y="120"/>
                        <a:pt x="5691" y="342"/>
                      </a:cubicBezTo>
                      <a:lnTo>
                        <a:pt x="4173" y="3701"/>
                      </a:lnTo>
                      <a:cubicBezTo>
                        <a:pt x="4109" y="3831"/>
                        <a:pt x="4004" y="3936"/>
                        <a:pt x="3869" y="3994"/>
                      </a:cubicBezTo>
                      <a:lnTo>
                        <a:pt x="476" y="5442"/>
                      </a:lnTo>
                      <a:cubicBezTo>
                        <a:pt x="87" y="5604"/>
                        <a:pt x="1" y="6119"/>
                        <a:pt x="314" y="6402"/>
                      </a:cubicBezTo>
                      <a:lnTo>
                        <a:pt x="3038" y="8887"/>
                      </a:lnTo>
                      <a:cubicBezTo>
                        <a:pt x="3148" y="8982"/>
                        <a:pt x="3215" y="9117"/>
                        <a:pt x="3226" y="9261"/>
                      </a:cubicBezTo>
                      <a:lnTo>
                        <a:pt x="3552" y="12938"/>
                      </a:lnTo>
                      <a:cubicBezTo>
                        <a:pt x="3581" y="13251"/>
                        <a:pt x="3847" y="13465"/>
                        <a:pt x="4133" y="13465"/>
                      </a:cubicBezTo>
                      <a:cubicBezTo>
                        <a:pt x="4228" y="13465"/>
                        <a:pt x="4326" y="13441"/>
                        <a:pt x="4417" y="13389"/>
                      </a:cubicBezTo>
                      <a:lnTo>
                        <a:pt x="7622" y="11564"/>
                      </a:lnTo>
                      <a:cubicBezTo>
                        <a:pt x="7708" y="11514"/>
                        <a:pt x="7804" y="11490"/>
                        <a:pt x="7902" y="11490"/>
                      </a:cubicBezTo>
                      <a:cubicBezTo>
                        <a:pt x="7948" y="11490"/>
                        <a:pt x="7995" y="11495"/>
                        <a:pt x="8041" y="11506"/>
                      </a:cubicBezTo>
                      <a:lnTo>
                        <a:pt x="11630" y="12327"/>
                      </a:lnTo>
                      <a:cubicBezTo>
                        <a:pt x="11676" y="12338"/>
                        <a:pt x="11721" y="12343"/>
                        <a:pt x="11765" y="12343"/>
                      </a:cubicBezTo>
                      <a:cubicBezTo>
                        <a:pt x="12120" y="12343"/>
                        <a:pt x="12404" y="12013"/>
                        <a:pt x="12327" y="11645"/>
                      </a:cubicBezTo>
                      <a:lnTo>
                        <a:pt x="11588" y="8037"/>
                      </a:lnTo>
                      <a:cubicBezTo>
                        <a:pt x="11554" y="7892"/>
                        <a:pt x="11583" y="7742"/>
                        <a:pt x="11655" y="7618"/>
                      </a:cubicBezTo>
                      <a:lnTo>
                        <a:pt x="13548" y="4455"/>
                      </a:lnTo>
                      <a:cubicBezTo>
                        <a:pt x="13769" y="4096"/>
                        <a:pt x="13538" y="3630"/>
                        <a:pt x="13116" y="3581"/>
                      </a:cubicBezTo>
                      <a:lnTo>
                        <a:pt x="9454" y="3173"/>
                      </a:lnTo>
                      <a:cubicBezTo>
                        <a:pt x="9310" y="3158"/>
                        <a:pt x="9175" y="3086"/>
                        <a:pt x="9079" y="2980"/>
                      </a:cubicBezTo>
                      <a:lnTo>
                        <a:pt x="6657" y="198"/>
                      </a:lnTo>
                      <a:cubicBezTo>
                        <a:pt x="6539" y="64"/>
                        <a:pt x="6379" y="1"/>
                        <a:pt x="6221" y="1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p49"/>
          <p:cNvSpPr txBox="1">
            <a:spLocks noGrp="1"/>
          </p:cNvSpPr>
          <p:nvPr>
            <p:ph type="title" idx="6"/>
          </p:nvPr>
        </p:nvSpPr>
        <p:spPr>
          <a:xfrm>
            <a:off x="719999" y="387600"/>
            <a:ext cx="4080652" cy="1109623"/>
          </a:xfrm>
          <a:prstGeom prst="rect">
            <a:avLst/>
          </a:prstGeom>
        </p:spPr>
        <p:txBody>
          <a:bodyPr spcFirstLastPara="1" wrap="square" lIns="90000" tIns="90000" rIns="90000" bIns="90000" anchor="t" anchorCtr="0">
            <a:noAutofit/>
          </a:bodyPr>
          <a:lstStyle/>
          <a:p>
            <a:r>
              <a:rPr lang="en-GB" sz="2400" dirty="0"/>
              <a:t>Testing my best models</a:t>
            </a:r>
            <a:br>
              <a:rPr lang="en-GB" sz="2400" dirty="0"/>
            </a:br>
            <a:r>
              <a:rPr lang="en-GB" sz="2400" dirty="0"/>
              <a:t>(Logistic Regression): </a:t>
            </a:r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10BC1E36-F0C3-44A3-AECE-7A48E610ACEA}"/>
              </a:ext>
            </a:extLst>
          </p:cNvPr>
          <p:cNvSpPr/>
          <p:nvPr/>
        </p:nvSpPr>
        <p:spPr>
          <a:xfrm>
            <a:off x="4731909" y="1035558"/>
            <a:ext cx="1530412" cy="9233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Train</a:t>
            </a:r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C1762E66-8107-4DF2-9B80-D0155D0AF596}"/>
              </a:ext>
            </a:extLst>
          </p:cNvPr>
          <p:cNvSpPr/>
          <p:nvPr/>
        </p:nvSpPr>
        <p:spPr>
          <a:xfrm>
            <a:off x="6651545" y="1030993"/>
            <a:ext cx="1661101" cy="93245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validation</a:t>
            </a:r>
            <a:endParaRPr lang="en-GB" dirty="0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46C23546-3A48-41EA-B313-CDBFEF3189B8}"/>
              </a:ext>
            </a:extLst>
          </p:cNvPr>
          <p:cNvSpPr/>
          <p:nvPr/>
        </p:nvSpPr>
        <p:spPr>
          <a:xfrm>
            <a:off x="5794270" y="2042033"/>
            <a:ext cx="1414668" cy="9233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fit</a:t>
            </a:r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F38E3E2E-6116-48E6-93C5-32DBDCD0DA0B}"/>
              </a:ext>
            </a:extLst>
          </p:cNvPr>
          <p:cNvSpPr/>
          <p:nvPr/>
        </p:nvSpPr>
        <p:spPr>
          <a:xfrm>
            <a:off x="5794270" y="3184612"/>
            <a:ext cx="1414668" cy="9233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Predict</a:t>
            </a:r>
          </a:p>
          <a:p>
            <a:pPr algn="ctr"/>
            <a:r>
              <a:rPr lang="en-GB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A6CC96-0DFA-4370-A942-B0179856049A}"/>
              </a:ext>
            </a:extLst>
          </p:cNvPr>
          <p:cNvSpPr txBox="1"/>
          <p:nvPr/>
        </p:nvSpPr>
        <p:spPr>
          <a:xfrm>
            <a:off x="6290894" y="1312556"/>
            <a:ext cx="42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+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796352-1BAD-4CA2-AA59-8688CAE1F270}"/>
              </a:ext>
            </a:extLst>
          </p:cNvPr>
          <p:cNvCxnSpPr>
            <a:stCxn id="322" idx="4"/>
            <a:endCxn id="323" idx="7"/>
          </p:cNvCxnSpPr>
          <p:nvPr/>
        </p:nvCxnSpPr>
        <p:spPr>
          <a:xfrm flipH="1">
            <a:off x="7001765" y="1963452"/>
            <a:ext cx="480331" cy="213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E3EFE1-2052-4018-A209-4D6157F004C5}"/>
              </a:ext>
            </a:extLst>
          </p:cNvPr>
          <p:cNvCxnSpPr>
            <a:stCxn id="311" idx="4"/>
            <a:endCxn id="323" idx="1"/>
          </p:cNvCxnSpPr>
          <p:nvPr/>
        </p:nvCxnSpPr>
        <p:spPr>
          <a:xfrm>
            <a:off x="5497115" y="1958888"/>
            <a:ext cx="504328" cy="218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309F38-088C-4893-BF0A-F2FEF629A6D0}"/>
              </a:ext>
            </a:extLst>
          </p:cNvPr>
          <p:cNvCxnSpPr>
            <a:stCxn id="323" idx="4"/>
            <a:endCxn id="324" idx="0"/>
          </p:cNvCxnSpPr>
          <p:nvPr/>
        </p:nvCxnSpPr>
        <p:spPr>
          <a:xfrm>
            <a:off x="6501604" y="2965363"/>
            <a:ext cx="0" cy="219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6484E9-9AF2-4EC1-9F42-91B9D4A7028F}"/>
              </a:ext>
            </a:extLst>
          </p:cNvPr>
          <p:cNvCxnSpPr>
            <a:stCxn id="324" idx="4"/>
          </p:cNvCxnSpPr>
          <p:nvPr/>
        </p:nvCxnSpPr>
        <p:spPr>
          <a:xfrm flipH="1">
            <a:off x="6501603" y="4107942"/>
            <a:ext cx="1" cy="352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2367F69-45D4-4C8C-8306-4BB306EDB9B5}"/>
              </a:ext>
            </a:extLst>
          </p:cNvPr>
          <p:cNvSpPr txBox="1"/>
          <p:nvPr/>
        </p:nvSpPr>
        <p:spPr>
          <a:xfrm>
            <a:off x="6121396" y="4460682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99.01%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E325A60-FD34-4B76-A3C2-25DC1AB4EC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56" t="43902" r="60783" b="18687"/>
          <a:stretch/>
        </p:blipFill>
        <p:spPr>
          <a:xfrm>
            <a:off x="1045425" y="1715114"/>
            <a:ext cx="3120449" cy="25004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p49"/>
          <p:cNvSpPr txBox="1">
            <a:spLocks noGrp="1"/>
          </p:cNvSpPr>
          <p:nvPr>
            <p:ph type="title" idx="6"/>
          </p:nvPr>
        </p:nvSpPr>
        <p:spPr>
          <a:xfrm>
            <a:off x="719999" y="387600"/>
            <a:ext cx="4080652" cy="1109623"/>
          </a:xfrm>
          <a:prstGeom prst="rect">
            <a:avLst/>
          </a:prstGeom>
        </p:spPr>
        <p:txBody>
          <a:bodyPr spcFirstLastPara="1" wrap="square" lIns="90000" tIns="90000" rIns="90000" bIns="90000" anchor="t" anchorCtr="0">
            <a:noAutofit/>
          </a:bodyPr>
          <a:lstStyle/>
          <a:p>
            <a:r>
              <a:rPr lang="en-GB" sz="2400" dirty="0"/>
              <a:t>Testing my best models</a:t>
            </a:r>
            <a:br>
              <a:rPr lang="en-GB" sz="2400" dirty="0"/>
            </a:br>
            <a:r>
              <a:rPr lang="en-GB" sz="2400" dirty="0"/>
              <a:t>(SVM): </a:t>
            </a:r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10BC1E36-F0C3-44A3-AECE-7A48E610ACEA}"/>
              </a:ext>
            </a:extLst>
          </p:cNvPr>
          <p:cNvSpPr/>
          <p:nvPr/>
        </p:nvSpPr>
        <p:spPr>
          <a:xfrm>
            <a:off x="4731909" y="1035558"/>
            <a:ext cx="1530412" cy="9233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Train</a:t>
            </a:r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C1762E66-8107-4DF2-9B80-D0155D0AF596}"/>
              </a:ext>
            </a:extLst>
          </p:cNvPr>
          <p:cNvSpPr/>
          <p:nvPr/>
        </p:nvSpPr>
        <p:spPr>
          <a:xfrm>
            <a:off x="6651545" y="1030993"/>
            <a:ext cx="1661101" cy="93245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validation</a:t>
            </a:r>
            <a:endParaRPr lang="en-GB" dirty="0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46C23546-3A48-41EA-B313-CDBFEF3189B8}"/>
              </a:ext>
            </a:extLst>
          </p:cNvPr>
          <p:cNvSpPr/>
          <p:nvPr/>
        </p:nvSpPr>
        <p:spPr>
          <a:xfrm>
            <a:off x="5794270" y="2042033"/>
            <a:ext cx="1414668" cy="9233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fit</a:t>
            </a:r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F38E3E2E-6116-48E6-93C5-32DBDCD0DA0B}"/>
              </a:ext>
            </a:extLst>
          </p:cNvPr>
          <p:cNvSpPr/>
          <p:nvPr/>
        </p:nvSpPr>
        <p:spPr>
          <a:xfrm>
            <a:off x="5794270" y="3184612"/>
            <a:ext cx="1414668" cy="9233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Predict</a:t>
            </a:r>
          </a:p>
          <a:p>
            <a:pPr algn="ctr"/>
            <a:r>
              <a:rPr lang="en-GB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A6CC96-0DFA-4370-A942-B0179856049A}"/>
              </a:ext>
            </a:extLst>
          </p:cNvPr>
          <p:cNvSpPr txBox="1"/>
          <p:nvPr/>
        </p:nvSpPr>
        <p:spPr>
          <a:xfrm>
            <a:off x="6290894" y="1312556"/>
            <a:ext cx="42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+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796352-1BAD-4CA2-AA59-8688CAE1F270}"/>
              </a:ext>
            </a:extLst>
          </p:cNvPr>
          <p:cNvCxnSpPr>
            <a:stCxn id="322" idx="4"/>
            <a:endCxn id="323" idx="7"/>
          </p:cNvCxnSpPr>
          <p:nvPr/>
        </p:nvCxnSpPr>
        <p:spPr>
          <a:xfrm flipH="1">
            <a:off x="7001765" y="1963452"/>
            <a:ext cx="480331" cy="213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E3EFE1-2052-4018-A209-4D6157F004C5}"/>
              </a:ext>
            </a:extLst>
          </p:cNvPr>
          <p:cNvCxnSpPr>
            <a:stCxn id="311" idx="4"/>
            <a:endCxn id="323" idx="1"/>
          </p:cNvCxnSpPr>
          <p:nvPr/>
        </p:nvCxnSpPr>
        <p:spPr>
          <a:xfrm>
            <a:off x="5497115" y="1958888"/>
            <a:ext cx="504328" cy="218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309F38-088C-4893-BF0A-F2FEF629A6D0}"/>
              </a:ext>
            </a:extLst>
          </p:cNvPr>
          <p:cNvCxnSpPr>
            <a:stCxn id="323" idx="4"/>
            <a:endCxn id="324" idx="0"/>
          </p:cNvCxnSpPr>
          <p:nvPr/>
        </p:nvCxnSpPr>
        <p:spPr>
          <a:xfrm>
            <a:off x="6501604" y="2965363"/>
            <a:ext cx="0" cy="219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6484E9-9AF2-4EC1-9F42-91B9D4A7028F}"/>
              </a:ext>
            </a:extLst>
          </p:cNvPr>
          <p:cNvCxnSpPr>
            <a:stCxn id="324" idx="4"/>
          </p:cNvCxnSpPr>
          <p:nvPr/>
        </p:nvCxnSpPr>
        <p:spPr>
          <a:xfrm flipH="1">
            <a:off x="6501603" y="4107942"/>
            <a:ext cx="1" cy="352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2367F69-45D4-4C8C-8306-4BB306EDB9B5}"/>
              </a:ext>
            </a:extLst>
          </p:cNvPr>
          <p:cNvSpPr txBox="1"/>
          <p:nvPr/>
        </p:nvSpPr>
        <p:spPr>
          <a:xfrm>
            <a:off x="6121396" y="4460682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98.85%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06259C-B319-4BBC-892C-D3BD4910CA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35" t="39701" r="60117" b="22242"/>
          <a:stretch/>
        </p:blipFill>
        <p:spPr>
          <a:xfrm>
            <a:off x="1118235" y="1730501"/>
            <a:ext cx="3048323" cy="23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93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Google Shape;4128;p72"/>
          <p:cNvSpPr txBox="1">
            <a:spLocks noGrp="1"/>
          </p:cNvSpPr>
          <p:nvPr>
            <p:ph type="title"/>
          </p:nvPr>
        </p:nvSpPr>
        <p:spPr>
          <a:xfrm>
            <a:off x="2401332" y="383578"/>
            <a:ext cx="2566907" cy="673841"/>
          </a:xfrm>
          <a:prstGeom prst="rect">
            <a:avLst/>
          </a:prstGeom>
        </p:spPr>
        <p:txBody>
          <a:bodyPr spcFirstLastPara="1" wrap="square" lIns="90000" tIns="90000" rIns="90000" bIns="900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4129" name="Google Shape;4129;p72"/>
          <p:cNvSpPr txBox="1">
            <a:spLocks noGrp="1"/>
          </p:cNvSpPr>
          <p:nvPr>
            <p:ph type="subTitle" idx="1"/>
          </p:nvPr>
        </p:nvSpPr>
        <p:spPr>
          <a:xfrm>
            <a:off x="1400934" y="1867952"/>
            <a:ext cx="4078891" cy="1253645"/>
          </a:xfrm>
          <a:prstGeom prst="rect">
            <a:avLst/>
          </a:prstGeom>
        </p:spPr>
        <p:txBody>
          <a:bodyPr spcFirstLastPara="1" wrap="square" lIns="90000" tIns="90000" rIns="90000" bIns="90000" anchor="t" anchorCtr="0">
            <a:normAutofit fontScale="92500" lnSpcReduction="20000"/>
          </a:bodyPr>
          <a:lstStyle/>
          <a:p>
            <a:r>
              <a:rPr lang="en-GB" altLang="en-US" sz="1800" dirty="0">
                <a:latin typeface="Dosis" pitchFamily="2" charset="0"/>
              </a:rPr>
              <a:t>After building different models, </a:t>
            </a:r>
            <a:r>
              <a:rPr lang="en-GB" altLang="en-US" sz="1800" dirty="0" err="1">
                <a:latin typeface="Dosis" pitchFamily="2" charset="0"/>
              </a:rPr>
              <a:t>svm</a:t>
            </a:r>
            <a:r>
              <a:rPr lang="en-GB" altLang="en-US" sz="1800" dirty="0">
                <a:latin typeface="Dosis" pitchFamily="2" charset="0"/>
              </a:rPr>
              <a:t> and </a:t>
            </a:r>
            <a:r>
              <a:rPr lang="en-GB" sz="1800" dirty="0">
                <a:latin typeface="Dosis" pitchFamily="2" charset="0"/>
              </a:rPr>
              <a:t>Logistic Regression give me the highest accuracy in both train and validation set. but Logistic Regression slightly better than </a:t>
            </a:r>
            <a:r>
              <a:rPr lang="en-GB" sz="1800" dirty="0" err="1">
                <a:latin typeface="Dosis" pitchFamily="2" charset="0"/>
              </a:rPr>
              <a:t>svm</a:t>
            </a:r>
            <a:r>
              <a:rPr lang="en-GB" sz="1800" dirty="0">
                <a:latin typeface="Dosis" pitchFamily="2" charset="0"/>
              </a:rPr>
              <a:t> .</a:t>
            </a:r>
            <a:endParaRPr lang="en-GB" altLang="en-US" sz="1800" dirty="0">
              <a:latin typeface="Dosis" pitchFamily="2" charset="0"/>
            </a:endParaRPr>
          </a:p>
        </p:txBody>
      </p:sp>
      <p:grpSp>
        <p:nvGrpSpPr>
          <p:cNvPr id="4130" name="Google Shape;4130;p72"/>
          <p:cNvGrpSpPr/>
          <p:nvPr/>
        </p:nvGrpSpPr>
        <p:grpSpPr>
          <a:xfrm>
            <a:off x="5814450" y="1185989"/>
            <a:ext cx="2894820" cy="1776410"/>
            <a:chOff x="2744164" y="644945"/>
            <a:chExt cx="3208624" cy="1968976"/>
          </a:xfrm>
        </p:grpSpPr>
        <p:grpSp>
          <p:nvGrpSpPr>
            <p:cNvPr id="4131" name="Google Shape;4131;p72"/>
            <p:cNvGrpSpPr/>
            <p:nvPr/>
          </p:nvGrpSpPr>
          <p:grpSpPr>
            <a:xfrm>
              <a:off x="3994374" y="1098844"/>
              <a:ext cx="1958414" cy="1515078"/>
              <a:chOff x="3994374" y="1098844"/>
              <a:chExt cx="1958414" cy="1515078"/>
            </a:xfrm>
          </p:grpSpPr>
          <p:grpSp>
            <p:nvGrpSpPr>
              <p:cNvPr id="4132" name="Google Shape;4132;p72"/>
              <p:cNvGrpSpPr/>
              <p:nvPr/>
            </p:nvGrpSpPr>
            <p:grpSpPr>
              <a:xfrm flipH="1">
                <a:off x="3994374" y="1098844"/>
                <a:ext cx="1958414" cy="1515078"/>
                <a:chOff x="1233561" y="3827488"/>
                <a:chExt cx="790671" cy="611683"/>
              </a:xfrm>
            </p:grpSpPr>
            <p:sp>
              <p:nvSpPr>
                <p:cNvPr id="4133" name="Google Shape;4133;p72"/>
                <p:cNvSpPr/>
                <p:nvPr/>
              </p:nvSpPr>
              <p:spPr>
                <a:xfrm>
                  <a:off x="1233561" y="3827488"/>
                  <a:ext cx="611563" cy="611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43" h="25548" extrusionOk="0">
                      <a:moveTo>
                        <a:pt x="12769" y="1"/>
                      </a:moveTo>
                      <a:cubicBezTo>
                        <a:pt x="5720" y="1"/>
                        <a:pt x="1" y="5719"/>
                        <a:pt x="1" y="12774"/>
                      </a:cubicBezTo>
                      <a:cubicBezTo>
                        <a:pt x="1" y="19828"/>
                        <a:pt x="5720" y="25548"/>
                        <a:pt x="12769" y="25548"/>
                      </a:cubicBezTo>
                      <a:cubicBezTo>
                        <a:pt x="19825" y="25548"/>
                        <a:pt x="25543" y="19828"/>
                        <a:pt x="25543" y="12774"/>
                      </a:cubicBezTo>
                      <a:cubicBezTo>
                        <a:pt x="25543" y="5719"/>
                        <a:pt x="19825" y="1"/>
                        <a:pt x="12769" y="1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4" name="Google Shape;4134;p72"/>
                <p:cNvSpPr/>
                <p:nvPr/>
              </p:nvSpPr>
              <p:spPr>
                <a:xfrm>
                  <a:off x="1294080" y="4315518"/>
                  <a:ext cx="490869" cy="123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2" h="5162" extrusionOk="0">
                      <a:moveTo>
                        <a:pt x="1" y="19"/>
                      </a:moveTo>
                      <a:cubicBezTo>
                        <a:pt x="1901" y="2571"/>
                        <a:pt x="4733" y="4385"/>
                        <a:pt x="7992" y="4964"/>
                      </a:cubicBezTo>
                      <a:lnTo>
                        <a:pt x="7992" y="4964"/>
                      </a:lnTo>
                      <a:cubicBezTo>
                        <a:pt x="4736" y="4384"/>
                        <a:pt x="1905" y="2567"/>
                        <a:pt x="1" y="19"/>
                      </a:cubicBezTo>
                      <a:close/>
                      <a:moveTo>
                        <a:pt x="20502" y="0"/>
                      </a:moveTo>
                      <a:lnTo>
                        <a:pt x="20502" y="0"/>
                      </a:lnTo>
                      <a:cubicBezTo>
                        <a:pt x="18171" y="3132"/>
                        <a:pt x="14448" y="5161"/>
                        <a:pt x="10244" y="5162"/>
                      </a:cubicBezTo>
                      <a:lnTo>
                        <a:pt x="10244" y="5162"/>
                      </a:lnTo>
                      <a:cubicBezTo>
                        <a:pt x="9476" y="5162"/>
                        <a:pt x="8723" y="5094"/>
                        <a:pt x="7992" y="4964"/>
                      </a:cubicBezTo>
                      <a:lnTo>
                        <a:pt x="7992" y="4964"/>
                      </a:lnTo>
                      <a:cubicBezTo>
                        <a:pt x="8723" y="5094"/>
                        <a:pt x="9474" y="5162"/>
                        <a:pt x="10241" y="5162"/>
                      </a:cubicBezTo>
                      <a:cubicBezTo>
                        <a:pt x="10242" y="5162"/>
                        <a:pt x="10243" y="5162"/>
                        <a:pt x="10244" y="5162"/>
                      </a:cubicBezTo>
                      <a:lnTo>
                        <a:pt x="10244" y="5162"/>
                      </a:lnTo>
                      <a:cubicBezTo>
                        <a:pt x="10244" y="5162"/>
                        <a:pt x="10245" y="5162"/>
                        <a:pt x="10246" y="5162"/>
                      </a:cubicBezTo>
                      <a:cubicBezTo>
                        <a:pt x="14447" y="5162"/>
                        <a:pt x="18175" y="3133"/>
                        <a:pt x="20502" y="0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5" name="Google Shape;4135;p72"/>
                <p:cNvSpPr/>
                <p:nvPr/>
              </p:nvSpPr>
              <p:spPr>
                <a:xfrm>
                  <a:off x="1287640" y="4306876"/>
                  <a:ext cx="503415" cy="132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6" h="5523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87" y="131"/>
                        <a:pt x="179" y="255"/>
                        <a:pt x="270" y="380"/>
                      </a:cubicBezTo>
                      <a:cubicBezTo>
                        <a:pt x="2601" y="3500"/>
                        <a:pt x="6320" y="5523"/>
                        <a:pt x="10510" y="5523"/>
                      </a:cubicBezTo>
                      <a:cubicBezTo>
                        <a:pt x="14716" y="5523"/>
                        <a:pt x="18440" y="3494"/>
                        <a:pt x="20771" y="361"/>
                      </a:cubicBezTo>
                      <a:cubicBezTo>
                        <a:pt x="20857" y="246"/>
                        <a:pt x="20944" y="126"/>
                        <a:pt x="21026" y="0"/>
                      </a:cubicBezTo>
                      <a:lnTo>
                        <a:pt x="21026" y="0"/>
                      </a:lnTo>
                      <a:cubicBezTo>
                        <a:pt x="20309" y="501"/>
                        <a:pt x="19555" y="943"/>
                        <a:pt x="18766" y="1337"/>
                      </a:cubicBezTo>
                      <a:cubicBezTo>
                        <a:pt x="18666" y="1442"/>
                        <a:pt x="18555" y="1544"/>
                        <a:pt x="18440" y="1635"/>
                      </a:cubicBezTo>
                      <a:cubicBezTo>
                        <a:pt x="18132" y="1875"/>
                        <a:pt x="17839" y="2072"/>
                        <a:pt x="17469" y="2207"/>
                      </a:cubicBezTo>
                      <a:cubicBezTo>
                        <a:pt x="17291" y="2274"/>
                        <a:pt x="17089" y="2307"/>
                        <a:pt x="16887" y="2307"/>
                      </a:cubicBezTo>
                      <a:cubicBezTo>
                        <a:pt x="16772" y="2307"/>
                        <a:pt x="16652" y="2293"/>
                        <a:pt x="16541" y="2269"/>
                      </a:cubicBezTo>
                      <a:cubicBezTo>
                        <a:pt x="16210" y="2384"/>
                        <a:pt x="15874" y="2491"/>
                        <a:pt x="15532" y="2582"/>
                      </a:cubicBezTo>
                      <a:cubicBezTo>
                        <a:pt x="15528" y="2668"/>
                        <a:pt x="15508" y="2759"/>
                        <a:pt x="15485" y="2846"/>
                      </a:cubicBezTo>
                      <a:cubicBezTo>
                        <a:pt x="15341" y="3379"/>
                        <a:pt x="14884" y="3759"/>
                        <a:pt x="14350" y="3879"/>
                      </a:cubicBezTo>
                      <a:cubicBezTo>
                        <a:pt x="14134" y="3926"/>
                        <a:pt x="13908" y="3951"/>
                        <a:pt x="13687" y="3961"/>
                      </a:cubicBezTo>
                      <a:cubicBezTo>
                        <a:pt x="13658" y="3961"/>
                        <a:pt x="13624" y="3966"/>
                        <a:pt x="13596" y="3966"/>
                      </a:cubicBezTo>
                      <a:cubicBezTo>
                        <a:pt x="13558" y="3966"/>
                        <a:pt x="13524" y="3961"/>
                        <a:pt x="13490" y="3961"/>
                      </a:cubicBezTo>
                      <a:cubicBezTo>
                        <a:pt x="13365" y="3951"/>
                        <a:pt x="13236" y="3937"/>
                        <a:pt x="13115" y="3903"/>
                      </a:cubicBezTo>
                      <a:cubicBezTo>
                        <a:pt x="12999" y="3864"/>
                        <a:pt x="12884" y="3821"/>
                        <a:pt x="12788" y="3753"/>
                      </a:cubicBezTo>
                      <a:cubicBezTo>
                        <a:pt x="12586" y="3605"/>
                        <a:pt x="12451" y="3447"/>
                        <a:pt x="12371" y="3211"/>
                      </a:cubicBezTo>
                      <a:cubicBezTo>
                        <a:pt x="12365" y="3201"/>
                        <a:pt x="12360" y="3192"/>
                        <a:pt x="12356" y="3183"/>
                      </a:cubicBezTo>
                      <a:cubicBezTo>
                        <a:pt x="11750" y="3240"/>
                        <a:pt x="11136" y="3269"/>
                        <a:pt x="10515" y="3269"/>
                      </a:cubicBezTo>
                      <a:cubicBezTo>
                        <a:pt x="6609" y="3269"/>
                        <a:pt x="2985" y="2063"/>
                        <a:pt x="1" y="0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6" name="Google Shape;4136;p72"/>
                <p:cNvSpPr/>
                <p:nvPr/>
              </p:nvSpPr>
              <p:spPr>
                <a:xfrm>
                  <a:off x="1347345" y="4084718"/>
                  <a:ext cx="187589" cy="67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2832" extrusionOk="0">
                      <a:moveTo>
                        <a:pt x="3297" y="0"/>
                      </a:moveTo>
                      <a:cubicBezTo>
                        <a:pt x="337" y="0"/>
                        <a:pt x="1" y="2832"/>
                        <a:pt x="1" y="2832"/>
                      </a:cubicBezTo>
                      <a:lnTo>
                        <a:pt x="7834" y="2832"/>
                      </a:lnTo>
                      <a:cubicBezTo>
                        <a:pt x="7834" y="2832"/>
                        <a:pt x="6258" y="0"/>
                        <a:pt x="3297" y="0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7" name="Google Shape;4137;p72"/>
                <p:cNvSpPr/>
                <p:nvPr/>
              </p:nvSpPr>
              <p:spPr>
                <a:xfrm>
                  <a:off x="1339757" y="4038347"/>
                  <a:ext cx="29377" cy="40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" h="1678" extrusionOk="0">
                      <a:moveTo>
                        <a:pt x="615" y="1"/>
                      </a:moveTo>
                      <a:cubicBezTo>
                        <a:pt x="356" y="1"/>
                        <a:pt x="106" y="352"/>
                        <a:pt x="53" y="813"/>
                      </a:cubicBezTo>
                      <a:cubicBezTo>
                        <a:pt x="0" y="1274"/>
                        <a:pt x="251" y="1678"/>
                        <a:pt x="615" y="1678"/>
                      </a:cubicBezTo>
                      <a:cubicBezTo>
                        <a:pt x="976" y="1678"/>
                        <a:pt x="1226" y="1274"/>
                        <a:pt x="1173" y="813"/>
                      </a:cubicBezTo>
                      <a:cubicBezTo>
                        <a:pt x="1120" y="352"/>
                        <a:pt x="870" y="1"/>
                        <a:pt x="615" y="1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8" name="Google Shape;4138;p72"/>
                <p:cNvSpPr/>
                <p:nvPr/>
              </p:nvSpPr>
              <p:spPr>
                <a:xfrm>
                  <a:off x="1359770" y="4049862"/>
                  <a:ext cx="8188" cy="6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266" extrusionOk="0">
                      <a:moveTo>
                        <a:pt x="174" y="1"/>
                      </a:moveTo>
                      <a:cubicBezTo>
                        <a:pt x="1" y="1"/>
                        <a:pt x="1" y="265"/>
                        <a:pt x="174" y="265"/>
                      </a:cubicBezTo>
                      <a:cubicBezTo>
                        <a:pt x="342" y="265"/>
                        <a:pt x="342" y="1"/>
                        <a:pt x="174" y="1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9" name="Google Shape;4139;p72"/>
                <p:cNvSpPr/>
                <p:nvPr/>
              </p:nvSpPr>
              <p:spPr>
                <a:xfrm>
                  <a:off x="1510829" y="4043781"/>
                  <a:ext cx="29234" cy="40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1" h="1677" extrusionOk="0">
                      <a:moveTo>
                        <a:pt x="611" y="0"/>
                      </a:moveTo>
                      <a:cubicBezTo>
                        <a:pt x="351" y="0"/>
                        <a:pt x="101" y="351"/>
                        <a:pt x="49" y="812"/>
                      </a:cubicBezTo>
                      <a:cubicBezTo>
                        <a:pt x="1" y="1273"/>
                        <a:pt x="251" y="1677"/>
                        <a:pt x="611" y="1677"/>
                      </a:cubicBezTo>
                      <a:cubicBezTo>
                        <a:pt x="972" y="1677"/>
                        <a:pt x="1221" y="1273"/>
                        <a:pt x="1174" y="812"/>
                      </a:cubicBezTo>
                      <a:cubicBezTo>
                        <a:pt x="1120" y="351"/>
                        <a:pt x="870" y="0"/>
                        <a:pt x="611" y="0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0" name="Google Shape;4140;p72"/>
                <p:cNvSpPr/>
                <p:nvPr/>
              </p:nvSpPr>
              <p:spPr>
                <a:xfrm>
                  <a:off x="1530746" y="4055176"/>
                  <a:ext cx="8308" cy="6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" h="270" extrusionOk="0">
                      <a:moveTo>
                        <a:pt x="173" y="0"/>
                      </a:moveTo>
                      <a:cubicBezTo>
                        <a:pt x="0" y="0"/>
                        <a:pt x="0" y="269"/>
                        <a:pt x="173" y="269"/>
                      </a:cubicBezTo>
                      <a:cubicBezTo>
                        <a:pt x="346" y="269"/>
                        <a:pt x="346" y="0"/>
                        <a:pt x="173" y="0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1" name="Google Shape;4141;p72"/>
                <p:cNvSpPr/>
                <p:nvPr/>
              </p:nvSpPr>
              <p:spPr>
                <a:xfrm>
                  <a:off x="1365061" y="4084598"/>
                  <a:ext cx="134653" cy="27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4" h="1141" extrusionOk="0">
                      <a:moveTo>
                        <a:pt x="2563" y="1"/>
                      </a:moveTo>
                      <a:cubicBezTo>
                        <a:pt x="1274" y="1"/>
                        <a:pt x="481" y="535"/>
                        <a:pt x="1" y="1140"/>
                      </a:cubicBezTo>
                      <a:lnTo>
                        <a:pt x="5624" y="1140"/>
                      </a:lnTo>
                      <a:cubicBezTo>
                        <a:pt x="4879" y="535"/>
                        <a:pt x="3850" y="1"/>
                        <a:pt x="2563" y="1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2" name="Google Shape;4142;p72"/>
                <p:cNvSpPr/>
                <p:nvPr/>
              </p:nvSpPr>
              <p:spPr>
                <a:xfrm>
                  <a:off x="1658871" y="4275491"/>
                  <a:ext cx="92107" cy="85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7" h="3581" extrusionOk="0">
                      <a:moveTo>
                        <a:pt x="2433" y="0"/>
                      </a:moveTo>
                      <a:cubicBezTo>
                        <a:pt x="2289" y="0"/>
                        <a:pt x="2150" y="18"/>
                        <a:pt x="2025" y="62"/>
                      </a:cubicBezTo>
                      <a:cubicBezTo>
                        <a:pt x="1708" y="163"/>
                        <a:pt x="1458" y="379"/>
                        <a:pt x="1232" y="619"/>
                      </a:cubicBezTo>
                      <a:cubicBezTo>
                        <a:pt x="1030" y="836"/>
                        <a:pt x="832" y="1052"/>
                        <a:pt x="631" y="1269"/>
                      </a:cubicBezTo>
                      <a:cubicBezTo>
                        <a:pt x="506" y="1403"/>
                        <a:pt x="386" y="1537"/>
                        <a:pt x="289" y="1686"/>
                      </a:cubicBezTo>
                      <a:cubicBezTo>
                        <a:pt x="151" y="1893"/>
                        <a:pt x="83" y="2123"/>
                        <a:pt x="59" y="2369"/>
                      </a:cubicBezTo>
                      <a:cubicBezTo>
                        <a:pt x="1" y="2921"/>
                        <a:pt x="415" y="3383"/>
                        <a:pt x="910" y="3547"/>
                      </a:cubicBezTo>
                      <a:cubicBezTo>
                        <a:pt x="952" y="3560"/>
                        <a:pt x="992" y="3571"/>
                        <a:pt x="1034" y="3580"/>
                      </a:cubicBezTo>
                      <a:cubicBezTo>
                        <a:pt x="1799" y="3316"/>
                        <a:pt x="2544" y="3003"/>
                        <a:pt x="3259" y="2648"/>
                      </a:cubicBezTo>
                      <a:cubicBezTo>
                        <a:pt x="3365" y="2537"/>
                        <a:pt x="3461" y="2417"/>
                        <a:pt x="3543" y="2287"/>
                      </a:cubicBezTo>
                      <a:cubicBezTo>
                        <a:pt x="3769" y="1917"/>
                        <a:pt x="3846" y="1451"/>
                        <a:pt x="3726" y="1038"/>
                      </a:cubicBezTo>
                      <a:cubicBezTo>
                        <a:pt x="3644" y="764"/>
                        <a:pt x="3500" y="537"/>
                        <a:pt x="3279" y="364"/>
                      </a:cubicBezTo>
                      <a:cubicBezTo>
                        <a:pt x="3265" y="355"/>
                        <a:pt x="3245" y="346"/>
                        <a:pt x="3226" y="331"/>
                      </a:cubicBezTo>
                      <a:cubicBezTo>
                        <a:pt x="3183" y="278"/>
                        <a:pt x="3130" y="231"/>
                        <a:pt x="3068" y="182"/>
                      </a:cubicBezTo>
                      <a:cubicBezTo>
                        <a:pt x="2899" y="53"/>
                        <a:pt x="2664" y="0"/>
                        <a:pt x="2433" y="0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3" name="Google Shape;4143;p72"/>
                <p:cNvSpPr/>
                <p:nvPr/>
              </p:nvSpPr>
              <p:spPr>
                <a:xfrm>
                  <a:off x="1683624" y="4338883"/>
                  <a:ext cx="53296" cy="23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6" h="971" extrusionOk="0">
                      <a:moveTo>
                        <a:pt x="2225" y="0"/>
                      </a:moveTo>
                      <a:lnTo>
                        <a:pt x="2225" y="0"/>
                      </a:lnTo>
                      <a:cubicBezTo>
                        <a:pt x="1510" y="355"/>
                        <a:pt x="765" y="668"/>
                        <a:pt x="0" y="932"/>
                      </a:cubicBezTo>
                      <a:cubicBezTo>
                        <a:pt x="111" y="956"/>
                        <a:pt x="231" y="970"/>
                        <a:pt x="346" y="970"/>
                      </a:cubicBezTo>
                      <a:cubicBezTo>
                        <a:pt x="548" y="970"/>
                        <a:pt x="750" y="937"/>
                        <a:pt x="928" y="870"/>
                      </a:cubicBezTo>
                      <a:cubicBezTo>
                        <a:pt x="1298" y="735"/>
                        <a:pt x="1591" y="538"/>
                        <a:pt x="1899" y="298"/>
                      </a:cubicBezTo>
                      <a:cubicBezTo>
                        <a:pt x="2014" y="207"/>
                        <a:pt x="2125" y="105"/>
                        <a:pt x="2225" y="0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4" name="Google Shape;4144;p72"/>
                <p:cNvSpPr/>
                <p:nvPr/>
              </p:nvSpPr>
              <p:spPr>
                <a:xfrm>
                  <a:off x="1581354" y="4338620"/>
                  <a:ext cx="78603" cy="44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3" h="1857" extrusionOk="0">
                      <a:moveTo>
                        <a:pt x="2331" y="1"/>
                      </a:moveTo>
                      <a:cubicBezTo>
                        <a:pt x="2172" y="1"/>
                        <a:pt x="2005" y="40"/>
                        <a:pt x="1821" y="126"/>
                      </a:cubicBezTo>
                      <a:cubicBezTo>
                        <a:pt x="1624" y="222"/>
                        <a:pt x="1577" y="415"/>
                        <a:pt x="1351" y="472"/>
                      </a:cubicBezTo>
                      <a:cubicBezTo>
                        <a:pt x="823" y="621"/>
                        <a:pt x="597" y="433"/>
                        <a:pt x="222" y="1010"/>
                      </a:cubicBezTo>
                      <a:cubicBezTo>
                        <a:pt x="67" y="1251"/>
                        <a:pt x="0" y="1577"/>
                        <a:pt x="87" y="1857"/>
                      </a:cubicBezTo>
                      <a:cubicBezTo>
                        <a:pt x="1178" y="1746"/>
                        <a:pt x="2240" y="1544"/>
                        <a:pt x="3263" y="1256"/>
                      </a:cubicBezTo>
                      <a:cubicBezTo>
                        <a:pt x="3283" y="1063"/>
                        <a:pt x="3263" y="876"/>
                        <a:pt x="3210" y="708"/>
                      </a:cubicBezTo>
                      <a:cubicBezTo>
                        <a:pt x="3081" y="299"/>
                        <a:pt x="2759" y="1"/>
                        <a:pt x="2331" y="1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5" name="Google Shape;4145;p72"/>
                <p:cNvSpPr/>
                <p:nvPr/>
              </p:nvSpPr>
              <p:spPr>
                <a:xfrm>
                  <a:off x="1583413" y="4368664"/>
                  <a:ext cx="76089" cy="33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8" h="1385" extrusionOk="0">
                      <a:moveTo>
                        <a:pt x="3177" y="1"/>
                      </a:moveTo>
                      <a:lnTo>
                        <a:pt x="3177" y="1"/>
                      </a:lnTo>
                      <a:cubicBezTo>
                        <a:pt x="2154" y="289"/>
                        <a:pt x="1092" y="491"/>
                        <a:pt x="1" y="602"/>
                      </a:cubicBezTo>
                      <a:cubicBezTo>
                        <a:pt x="5" y="611"/>
                        <a:pt x="10" y="620"/>
                        <a:pt x="16" y="630"/>
                      </a:cubicBezTo>
                      <a:cubicBezTo>
                        <a:pt x="96" y="866"/>
                        <a:pt x="231" y="1024"/>
                        <a:pt x="433" y="1172"/>
                      </a:cubicBezTo>
                      <a:cubicBezTo>
                        <a:pt x="529" y="1240"/>
                        <a:pt x="644" y="1283"/>
                        <a:pt x="760" y="1322"/>
                      </a:cubicBezTo>
                      <a:cubicBezTo>
                        <a:pt x="881" y="1356"/>
                        <a:pt x="1010" y="1370"/>
                        <a:pt x="1135" y="1380"/>
                      </a:cubicBezTo>
                      <a:cubicBezTo>
                        <a:pt x="1169" y="1380"/>
                        <a:pt x="1203" y="1385"/>
                        <a:pt x="1241" y="1385"/>
                      </a:cubicBezTo>
                      <a:cubicBezTo>
                        <a:pt x="1269" y="1385"/>
                        <a:pt x="1303" y="1380"/>
                        <a:pt x="1332" y="1380"/>
                      </a:cubicBezTo>
                      <a:cubicBezTo>
                        <a:pt x="1553" y="1370"/>
                        <a:pt x="1779" y="1345"/>
                        <a:pt x="1995" y="1298"/>
                      </a:cubicBezTo>
                      <a:cubicBezTo>
                        <a:pt x="2529" y="1178"/>
                        <a:pt x="2986" y="798"/>
                        <a:pt x="3130" y="265"/>
                      </a:cubicBezTo>
                      <a:cubicBezTo>
                        <a:pt x="3153" y="178"/>
                        <a:pt x="3173" y="87"/>
                        <a:pt x="3177" y="1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6" name="Google Shape;4146;p72"/>
                <p:cNvSpPr/>
                <p:nvPr/>
              </p:nvSpPr>
              <p:spPr>
                <a:xfrm>
                  <a:off x="1288789" y="4216696"/>
                  <a:ext cx="77693" cy="79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5" h="3331" extrusionOk="0">
                      <a:moveTo>
                        <a:pt x="1202" y="1"/>
                      </a:moveTo>
                      <a:cubicBezTo>
                        <a:pt x="149" y="24"/>
                        <a:pt x="0" y="1143"/>
                        <a:pt x="184" y="1995"/>
                      </a:cubicBezTo>
                      <a:cubicBezTo>
                        <a:pt x="241" y="2288"/>
                        <a:pt x="385" y="2552"/>
                        <a:pt x="572" y="2782"/>
                      </a:cubicBezTo>
                      <a:cubicBezTo>
                        <a:pt x="755" y="3008"/>
                        <a:pt x="1000" y="3157"/>
                        <a:pt x="1269" y="3253"/>
                      </a:cubicBezTo>
                      <a:cubicBezTo>
                        <a:pt x="1418" y="3306"/>
                        <a:pt x="1572" y="3330"/>
                        <a:pt x="1726" y="3330"/>
                      </a:cubicBezTo>
                      <a:cubicBezTo>
                        <a:pt x="1846" y="3330"/>
                        <a:pt x="1971" y="3316"/>
                        <a:pt x="2087" y="3297"/>
                      </a:cubicBezTo>
                      <a:cubicBezTo>
                        <a:pt x="2355" y="3248"/>
                        <a:pt x="2615" y="3104"/>
                        <a:pt x="2812" y="2913"/>
                      </a:cubicBezTo>
                      <a:cubicBezTo>
                        <a:pt x="3072" y="2653"/>
                        <a:pt x="3196" y="2312"/>
                        <a:pt x="3220" y="1951"/>
                      </a:cubicBezTo>
                      <a:cubicBezTo>
                        <a:pt x="3245" y="1638"/>
                        <a:pt x="3143" y="1303"/>
                        <a:pt x="2990" y="1033"/>
                      </a:cubicBezTo>
                      <a:cubicBezTo>
                        <a:pt x="2826" y="744"/>
                        <a:pt x="2557" y="505"/>
                        <a:pt x="2274" y="336"/>
                      </a:cubicBezTo>
                      <a:cubicBezTo>
                        <a:pt x="2116" y="245"/>
                        <a:pt x="1937" y="174"/>
                        <a:pt x="1764" y="105"/>
                      </a:cubicBezTo>
                      <a:cubicBezTo>
                        <a:pt x="1596" y="43"/>
                        <a:pt x="1413" y="1"/>
                        <a:pt x="1226" y="1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7" name="Google Shape;4147;p72"/>
                <p:cNvSpPr/>
                <p:nvPr/>
              </p:nvSpPr>
              <p:spPr>
                <a:xfrm>
                  <a:off x="1587674" y="3849464"/>
                  <a:ext cx="100128" cy="8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2" h="3480" extrusionOk="0">
                      <a:moveTo>
                        <a:pt x="1342" y="1"/>
                      </a:moveTo>
                      <a:cubicBezTo>
                        <a:pt x="732" y="1"/>
                        <a:pt x="213" y="298"/>
                        <a:pt x="53" y="1024"/>
                      </a:cubicBezTo>
                      <a:cubicBezTo>
                        <a:pt x="0" y="1255"/>
                        <a:pt x="20" y="1471"/>
                        <a:pt x="111" y="1682"/>
                      </a:cubicBezTo>
                      <a:cubicBezTo>
                        <a:pt x="202" y="1898"/>
                        <a:pt x="346" y="2048"/>
                        <a:pt x="534" y="2186"/>
                      </a:cubicBezTo>
                      <a:cubicBezTo>
                        <a:pt x="741" y="2341"/>
                        <a:pt x="985" y="2403"/>
                        <a:pt x="1226" y="2485"/>
                      </a:cubicBezTo>
                      <a:cubicBezTo>
                        <a:pt x="1245" y="2494"/>
                        <a:pt x="1260" y="2504"/>
                        <a:pt x="1279" y="2514"/>
                      </a:cubicBezTo>
                      <a:cubicBezTo>
                        <a:pt x="1303" y="2538"/>
                        <a:pt x="1322" y="2561"/>
                        <a:pt x="1346" y="2590"/>
                      </a:cubicBezTo>
                      <a:cubicBezTo>
                        <a:pt x="1442" y="2720"/>
                        <a:pt x="1533" y="2850"/>
                        <a:pt x="1635" y="2975"/>
                      </a:cubicBezTo>
                      <a:cubicBezTo>
                        <a:pt x="1783" y="3148"/>
                        <a:pt x="1976" y="3278"/>
                        <a:pt x="2187" y="3369"/>
                      </a:cubicBezTo>
                      <a:cubicBezTo>
                        <a:pt x="2356" y="3437"/>
                        <a:pt x="2533" y="3479"/>
                        <a:pt x="2715" y="3479"/>
                      </a:cubicBezTo>
                      <a:cubicBezTo>
                        <a:pt x="2812" y="3479"/>
                        <a:pt x="2908" y="3470"/>
                        <a:pt x="3004" y="3441"/>
                      </a:cubicBezTo>
                      <a:cubicBezTo>
                        <a:pt x="3292" y="3364"/>
                        <a:pt x="3571" y="3158"/>
                        <a:pt x="3706" y="2889"/>
                      </a:cubicBezTo>
                      <a:cubicBezTo>
                        <a:pt x="4181" y="1942"/>
                        <a:pt x="3600" y="1000"/>
                        <a:pt x="2764" y="462"/>
                      </a:cubicBezTo>
                      <a:cubicBezTo>
                        <a:pt x="2322" y="174"/>
                        <a:pt x="1803" y="1"/>
                        <a:pt x="1342" y="1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8" name="Google Shape;4148;p72"/>
                <p:cNvSpPr/>
                <p:nvPr/>
              </p:nvSpPr>
              <p:spPr>
                <a:xfrm>
                  <a:off x="1491390" y="3848890"/>
                  <a:ext cx="75156" cy="54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" h="2274" extrusionOk="0">
                      <a:moveTo>
                        <a:pt x="1447" y="1"/>
                      </a:moveTo>
                      <a:cubicBezTo>
                        <a:pt x="913" y="1"/>
                        <a:pt x="394" y="198"/>
                        <a:pt x="154" y="625"/>
                      </a:cubicBezTo>
                      <a:cubicBezTo>
                        <a:pt x="1" y="899"/>
                        <a:pt x="1" y="1254"/>
                        <a:pt x="169" y="1524"/>
                      </a:cubicBezTo>
                      <a:cubicBezTo>
                        <a:pt x="307" y="1759"/>
                        <a:pt x="515" y="1908"/>
                        <a:pt x="764" y="1999"/>
                      </a:cubicBezTo>
                      <a:cubicBezTo>
                        <a:pt x="884" y="2043"/>
                        <a:pt x="1014" y="2062"/>
                        <a:pt x="1144" y="2062"/>
                      </a:cubicBezTo>
                      <a:cubicBezTo>
                        <a:pt x="1192" y="2062"/>
                        <a:pt x="1240" y="2057"/>
                        <a:pt x="1288" y="2052"/>
                      </a:cubicBezTo>
                      <a:cubicBezTo>
                        <a:pt x="1370" y="2048"/>
                        <a:pt x="1447" y="2043"/>
                        <a:pt x="1524" y="2043"/>
                      </a:cubicBezTo>
                      <a:lnTo>
                        <a:pt x="1591" y="2043"/>
                      </a:lnTo>
                      <a:cubicBezTo>
                        <a:pt x="1615" y="2048"/>
                        <a:pt x="1634" y="2057"/>
                        <a:pt x="1658" y="2062"/>
                      </a:cubicBezTo>
                      <a:cubicBezTo>
                        <a:pt x="1788" y="2130"/>
                        <a:pt x="1904" y="2210"/>
                        <a:pt x="2048" y="2250"/>
                      </a:cubicBezTo>
                      <a:cubicBezTo>
                        <a:pt x="2115" y="2263"/>
                        <a:pt x="2182" y="2274"/>
                        <a:pt x="2245" y="2274"/>
                      </a:cubicBezTo>
                      <a:cubicBezTo>
                        <a:pt x="2556" y="2274"/>
                        <a:pt x="2860" y="2105"/>
                        <a:pt x="2999" y="1817"/>
                      </a:cubicBezTo>
                      <a:cubicBezTo>
                        <a:pt x="3124" y="1558"/>
                        <a:pt x="3139" y="1294"/>
                        <a:pt x="3071" y="1010"/>
                      </a:cubicBezTo>
                      <a:cubicBezTo>
                        <a:pt x="2917" y="360"/>
                        <a:pt x="2168" y="1"/>
                        <a:pt x="1447" y="1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9" name="Google Shape;4149;p72"/>
                <p:cNvSpPr/>
                <p:nvPr/>
              </p:nvSpPr>
              <p:spPr>
                <a:xfrm>
                  <a:off x="1665933" y="3886499"/>
                  <a:ext cx="358300" cy="258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65" h="10785" extrusionOk="0">
                      <a:moveTo>
                        <a:pt x="9077" y="0"/>
                      </a:moveTo>
                      <a:lnTo>
                        <a:pt x="9077" y="0"/>
                      </a:lnTo>
                      <a:cubicBezTo>
                        <a:pt x="6131" y="1337"/>
                        <a:pt x="0" y="2673"/>
                        <a:pt x="0" y="6787"/>
                      </a:cubicBezTo>
                      <a:cubicBezTo>
                        <a:pt x="0" y="8997"/>
                        <a:pt x="1792" y="10784"/>
                        <a:pt x="3998" y="10784"/>
                      </a:cubicBezTo>
                      <a:cubicBezTo>
                        <a:pt x="5809" y="10784"/>
                        <a:pt x="7535" y="9886"/>
                        <a:pt x="9178" y="9021"/>
                      </a:cubicBezTo>
                      <a:cubicBezTo>
                        <a:pt x="10942" y="8084"/>
                        <a:pt x="12191" y="6989"/>
                        <a:pt x="13772" y="5778"/>
                      </a:cubicBezTo>
                      <a:cubicBezTo>
                        <a:pt x="12825" y="5700"/>
                        <a:pt x="11880" y="5628"/>
                        <a:pt x="10937" y="5552"/>
                      </a:cubicBezTo>
                      <a:cubicBezTo>
                        <a:pt x="11692" y="4619"/>
                        <a:pt x="14027" y="726"/>
                        <a:pt x="14965" y="544"/>
                      </a:cubicBezTo>
                      <a:lnTo>
                        <a:pt x="14965" y="544"/>
                      </a:lnTo>
                      <a:cubicBezTo>
                        <a:pt x="12898" y="938"/>
                        <a:pt x="10827" y="1337"/>
                        <a:pt x="8760" y="1735"/>
                      </a:cubicBezTo>
                      <a:cubicBezTo>
                        <a:pt x="8866" y="1158"/>
                        <a:pt x="8972" y="577"/>
                        <a:pt x="9077" y="0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0" name="Google Shape;4150;p72"/>
                <p:cNvSpPr/>
                <p:nvPr/>
              </p:nvSpPr>
              <p:spPr>
                <a:xfrm>
                  <a:off x="1705960" y="3993269"/>
                  <a:ext cx="111381" cy="111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2" h="4653" extrusionOk="0">
                      <a:moveTo>
                        <a:pt x="2326" y="1"/>
                      </a:moveTo>
                      <a:cubicBezTo>
                        <a:pt x="1043" y="1"/>
                        <a:pt x="0" y="1043"/>
                        <a:pt x="0" y="2327"/>
                      </a:cubicBezTo>
                      <a:cubicBezTo>
                        <a:pt x="0" y="3614"/>
                        <a:pt x="1043" y="4652"/>
                        <a:pt x="2326" y="4652"/>
                      </a:cubicBezTo>
                      <a:cubicBezTo>
                        <a:pt x="3614" y="4652"/>
                        <a:pt x="4652" y="3614"/>
                        <a:pt x="4652" y="2327"/>
                      </a:cubicBezTo>
                      <a:cubicBezTo>
                        <a:pt x="4652" y="1043"/>
                        <a:pt x="3614" y="1"/>
                        <a:pt x="2326" y="1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1" name="Google Shape;4151;p72"/>
                <p:cNvSpPr/>
                <p:nvPr/>
              </p:nvSpPr>
              <p:spPr>
                <a:xfrm>
                  <a:off x="1711585" y="4076099"/>
                  <a:ext cx="100128" cy="31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2" h="130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80" y="775"/>
                        <a:pt x="1172" y="1307"/>
                        <a:pt x="2091" y="1307"/>
                      </a:cubicBezTo>
                      <a:cubicBezTo>
                        <a:pt x="3013" y="1307"/>
                        <a:pt x="3807" y="775"/>
                        <a:pt x="4182" y="1"/>
                      </a:cubicBezTo>
                      <a:lnTo>
                        <a:pt x="4182" y="1"/>
                      </a:lnTo>
                      <a:cubicBezTo>
                        <a:pt x="4148" y="29"/>
                        <a:pt x="4109" y="58"/>
                        <a:pt x="4075" y="87"/>
                      </a:cubicBezTo>
                      <a:cubicBezTo>
                        <a:pt x="3667" y="750"/>
                        <a:pt x="2931" y="1192"/>
                        <a:pt x="2091" y="1192"/>
                      </a:cubicBezTo>
                      <a:cubicBezTo>
                        <a:pt x="1254" y="1192"/>
                        <a:pt x="520" y="750"/>
                        <a:pt x="111" y="87"/>
                      </a:cubicBezTo>
                      <a:cubicBezTo>
                        <a:pt x="72" y="58"/>
                        <a:pt x="39" y="29"/>
                        <a:pt x="1" y="1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2" name="Google Shape;4152;p72"/>
                <p:cNvSpPr/>
                <p:nvPr/>
              </p:nvSpPr>
              <p:spPr>
                <a:xfrm>
                  <a:off x="1714243" y="4078182"/>
                  <a:ext cx="94932" cy="2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5" h="1106" extrusionOk="0">
                      <a:moveTo>
                        <a:pt x="0" y="0"/>
                      </a:moveTo>
                      <a:cubicBezTo>
                        <a:pt x="409" y="663"/>
                        <a:pt x="1143" y="1105"/>
                        <a:pt x="1980" y="1105"/>
                      </a:cubicBezTo>
                      <a:cubicBezTo>
                        <a:pt x="2820" y="1105"/>
                        <a:pt x="3556" y="663"/>
                        <a:pt x="3964" y="0"/>
                      </a:cubicBezTo>
                      <a:lnTo>
                        <a:pt x="3964" y="0"/>
                      </a:lnTo>
                      <a:cubicBezTo>
                        <a:pt x="3412" y="413"/>
                        <a:pt x="2725" y="663"/>
                        <a:pt x="1980" y="663"/>
                      </a:cubicBezTo>
                      <a:cubicBezTo>
                        <a:pt x="1240" y="663"/>
                        <a:pt x="553" y="413"/>
                        <a:pt x="0" y="0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53" name="Google Shape;4153;p72"/>
              <p:cNvGrpSpPr/>
              <p:nvPr/>
            </p:nvGrpSpPr>
            <p:grpSpPr>
              <a:xfrm flipH="1">
                <a:off x="3994374" y="1098844"/>
                <a:ext cx="1958414" cy="1515078"/>
                <a:chOff x="1233561" y="3827488"/>
                <a:chExt cx="790671" cy="611683"/>
              </a:xfrm>
            </p:grpSpPr>
            <p:sp>
              <p:nvSpPr>
                <p:cNvPr id="4154" name="Google Shape;4154;p72"/>
                <p:cNvSpPr/>
                <p:nvPr/>
              </p:nvSpPr>
              <p:spPr>
                <a:xfrm>
                  <a:off x="1233561" y="3827488"/>
                  <a:ext cx="611563" cy="611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43" h="25548" extrusionOk="0">
                      <a:moveTo>
                        <a:pt x="12769" y="1"/>
                      </a:moveTo>
                      <a:cubicBezTo>
                        <a:pt x="5720" y="1"/>
                        <a:pt x="1" y="5719"/>
                        <a:pt x="1" y="12774"/>
                      </a:cubicBezTo>
                      <a:cubicBezTo>
                        <a:pt x="1" y="19828"/>
                        <a:pt x="5720" y="25548"/>
                        <a:pt x="12769" y="25548"/>
                      </a:cubicBezTo>
                      <a:cubicBezTo>
                        <a:pt x="19825" y="25548"/>
                        <a:pt x="25543" y="19828"/>
                        <a:pt x="25543" y="12774"/>
                      </a:cubicBezTo>
                      <a:cubicBezTo>
                        <a:pt x="25543" y="5719"/>
                        <a:pt x="19825" y="1"/>
                        <a:pt x="1276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5" name="Google Shape;4155;p72"/>
                <p:cNvSpPr/>
                <p:nvPr/>
              </p:nvSpPr>
              <p:spPr>
                <a:xfrm>
                  <a:off x="1294080" y="4315518"/>
                  <a:ext cx="490869" cy="123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2" h="5162" extrusionOk="0">
                      <a:moveTo>
                        <a:pt x="1" y="19"/>
                      </a:moveTo>
                      <a:cubicBezTo>
                        <a:pt x="1901" y="2571"/>
                        <a:pt x="4733" y="4385"/>
                        <a:pt x="7992" y="4964"/>
                      </a:cubicBezTo>
                      <a:lnTo>
                        <a:pt x="7992" y="4964"/>
                      </a:lnTo>
                      <a:cubicBezTo>
                        <a:pt x="4736" y="4384"/>
                        <a:pt x="1905" y="2567"/>
                        <a:pt x="1" y="19"/>
                      </a:cubicBezTo>
                      <a:close/>
                      <a:moveTo>
                        <a:pt x="20502" y="0"/>
                      </a:moveTo>
                      <a:lnTo>
                        <a:pt x="20502" y="0"/>
                      </a:lnTo>
                      <a:cubicBezTo>
                        <a:pt x="18171" y="3132"/>
                        <a:pt x="14448" y="5161"/>
                        <a:pt x="10244" y="5162"/>
                      </a:cubicBezTo>
                      <a:lnTo>
                        <a:pt x="10244" y="5162"/>
                      </a:lnTo>
                      <a:cubicBezTo>
                        <a:pt x="9476" y="5162"/>
                        <a:pt x="8723" y="5094"/>
                        <a:pt x="7992" y="4964"/>
                      </a:cubicBezTo>
                      <a:lnTo>
                        <a:pt x="7992" y="4964"/>
                      </a:lnTo>
                      <a:cubicBezTo>
                        <a:pt x="8723" y="5094"/>
                        <a:pt x="9474" y="5162"/>
                        <a:pt x="10241" y="5162"/>
                      </a:cubicBezTo>
                      <a:cubicBezTo>
                        <a:pt x="10242" y="5162"/>
                        <a:pt x="10243" y="5162"/>
                        <a:pt x="10244" y="5162"/>
                      </a:cubicBezTo>
                      <a:lnTo>
                        <a:pt x="10244" y="5162"/>
                      </a:lnTo>
                      <a:cubicBezTo>
                        <a:pt x="10244" y="5162"/>
                        <a:pt x="10245" y="5162"/>
                        <a:pt x="10246" y="5162"/>
                      </a:cubicBezTo>
                      <a:cubicBezTo>
                        <a:pt x="14447" y="5162"/>
                        <a:pt x="18175" y="3133"/>
                        <a:pt x="20502" y="0"/>
                      </a:cubicBezTo>
                      <a:close/>
                    </a:path>
                  </a:pathLst>
                </a:custGeom>
                <a:solidFill>
                  <a:srgbClr val="4C308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6" name="Google Shape;4156;p72"/>
                <p:cNvSpPr/>
                <p:nvPr/>
              </p:nvSpPr>
              <p:spPr>
                <a:xfrm>
                  <a:off x="1287640" y="4306876"/>
                  <a:ext cx="503415" cy="132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6" h="5523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87" y="131"/>
                        <a:pt x="179" y="255"/>
                        <a:pt x="270" y="380"/>
                      </a:cubicBezTo>
                      <a:cubicBezTo>
                        <a:pt x="2601" y="3500"/>
                        <a:pt x="6320" y="5523"/>
                        <a:pt x="10510" y="5523"/>
                      </a:cubicBezTo>
                      <a:cubicBezTo>
                        <a:pt x="14716" y="5523"/>
                        <a:pt x="18440" y="3494"/>
                        <a:pt x="20771" y="361"/>
                      </a:cubicBezTo>
                      <a:cubicBezTo>
                        <a:pt x="20857" y="246"/>
                        <a:pt x="20944" y="126"/>
                        <a:pt x="21026" y="0"/>
                      </a:cubicBezTo>
                      <a:lnTo>
                        <a:pt x="21026" y="0"/>
                      </a:lnTo>
                      <a:cubicBezTo>
                        <a:pt x="20309" y="501"/>
                        <a:pt x="19555" y="943"/>
                        <a:pt x="18766" y="1337"/>
                      </a:cubicBezTo>
                      <a:cubicBezTo>
                        <a:pt x="18666" y="1442"/>
                        <a:pt x="18555" y="1544"/>
                        <a:pt x="18440" y="1635"/>
                      </a:cubicBezTo>
                      <a:cubicBezTo>
                        <a:pt x="18132" y="1875"/>
                        <a:pt x="17839" y="2072"/>
                        <a:pt x="17469" y="2207"/>
                      </a:cubicBezTo>
                      <a:cubicBezTo>
                        <a:pt x="17291" y="2274"/>
                        <a:pt x="17089" y="2307"/>
                        <a:pt x="16887" y="2307"/>
                      </a:cubicBezTo>
                      <a:cubicBezTo>
                        <a:pt x="16772" y="2307"/>
                        <a:pt x="16652" y="2293"/>
                        <a:pt x="16541" y="2269"/>
                      </a:cubicBezTo>
                      <a:cubicBezTo>
                        <a:pt x="16210" y="2384"/>
                        <a:pt x="15874" y="2491"/>
                        <a:pt x="15532" y="2582"/>
                      </a:cubicBezTo>
                      <a:cubicBezTo>
                        <a:pt x="15528" y="2668"/>
                        <a:pt x="15508" y="2759"/>
                        <a:pt x="15485" y="2846"/>
                      </a:cubicBezTo>
                      <a:cubicBezTo>
                        <a:pt x="15341" y="3379"/>
                        <a:pt x="14884" y="3759"/>
                        <a:pt x="14350" y="3879"/>
                      </a:cubicBezTo>
                      <a:cubicBezTo>
                        <a:pt x="14134" y="3926"/>
                        <a:pt x="13908" y="3951"/>
                        <a:pt x="13687" y="3961"/>
                      </a:cubicBezTo>
                      <a:cubicBezTo>
                        <a:pt x="13658" y="3961"/>
                        <a:pt x="13624" y="3966"/>
                        <a:pt x="13596" y="3966"/>
                      </a:cubicBezTo>
                      <a:cubicBezTo>
                        <a:pt x="13558" y="3966"/>
                        <a:pt x="13524" y="3961"/>
                        <a:pt x="13490" y="3961"/>
                      </a:cubicBezTo>
                      <a:cubicBezTo>
                        <a:pt x="13365" y="3951"/>
                        <a:pt x="13236" y="3937"/>
                        <a:pt x="13115" y="3903"/>
                      </a:cubicBezTo>
                      <a:cubicBezTo>
                        <a:pt x="12999" y="3864"/>
                        <a:pt x="12884" y="3821"/>
                        <a:pt x="12788" y="3753"/>
                      </a:cubicBezTo>
                      <a:cubicBezTo>
                        <a:pt x="12586" y="3605"/>
                        <a:pt x="12451" y="3447"/>
                        <a:pt x="12371" y="3211"/>
                      </a:cubicBezTo>
                      <a:cubicBezTo>
                        <a:pt x="12365" y="3201"/>
                        <a:pt x="12360" y="3192"/>
                        <a:pt x="12356" y="3183"/>
                      </a:cubicBezTo>
                      <a:cubicBezTo>
                        <a:pt x="11750" y="3240"/>
                        <a:pt x="11136" y="3269"/>
                        <a:pt x="10515" y="3269"/>
                      </a:cubicBezTo>
                      <a:cubicBezTo>
                        <a:pt x="6609" y="3269"/>
                        <a:pt x="2985" y="2063"/>
                        <a:pt x="1" y="0"/>
                      </a:cubicBezTo>
                      <a:close/>
                    </a:path>
                  </a:pathLst>
                </a:custGeom>
                <a:solidFill>
                  <a:srgbClr val="1F2E56">
                    <a:alpha val="368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7" name="Google Shape;4157;p72"/>
                <p:cNvSpPr/>
                <p:nvPr/>
              </p:nvSpPr>
              <p:spPr>
                <a:xfrm>
                  <a:off x="1347345" y="4084718"/>
                  <a:ext cx="187589" cy="67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2832" extrusionOk="0">
                      <a:moveTo>
                        <a:pt x="3297" y="0"/>
                      </a:moveTo>
                      <a:cubicBezTo>
                        <a:pt x="337" y="0"/>
                        <a:pt x="1" y="2832"/>
                        <a:pt x="1" y="2832"/>
                      </a:cubicBezTo>
                      <a:lnTo>
                        <a:pt x="7834" y="2832"/>
                      </a:lnTo>
                      <a:cubicBezTo>
                        <a:pt x="7834" y="2832"/>
                        <a:pt x="6258" y="0"/>
                        <a:pt x="329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8" name="Google Shape;4158;p72"/>
                <p:cNvSpPr/>
                <p:nvPr/>
              </p:nvSpPr>
              <p:spPr>
                <a:xfrm>
                  <a:off x="1339757" y="4038347"/>
                  <a:ext cx="29377" cy="40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" h="1678" extrusionOk="0">
                      <a:moveTo>
                        <a:pt x="615" y="1"/>
                      </a:moveTo>
                      <a:cubicBezTo>
                        <a:pt x="356" y="1"/>
                        <a:pt x="106" y="352"/>
                        <a:pt x="53" y="813"/>
                      </a:cubicBezTo>
                      <a:cubicBezTo>
                        <a:pt x="0" y="1274"/>
                        <a:pt x="251" y="1678"/>
                        <a:pt x="615" y="1678"/>
                      </a:cubicBezTo>
                      <a:cubicBezTo>
                        <a:pt x="976" y="1678"/>
                        <a:pt x="1226" y="1274"/>
                        <a:pt x="1173" y="813"/>
                      </a:cubicBezTo>
                      <a:cubicBezTo>
                        <a:pt x="1120" y="352"/>
                        <a:pt x="870" y="1"/>
                        <a:pt x="615" y="1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9" name="Google Shape;4159;p72"/>
                <p:cNvSpPr/>
                <p:nvPr/>
              </p:nvSpPr>
              <p:spPr>
                <a:xfrm>
                  <a:off x="1359770" y="4049862"/>
                  <a:ext cx="8188" cy="6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266" extrusionOk="0">
                      <a:moveTo>
                        <a:pt x="174" y="1"/>
                      </a:moveTo>
                      <a:cubicBezTo>
                        <a:pt x="1" y="1"/>
                        <a:pt x="1" y="265"/>
                        <a:pt x="174" y="265"/>
                      </a:cubicBezTo>
                      <a:cubicBezTo>
                        <a:pt x="342" y="265"/>
                        <a:pt x="342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0" name="Google Shape;4160;p72"/>
                <p:cNvSpPr/>
                <p:nvPr/>
              </p:nvSpPr>
              <p:spPr>
                <a:xfrm>
                  <a:off x="1510829" y="4043781"/>
                  <a:ext cx="29234" cy="40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1" h="1677" extrusionOk="0">
                      <a:moveTo>
                        <a:pt x="611" y="0"/>
                      </a:moveTo>
                      <a:cubicBezTo>
                        <a:pt x="351" y="0"/>
                        <a:pt x="101" y="351"/>
                        <a:pt x="49" y="812"/>
                      </a:cubicBezTo>
                      <a:cubicBezTo>
                        <a:pt x="1" y="1273"/>
                        <a:pt x="251" y="1677"/>
                        <a:pt x="611" y="1677"/>
                      </a:cubicBezTo>
                      <a:cubicBezTo>
                        <a:pt x="972" y="1677"/>
                        <a:pt x="1221" y="1273"/>
                        <a:pt x="1174" y="812"/>
                      </a:cubicBezTo>
                      <a:cubicBezTo>
                        <a:pt x="1120" y="351"/>
                        <a:pt x="870" y="0"/>
                        <a:pt x="611" y="0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1" name="Google Shape;4161;p72"/>
                <p:cNvSpPr/>
                <p:nvPr/>
              </p:nvSpPr>
              <p:spPr>
                <a:xfrm>
                  <a:off x="1530746" y="4055176"/>
                  <a:ext cx="8308" cy="6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" h="270" extrusionOk="0">
                      <a:moveTo>
                        <a:pt x="173" y="0"/>
                      </a:moveTo>
                      <a:cubicBezTo>
                        <a:pt x="0" y="0"/>
                        <a:pt x="0" y="269"/>
                        <a:pt x="173" y="269"/>
                      </a:cubicBezTo>
                      <a:cubicBezTo>
                        <a:pt x="346" y="269"/>
                        <a:pt x="346" y="0"/>
                        <a:pt x="173" y="0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2" name="Google Shape;4162;p72"/>
                <p:cNvSpPr/>
                <p:nvPr/>
              </p:nvSpPr>
              <p:spPr>
                <a:xfrm>
                  <a:off x="1365061" y="4084598"/>
                  <a:ext cx="134653" cy="27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4" h="1141" extrusionOk="0">
                      <a:moveTo>
                        <a:pt x="2563" y="1"/>
                      </a:moveTo>
                      <a:cubicBezTo>
                        <a:pt x="1274" y="1"/>
                        <a:pt x="481" y="535"/>
                        <a:pt x="1" y="1140"/>
                      </a:cubicBezTo>
                      <a:lnTo>
                        <a:pt x="5624" y="1140"/>
                      </a:lnTo>
                      <a:cubicBezTo>
                        <a:pt x="4879" y="535"/>
                        <a:pt x="3850" y="1"/>
                        <a:pt x="256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3" name="Google Shape;4163;p72"/>
                <p:cNvSpPr/>
                <p:nvPr/>
              </p:nvSpPr>
              <p:spPr>
                <a:xfrm>
                  <a:off x="1658871" y="4275491"/>
                  <a:ext cx="92107" cy="85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7" h="3581" extrusionOk="0">
                      <a:moveTo>
                        <a:pt x="2433" y="0"/>
                      </a:moveTo>
                      <a:cubicBezTo>
                        <a:pt x="2289" y="0"/>
                        <a:pt x="2150" y="18"/>
                        <a:pt x="2025" y="62"/>
                      </a:cubicBezTo>
                      <a:cubicBezTo>
                        <a:pt x="1708" y="163"/>
                        <a:pt x="1458" y="379"/>
                        <a:pt x="1232" y="619"/>
                      </a:cubicBezTo>
                      <a:cubicBezTo>
                        <a:pt x="1030" y="836"/>
                        <a:pt x="832" y="1052"/>
                        <a:pt x="631" y="1269"/>
                      </a:cubicBezTo>
                      <a:cubicBezTo>
                        <a:pt x="506" y="1403"/>
                        <a:pt x="386" y="1537"/>
                        <a:pt x="289" y="1686"/>
                      </a:cubicBezTo>
                      <a:cubicBezTo>
                        <a:pt x="151" y="1893"/>
                        <a:pt x="83" y="2123"/>
                        <a:pt x="59" y="2369"/>
                      </a:cubicBezTo>
                      <a:cubicBezTo>
                        <a:pt x="1" y="2921"/>
                        <a:pt x="415" y="3383"/>
                        <a:pt x="910" y="3547"/>
                      </a:cubicBezTo>
                      <a:cubicBezTo>
                        <a:pt x="952" y="3560"/>
                        <a:pt x="992" y="3571"/>
                        <a:pt x="1034" y="3580"/>
                      </a:cubicBezTo>
                      <a:cubicBezTo>
                        <a:pt x="1799" y="3316"/>
                        <a:pt x="2544" y="3003"/>
                        <a:pt x="3259" y="2648"/>
                      </a:cubicBezTo>
                      <a:cubicBezTo>
                        <a:pt x="3365" y="2537"/>
                        <a:pt x="3461" y="2417"/>
                        <a:pt x="3543" y="2287"/>
                      </a:cubicBezTo>
                      <a:cubicBezTo>
                        <a:pt x="3769" y="1917"/>
                        <a:pt x="3846" y="1451"/>
                        <a:pt x="3726" y="1038"/>
                      </a:cubicBezTo>
                      <a:cubicBezTo>
                        <a:pt x="3644" y="764"/>
                        <a:pt x="3500" y="537"/>
                        <a:pt x="3279" y="364"/>
                      </a:cubicBezTo>
                      <a:cubicBezTo>
                        <a:pt x="3265" y="355"/>
                        <a:pt x="3245" y="346"/>
                        <a:pt x="3226" y="331"/>
                      </a:cubicBezTo>
                      <a:cubicBezTo>
                        <a:pt x="3183" y="278"/>
                        <a:pt x="3130" y="231"/>
                        <a:pt x="3068" y="182"/>
                      </a:cubicBezTo>
                      <a:cubicBezTo>
                        <a:pt x="2899" y="53"/>
                        <a:pt x="2664" y="0"/>
                        <a:pt x="243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4" name="Google Shape;4164;p72"/>
                <p:cNvSpPr/>
                <p:nvPr/>
              </p:nvSpPr>
              <p:spPr>
                <a:xfrm>
                  <a:off x="1683624" y="4338883"/>
                  <a:ext cx="53296" cy="23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6" h="971" extrusionOk="0">
                      <a:moveTo>
                        <a:pt x="2225" y="0"/>
                      </a:moveTo>
                      <a:lnTo>
                        <a:pt x="2225" y="0"/>
                      </a:lnTo>
                      <a:cubicBezTo>
                        <a:pt x="1510" y="355"/>
                        <a:pt x="765" y="668"/>
                        <a:pt x="0" y="932"/>
                      </a:cubicBezTo>
                      <a:cubicBezTo>
                        <a:pt x="111" y="956"/>
                        <a:pt x="231" y="970"/>
                        <a:pt x="346" y="970"/>
                      </a:cubicBezTo>
                      <a:cubicBezTo>
                        <a:pt x="548" y="970"/>
                        <a:pt x="750" y="937"/>
                        <a:pt x="928" y="870"/>
                      </a:cubicBezTo>
                      <a:cubicBezTo>
                        <a:pt x="1298" y="735"/>
                        <a:pt x="1591" y="538"/>
                        <a:pt x="1899" y="298"/>
                      </a:cubicBezTo>
                      <a:cubicBezTo>
                        <a:pt x="2014" y="207"/>
                        <a:pt x="2125" y="105"/>
                        <a:pt x="2225" y="0"/>
                      </a:cubicBezTo>
                      <a:close/>
                    </a:path>
                  </a:pathLst>
                </a:custGeom>
                <a:solidFill>
                  <a:srgbClr val="080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5" name="Google Shape;4165;p72"/>
                <p:cNvSpPr/>
                <p:nvPr/>
              </p:nvSpPr>
              <p:spPr>
                <a:xfrm>
                  <a:off x="1581354" y="4338620"/>
                  <a:ext cx="78603" cy="44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3" h="1857" extrusionOk="0">
                      <a:moveTo>
                        <a:pt x="2331" y="1"/>
                      </a:moveTo>
                      <a:cubicBezTo>
                        <a:pt x="2172" y="1"/>
                        <a:pt x="2005" y="40"/>
                        <a:pt x="1821" y="126"/>
                      </a:cubicBezTo>
                      <a:cubicBezTo>
                        <a:pt x="1624" y="222"/>
                        <a:pt x="1577" y="415"/>
                        <a:pt x="1351" y="472"/>
                      </a:cubicBezTo>
                      <a:cubicBezTo>
                        <a:pt x="823" y="621"/>
                        <a:pt x="597" y="433"/>
                        <a:pt x="222" y="1010"/>
                      </a:cubicBezTo>
                      <a:cubicBezTo>
                        <a:pt x="67" y="1251"/>
                        <a:pt x="0" y="1577"/>
                        <a:pt x="87" y="1857"/>
                      </a:cubicBezTo>
                      <a:cubicBezTo>
                        <a:pt x="1178" y="1746"/>
                        <a:pt x="2240" y="1544"/>
                        <a:pt x="3263" y="1256"/>
                      </a:cubicBezTo>
                      <a:cubicBezTo>
                        <a:pt x="3283" y="1063"/>
                        <a:pt x="3263" y="876"/>
                        <a:pt x="3210" y="708"/>
                      </a:cubicBezTo>
                      <a:cubicBezTo>
                        <a:pt x="3081" y="299"/>
                        <a:pt x="2759" y="1"/>
                        <a:pt x="233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6" name="Google Shape;4166;p72"/>
                <p:cNvSpPr/>
                <p:nvPr/>
              </p:nvSpPr>
              <p:spPr>
                <a:xfrm>
                  <a:off x="1583413" y="4368664"/>
                  <a:ext cx="76089" cy="33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8" h="1385" extrusionOk="0">
                      <a:moveTo>
                        <a:pt x="3177" y="1"/>
                      </a:moveTo>
                      <a:lnTo>
                        <a:pt x="3177" y="1"/>
                      </a:lnTo>
                      <a:cubicBezTo>
                        <a:pt x="2154" y="289"/>
                        <a:pt x="1092" y="491"/>
                        <a:pt x="1" y="602"/>
                      </a:cubicBezTo>
                      <a:cubicBezTo>
                        <a:pt x="5" y="611"/>
                        <a:pt x="10" y="620"/>
                        <a:pt x="16" y="630"/>
                      </a:cubicBezTo>
                      <a:cubicBezTo>
                        <a:pt x="96" y="866"/>
                        <a:pt x="231" y="1024"/>
                        <a:pt x="433" y="1172"/>
                      </a:cubicBezTo>
                      <a:cubicBezTo>
                        <a:pt x="529" y="1240"/>
                        <a:pt x="644" y="1283"/>
                        <a:pt x="760" y="1322"/>
                      </a:cubicBezTo>
                      <a:cubicBezTo>
                        <a:pt x="881" y="1356"/>
                        <a:pt x="1010" y="1370"/>
                        <a:pt x="1135" y="1380"/>
                      </a:cubicBezTo>
                      <a:cubicBezTo>
                        <a:pt x="1169" y="1380"/>
                        <a:pt x="1203" y="1385"/>
                        <a:pt x="1241" y="1385"/>
                      </a:cubicBezTo>
                      <a:cubicBezTo>
                        <a:pt x="1269" y="1385"/>
                        <a:pt x="1303" y="1380"/>
                        <a:pt x="1332" y="1380"/>
                      </a:cubicBezTo>
                      <a:cubicBezTo>
                        <a:pt x="1553" y="1370"/>
                        <a:pt x="1779" y="1345"/>
                        <a:pt x="1995" y="1298"/>
                      </a:cubicBezTo>
                      <a:cubicBezTo>
                        <a:pt x="2529" y="1178"/>
                        <a:pt x="2986" y="798"/>
                        <a:pt x="3130" y="265"/>
                      </a:cubicBezTo>
                      <a:cubicBezTo>
                        <a:pt x="3153" y="178"/>
                        <a:pt x="3173" y="87"/>
                        <a:pt x="317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7" name="Google Shape;4167;p72"/>
                <p:cNvSpPr/>
                <p:nvPr/>
              </p:nvSpPr>
              <p:spPr>
                <a:xfrm>
                  <a:off x="1288789" y="4216696"/>
                  <a:ext cx="77693" cy="79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5" h="3331" extrusionOk="0">
                      <a:moveTo>
                        <a:pt x="1202" y="1"/>
                      </a:moveTo>
                      <a:cubicBezTo>
                        <a:pt x="149" y="24"/>
                        <a:pt x="0" y="1143"/>
                        <a:pt x="184" y="1995"/>
                      </a:cubicBezTo>
                      <a:cubicBezTo>
                        <a:pt x="241" y="2288"/>
                        <a:pt x="385" y="2552"/>
                        <a:pt x="572" y="2782"/>
                      </a:cubicBezTo>
                      <a:cubicBezTo>
                        <a:pt x="755" y="3008"/>
                        <a:pt x="1000" y="3157"/>
                        <a:pt x="1269" y="3253"/>
                      </a:cubicBezTo>
                      <a:cubicBezTo>
                        <a:pt x="1418" y="3306"/>
                        <a:pt x="1572" y="3330"/>
                        <a:pt x="1726" y="3330"/>
                      </a:cubicBezTo>
                      <a:cubicBezTo>
                        <a:pt x="1846" y="3330"/>
                        <a:pt x="1971" y="3316"/>
                        <a:pt x="2087" y="3297"/>
                      </a:cubicBezTo>
                      <a:cubicBezTo>
                        <a:pt x="2355" y="3248"/>
                        <a:pt x="2615" y="3104"/>
                        <a:pt x="2812" y="2913"/>
                      </a:cubicBezTo>
                      <a:cubicBezTo>
                        <a:pt x="3072" y="2653"/>
                        <a:pt x="3196" y="2312"/>
                        <a:pt x="3220" y="1951"/>
                      </a:cubicBezTo>
                      <a:cubicBezTo>
                        <a:pt x="3245" y="1638"/>
                        <a:pt x="3143" y="1303"/>
                        <a:pt x="2990" y="1033"/>
                      </a:cubicBezTo>
                      <a:cubicBezTo>
                        <a:pt x="2826" y="744"/>
                        <a:pt x="2557" y="505"/>
                        <a:pt x="2274" y="336"/>
                      </a:cubicBezTo>
                      <a:cubicBezTo>
                        <a:pt x="2116" y="245"/>
                        <a:pt x="1937" y="174"/>
                        <a:pt x="1764" y="105"/>
                      </a:cubicBezTo>
                      <a:cubicBezTo>
                        <a:pt x="1596" y="43"/>
                        <a:pt x="1413" y="1"/>
                        <a:pt x="122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8" name="Google Shape;4168;p72"/>
                <p:cNvSpPr/>
                <p:nvPr/>
              </p:nvSpPr>
              <p:spPr>
                <a:xfrm>
                  <a:off x="1587674" y="3849464"/>
                  <a:ext cx="100128" cy="8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2" h="3480" extrusionOk="0">
                      <a:moveTo>
                        <a:pt x="1342" y="1"/>
                      </a:moveTo>
                      <a:cubicBezTo>
                        <a:pt x="732" y="1"/>
                        <a:pt x="213" y="298"/>
                        <a:pt x="53" y="1024"/>
                      </a:cubicBezTo>
                      <a:cubicBezTo>
                        <a:pt x="0" y="1255"/>
                        <a:pt x="20" y="1471"/>
                        <a:pt x="111" y="1682"/>
                      </a:cubicBezTo>
                      <a:cubicBezTo>
                        <a:pt x="202" y="1898"/>
                        <a:pt x="346" y="2048"/>
                        <a:pt x="534" y="2186"/>
                      </a:cubicBezTo>
                      <a:cubicBezTo>
                        <a:pt x="741" y="2341"/>
                        <a:pt x="985" y="2403"/>
                        <a:pt x="1226" y="2485"/>
                      </a:cubicBezTo>
                      <a:cubicBezTo>
                        <a:pt x="1245" y="2494"/>
                        <a:pt x="1260" y="2504"/>
                        <a:pt x="1279" y="2514"/>
                      </a:cubicBezTo>
                      <a:cubicBezTo>
                        <a:pt x="1303" y="2538"/>
                        <a:pt x="1322" y="2561"/>
                        <a:pt x="1346" y="2590"/>
                      </a:cubicBezTo>
                      <a:cubicBezTo>
                        <a:pt x="1442" y="2720"/>
                        <a:pt x="1533" y="2850"/>
                        <a:pt x="1635" y="2975"/>
                      </a:cubicBezTo>
                      <a:cubicBezTo>
                        <a:pt x="1783" y="3148"/>
                        <a:pt x="1976" y="3278"/>
                        <a:pt x="2187" y="3369"/>
                      </a:cubicBezTo>
                      <a:cubicBezTo>
                        <a:pt x="2356" y="3437"/>
                        <a:pt x="2533" y="3479"/>
                        <a:pt x="2715" y="3479"/>
                      </a:cubicBezTo>
                      <a:cubicBezTo>
                        <a:pt x="2812" y="3479"/>
                        <a:pt x="2908" y="3470"/>
                        <a:pt x="3004" y="3441"/>
                      </a:cubicBezTo>
                      <a:cubicBezTo>
                        <a:pt x="3292" y="3364"/>
                        <a:pt x="3571" y="3158"/>
                        <a:pt x="3706" y="2889"/>
                      </a:cubicBezTo>
                      <a:cubicBezTo>
                        <a:pt x="4181" y="1942"/>
                        <a:pt x="3600" y="1000"/>
                        <a:pt x="2764" y="462"/>
                      </a:cubicBezTo>
                      <a:cubicBezTo>
                        <a:pt x="2322" y="174"/>
                        <a:pt x="1803" y="1"/>
                        <a:pt x="134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9" name="Google Shape;4169;p72"/>
                <p:cNvSpPr/>
                <p:nvPr/>
              </p:nvSpPr>
              <p:spPr>
                <a:xfrm>
                  <a:off x="1491390" y="3848890"/>
                  <a:ext cx="75156" cy="54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" h="2274" extrusionOk="0">
                      <a:moveTo>
                        <a:pt x="1447" y="1"/>
                      </a:moveTo>
                      <a:cubicBezTo>
                        <a:pt x="913" y="1"/>
                        <a:pt x="394" y="198"/>
                        <a:pt x="154" y="625"/>
                      </a:cubicBezTo>
                      <a:cubicBezTo>
                        <a:pt x="1" y="899"/>
                        <a:pt x="1" y="1254"/>
                        <a:pt x="169" y="1524"/>
                      </a:cubicBezTo>
                      <a:cubicBezTo>
                        <a:pt x="307" y="1759"/>
                        <a:pt x="515" y="1908"/>
                        <a:pt x="764" y="1999"/>
                      </a:cubicBezTo>
                      <a:cubicBezTo>
                        <a:pt x="884" y="2043"/>
                        <a:pt x="1014" y="2062"/>
                        <a:pt x="1144" y="2062"/>
                      </a:cubicBezTo>
                      <a:cubicBezTo>
                        <a:pt x="1192" y="2062"/>
                        <a:pt x="1240" y="2057"/>
                        <a:pt x="1288" y="2052"/>
                      </a:cubicBezTo>
                      <a:cubicBezTo>
                        <a:pt x="1370" y="2048"/>
                        <a:pt x="1447" y="2043"/>
                        <a:pt x="1524" y="2043"/>
                      </a:cubicBezTo>
                      <a:lnTo>
                        <a:pt x="1591" y="2043"/>
                      </a:lnTo>
                      <a:cubicBezTo>
                        <a:pt x="1615" y="2048"/>
                        <a:pt x="1634" y="2057"/>
                        <a:pt x="1658" y="2062"/>
                      </a:cubicBezTo>
                      <a:cubicBezTo>
                        <a:pt x="1788" y="2130"/>
                        <a:pt x="1904" y="2210"/>
                        <a:pt x="2048" y="2250"/>
                      </a:cubicBezTo>
                      <a:cubicBezTo>
                        <a:pt x="2115" y="2263"/>
                        <a:pt x="2182" y="2274"/>
                        <a:pt x="2245" y="2274"/>
                      </a:cubicBezTo>
                      <a:cubicBezTo>
                        <a:pt x="2556" y="2274"/>
                        <a:pt x="2860" y="2105"/>
                        <a:pt x="2999" y="1817"/>
                      </a:cubicBezTo>
                      <a:cubicBezTo>
                        <a:pt x="3124" y="1558"/>
                        <a:pt x="3139" y="1294"/>
                        <a:pt x="3071" y="1010"/>
                      </a:cubicBezTo>
                      <a:cubicBezTo>
                        <a:pt x="2917" y="360"/>
                        <a:pt x="2168" y="1"/>
                        <a:pt x="14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0" name="Google Shape;4170;p72"/>
                <p:cNvSpPr/>
                <p:nvPr/>
              </p:nvSpPr>
              <p:spPr>
                <a:xfrm>
                  <a:off x="1665933" y="3886499"/>
                  <a:ext cx="358300" cy="258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65" h="10785" extrusionOk="0">
                      <a:moveTo>
                        <a:pt x="9077" y="0"/>
                      </a:moveTo>
                      <a:lnTo>
                        <a:pt x="9077" y="0"/>
                      </a:lnTo>
                      <a:cubicBezTo>
                        <a:pt x="6131" y="1337"/>
                        <a:pt x="0" y="2673"/>
                        <a:pt x="0" y="6787"/>
                      </a:cubicBezTo>
                      <a:cubicBezTo>
                        <a:pt x="0" y="8997"/>
                        <a:pt x="1792" y="10784"/>
                        <a:pt x="3998" y="10784"/>
                      </a:cubicBezTo>
                      <a:cubicBezTo>
                        <a:pt x="5809" y="10784"/>
                        <a:pt x="7535" y="9886"/>
                        <a:pt x="9178" y="9021"/>
                      </a:cubicBezTo>
                      <a:cubicBezTo>
                        <a:pt x="10942" y="8084"/>
                        <a:pt x="12191" y="6989"/>
                        <a:pt x="13772" y="5778"/>
                      </a:cubicBezTo>
                      <a:cubicBezTo>
                        <a:pt x="12825" y="5700"/>
                        <a:pt x="11880" y="5628"/>
                        <a:pt x="10937" y="5552"/>
                      </a:cubicBezTo>
                      <a:cubicBezTo>
                        <a:pt x="11692" y="4619"/>
                        <a:pt x="14027" y="726"/>
                        <a:pt x="14965" y="544"/>
                      </a:cubicBezTo>
                      <a:lnTo>
                        <a:pt x="14965" y="544"/>
                      </a:lnTo>
                      <a:cubicBezTo>
                        <a:pt x="12898" y="938"/>
                        <a:pt x="10827" y="1337"/>
                        <a:pt x="8760" y="1735"/>
                      </a:cubicBezTo>
                      <a:cubicBezTo>
                        <a:pt x="8866" y="1158"/>
                        <a:pt x="8972" y="577"/>
                        <a:pt x="90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1" name="Google Shape;4171;p72"/>
                <p:cNvSpPr/>
                <p:nvPr/>
              </p:nvSpPr>
              <p:spPr>
                <a:xfrm>
                  <a:off x="1705960" y="3993269"/>
                  <a:ext cx="111381" cy="111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2" h="4653" extrusionOk="0">
                      <a:moveTo>
                        <a:pt x="2326" y="1"/>
                      </a:moveTo>
                      <a:cubicBezTo>
                        <a:pt x="1043" y="1"/>
                        <a:pt x="0" y="1043"/>
                        <a:pt x="0" y="2327"/>
                      </a:cubicBezTo>
                      <a:cubicBezTo>
                        <a:pt x="0" y="3614"/>
                        <a:pt x="1043" y="4652"/>
                        <a:pt x="2326" y="4652"/>
                      </a:cubicBezTo>
                      <a:cubicBezTo>
                        <a:pt x="3614" y="4652"/>
                        <a:pt x="4652" y="3614"/>
                        <a:pt x="4652" y="2327"/>
                      </a:cubicBezTo>
                      <a:cubicBezTo>
                        <a:pt x="4652" y="1043"/>
                        <a:pt x="3614" y="1"/>
                        <a:pt x="232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2" name="Google Shape;4172;p72"/>
                <p:cNvSpPr/>
                <p:nvPr/>
              </p:nvSpPr>
              <p:spPr>
                <a:xfrm>
                  <a:off x="1711585" y="4076099"/>
                  <a:ext cx="100128" cy="31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2" h="130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80" y="775"/>
                        <a:pt x="1172" y="1307"/>
                        <a:pt x="2091" y="1307"/>
                      </a:cubicBezTo>
                      <a:cubicBezTo>
                        <a:pt x="3013" y="1307"/>
                        <a:pt x="3807" y="775"/>
                        <a:pt x="4182" y="1"/>
                      </a:cubicBezTo>
                      <a:lnTo>
                        <a:pt x="4182" y="1"/>
                      </a:lnTo>
                      <a:cubicBezTo>
                        <a:pt x="4148" y="29"/>
                        <a:pt x="4109" y="58"/>
                        <a:pt x="4075" y="87"/>
                      </a:cubicBezTo>
                      <a:cubicBezTo>
                        <a:pt x="3667" y="750"/>
                        <a:pt x="2931" y="1192"/>
                        <a:pt x="2091" y="1192"/>
                      </a:cubicBezTo>
                      <a:cubicBezTo>
                        <a:pt x="1254" y="1192"/>
                        <a:pt x="520" y="750"/>
                        <a:pt x="111" y="87"/>
                      </a:cubicBezTo>
                      <a:cubicBezTo>
                        <a:pt x="72" y="58"/>
                        <a:pt x="39" y="29"/>
                        <a:pt x="1" y="1"/>
                      </a:cubicBezTo>
                      <a:close/>
                    </a:path>
                  </a:pathLst>
                </a:custGeom>
                <a:solidFill>
                  <a:srgbClr val="E6530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3" name="Google Shape;4173;p72"/>
                <p:cNvSpPr/>
                <p:nvPr/>
              </p:nvSpPr>
              <p:spPr>
                <a:xfrm>
                  <a:off x="1714243" y="4078182"/>
                  <a:ext cx="94932" cy="2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5" h="1106" extrusionOk="0">
                      <a:moveTo>
                        <a:pt x="0" y="0"/>
                      </a:moveTo>
                      <a:cubicBezTo>
                        <a:pt x="409" y="663"/>
                        <a:pt x="1143" y="1105"/>
                        <a:pt x="1980" y="1105"/>
                      </a:cubicBezTo>
                      <a:cubicBezTo>
                        <a:pt x="2820" y="1105"/>
                        <a:pt x="3556" y="663"/>
                        <a:pt x="3964" y="0"/>
                      </a:cubicBezTo>
                      <a:lnTo>
                        <a:pt x="3964" y="0"/>
                      </a:lnTo>
                      <a:cubicBezTo>
                        <a:pt x="3412" y="413"/>
                        <a:pt x="2725" y="663"/>
                        <a:pt x="1980" y="663"/>
                      </a:cubicBezTo>
                      <a:cubicBezTo>
                        <a:pt x="1240" y="663"/>
                        <a:pt x="553" y="413"/>
                        <a:pt x="0" y="0"/>
                      </a:cubicBezTo>
                      <a:close/>
                    </a:path>
                  </a:pathLst>
                </a:custGeom>
                <a:solidFill>
                  <a:srgbClr val="F5801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74" name="Google Shape;4174;p72"/>
            <p:cNvGrpSpPr/>
            <p:nvPr/>
          </p:nvGrpSpPr>
          <p:grpSpPr>
            <a:xfrm>
              <a:off x="3694583" y="1118190"/>
              <a:ext cx="1288155" cy="791929"/>
              <a:chOff x="6683958" y="1740240"/>
              <a:chExt cx="1288155" cy="791929"/>
            </a:xfrm>
          </p:grpSpPr>
          <p:grpSp>
            <p:nvGrpSpPr>
              <p:cNvPr id="4175" name="Google Shape;4175;p72"/>
              <p:cNvGrpSpPr/>
              <p:nvPr/>
            </p:nvGrpSpPr>
            <p:grpSpPr>
              <a:xfrm flipH="1">
                <a:off x="6683958" y="1740240"/>
                <a:ext cx="1288155" cy="791929"/>
                <a:chOff x="4318474" y="484276"/>
                <a:chExt cx="746886" cy="459169"/>
              </a:xfrm>
            </p:grpSpPr>
            <p:sp>
              <p:nvSpPr>
                <p:cNvPr id="4176" name="Google Shape;4176;p72"/>
                <p:cNvSpPr/>
                <p:nvPr/>
              </p:nvSpPr>
              <p:spPr>
                <a:xfrm>
                  <a:off x="4318474" y="484276"/>
                  <a:ext cx="746886" cy="459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95" h="19178" extrusionOk="0">
                      <a:moveTo>
                        <a:pt x="24164" y="0"/>
                      </a:moveTo>
                      <a:cubicBezTo>
                        <a:pt x="24075" y="0"/>
                        <a:pt x="23983" y="25"/>
                        <a:pt x="23894" y="81"/>
                      </a:cubicBezTo>
                      <a:cubicBezTo>
                        <a:pt x="22231" y="1114"/>
                        <a:pt x="20348" y="1618"/>
                        <a:pt x="18483" y="2162"/>
                      </a:cubicBezTo>
                      <a:cubicBezTo>
                        <a:pt x="16518" y="2734"/>
                        <a:pt x="14552" y="3310"/>
                        <a:pt x="12587" y="3882"/>
                      </a:cubicBezTo>
                      <a:cubicBezTo>
                        <a:pt x="10674" y="4440"/>
                        <a:pt x="8728" y="4939"/>
                        <a:pt x="6844" y="5584"/>
                      </a:cubicBezTo>
                      <a:cubicBezTo>
                        <a:pt x="3513" y="6722"/>
                        <a:pt x="0" y="9250"/>
                        <a:pt x="457" y="13219"/>
                      </a:cubicBezTo>
                      <a:cubicBezTo>
                        <a:pt x="779" y="16007"/>
                        <a:pt x="3086" y="18386"/>
                        <a:pt x="5820" y="19005"/>
                      </a:cubicBezTo>
                      <a:cubicBezTo>
                        <a:pt x="6339" y="19124"/>
                        <a:pt x="6837" y="19177"/>
                        <a:pt x="7317" y="19177"/>
                      </a:cubicBezTo>
                      <a:cubicBezTo>
                        <a:pt x="9813" y="19177"/>
                        <a:pt x="11852" y="17743"/>
                        <a:pt x="14105" y="16627"/>
                      </a:cubicBezTo>
                      <a:cubicBezTo>
                        <a:pt x="17513" y="14935"/>
                        <a:pt x="20823" y="13037"/>
                        <a:pt x="24216" y="11297"/>
                      </a:cubicBezTo>
                      <a:cubicBezTo>
                        <a:pt x="24735" y="11028"/>
                        <a:pt x="24476" y="10293"/>
                        <a:pt x="23952" y="10244"/>
                      </a:cubicBezTo>
                      <a:cubicBezTo>
                        <a:pt x="23735" y="10226"/>
                        <a:pt x="23515" y="10206"/>
                        <a:pt x="23298" y="10187"/>
                      </a:cubicBezTo>
                      <a:cubicBezTo>
                        <a:pt x="26273" y="8086"/>
                        <a:pt x="28854" y="5478"/>
                        <a:pt x="30925" y="2474"/>
                      </a:cubicBezTo>
                      <a:cubicBezTo>
                        <a:pt x="31195" y="2077"/>
                        <a:pt x="30823" y="1631"/>
                        <a:pt x="30423" y="1631"/>
                      </a:cubicBezTo>
                      <a:cubicBezTo>
                        <a:pt x="30338" y="1631"/>
                        <a:pt x="30252" y="1651"/>
                        <a:pt x="30171" y="1696"/>
                      </a:cubicBezTo>
                      <a:cubicBezTo>
                        <a:pt x="28210" y="2748"/>
                        <a:pt x="26052" y="3286"/>
                        <a:pt x="23851" y="3291"/>
                      </a:cubicBezTo>
                      <a:cubicBezTo>
                        <a:pt x="24433" y="2527"/>
                        <a:pt x="24755" y="1585"/>
                        <a:pt x="24731" y="580"/>
                      </a:cubicBezTo>
                      <a:cubicBezTo>
                        <a:pt x="24724" y="271"/>
                        <a:pt x="24458" y="0"/>
                        <a:pt x="24164" y="0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7" name="Google Shape;4177;p72"/>
                <p:cNvSpPr/>
                <p:nvPr/>
              </p:nvSpPr>
              <p:spPr>
                <a:xfrm>
                  <a:off x="4327332" y="598946"/>
                  <a:ext cx="535737" cy="308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76" h="12875" extrusionOk="0">
                      <a:moveTo>
                        <a:pt x="17921" y="0"/>
                      </a:moveTo>
                      <a:cubicBezTo>
                        <a:pt x="13918" y="125"/>
                        <a:pt x="9934" y="980"/>
                        <a:pt x="6233" y="2528"/>
                      </a:cubicBezTo>
                      <a:cubicBezTo>
                        <a:pt x="4860" y="3100"/>
                        <a:pt x="3465" y="3811"/>
                        <a:pt x="2582" y="5013"/>
                      </a:cubicBezTo>
                      <a:cubicBezTo>
                        <a:pt x="1" y="8526"/>
                        <a:pt x="3955" y="12678"/>
                        <a:pt x="7517" y="12865"/>
                      </a:cubicBezTo>
                      <a:cubicBezTo>
                        <a:pt x="7641" y="12871"/>
                        <a:pt x="7765" y="12875"/>
                        <a:pt x="7889" y="12875"/>
                      </a:cubicBezTo>
                      <a:cubicBezTo>
                        <a:pt x="9826" y="12875"/>
                        <a:pt x="11718" y="12076"/>
                        <a:pt x="13308" y="10948"/>
                      </a:cubicBezTo>
                      <a:cubicBezTo>
                        <a:pt x="14999" y="9751"/>
                        <a:pt x="16398" y="8189"/>
                        <a:pt x="17782" y="6647"/>
                      </a:cubicBezTo>
                      <a:cubicBezTo>
                        <a:pt x="17205" y="6541"/>
                        <a:pt x="16629" y="6439"/>
                        <a:pt x="16052" y="6334"/>
                      </a:cubicBezTo>
                      <a:cubicBezTo>
                        <a:pt x="18161" y="4445"/>
                        <a:pt x="20266" y="2562"/>
                        <a:pt x="22376" y="673"/>
                      </a:cubicBezTo>
                      <a:lnTo>
                        <a:pt x="22376" y="673"/>
                      </a:lnTo>
                      <a:cubicBezTo>
                        <a:pt x="20324" y="1019"/>
                        <a:pt x="18277" y="1365"/>
                        <a:pt x="16225" y="1711"/>
                      </a:cubicBezTo>
                      <a:cubicBezTo>
                        <a:pt x="16791" y="1140"/>
                        <a:pt x="17359" y="572"/>
                        <a:pt x="17921" y="0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8" name="Google Shape;4178;p72"/>
                <p:cNvSpPr/>
                <p:nvPr/>
              </p:nvSpPr>
              <p:spPr>
                <a:xfrm>
                  <a:off x="4344592" y="651637"/>
                  <a:ext cx="291021" cy="263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5" h="11015" extrusionOk="0">
                      <a:moveTo>
                        <a:pt x="6081" y="1"/>
                      </a:moveTo>
                      <a:cubicBezTo>
                        <a:pt x="5643" y="1"/>
                        <a:pt x="5198" y="54"/>
                        <a:pt x="4753" y="164"/>
                      </a:cubicBezTo>
                      <a:cubicBezTo>
                        <a:pt x="1803" y="899"/>
                        <a:pt x="0" y="3883"/>
                        <a:pt x="736" y="6833"/>
                      </a:cubicBezTo>
                      <a:cubicBezTo>
                        <a:pt x="1356" y="9340"/>
                        <a:pt x="3602" y="11014"/>
                        <a:pt x="6074" y="11014"/>
                      </a:cubicBezTo>
                      <a:cubicBezTo>
                        <a:pt x="6512" y="11014"/>
                        <a:pt x="6957" y="10962"/>
                        <a:pt x="7402" y="10852"/>
                      </a:cubicBezTo>
                      <a:cubicBezTo>
                        <a:pt x="10352" y="10120"/>
                        <a:pt x="12155" y="7132"/>
                        <a:pt x="11419" y="4181"/>
                      </a:cubicBezTo>
                      <a:cubicBezTo>
                        <a:pt x="10799" y="1675"/>
                        <a:pt x="8552" y="1"/>
                        <a:pt x="6081" y="1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9" name="Google Shape;4179;p72"/>
                <p:cNvSpPr/>
                <p:nvPr/>
              </p:nvSpPr>
              <p:spPr>
                <a:xfrm>
                  <a:off x="4398552" y="879540"/>
                  <a:ext cx="147534" cy="37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2" h="156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14" y="986"/>
                        <a:pt x="2384" y="1562"/>
                        <a:pt x="3835" y="1562"/>
                      </a:cubicBezTo>
                      <a:cubicBezTo>
                        <a:pt x="4272" y="1562"/>
                        <a:pt x="4720" y="1509"/>
                        <a:pt x="5166" y="1399"/>
                      </a:cubicBezTo>
                      <a:cubicBezTo>
                        <a:pt x="5512" y="1312"/>
                        <a:pt x="5844" y="1192"/>
                        <a:pt x="6161" y="1048"/>
                      </a:cubicBezTo>
                      <a:lnTo>
                        <a:pt x="6161" y="1048"/>
                      </a:lnTo>
                      <a:cubicBezTo>
                        <a:pt x="6075" y="1062"/>
                        <a:pt x="5988" y="1077"/>
                        <a:pt x="5902" y="1086"/>
                      </a:cubicBezTo>
                      <a:cubicBezTo>
                        <a:pt x="5662" y="1188"/>
                        <a:pt x="5407" y="1269"/>
                        <a:pt x="5148" y="1332"/>
                      </a:cubicBezTo>
                      <a:cubicBezTo>
                        <a:pt x="4705" y="1442"/>
                        <a:pt x="4258" y="1494"/>
                        <a:pt x="3821" y="1494"/>
                      </a:cubicBezTo>
                      <a:cubicBezTo>
                        <a:pt x="2404" y="1494"/>
                        <a:pt x="1067" y="947"/>
                        <a:pt x="62" y="10"/>
                      </a:cubicBezTo>
                      <a:cubicBezTo>
                        <a:pt x="44" y="5"/>
                        <a:pt x="20" y="5"/>
                        <a:pt x="0" y="1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0" name="Google Shape;4180;p72"/>
                <p:cNvSpPr/>
                <p:nvPr/>
              </p:nvSpPr>
              <p:spPr>
                <a:xfrm>
                  <a:off x="4539819" y="768174"/>
                  <a:ext cx="88875" cy="137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2" h="5739" extrusionOk="0">
                      <a:moveTo>
                        <a:pt x="3399" y="0"/>
                      </a:moveTo>
                      <a:cubicBezTo>
                        <a:pt x="3394" y="5"/>
                        <a:pt x="3394" y="10"/>
                        <a:pt x="3394" y="15"/>
                      </a:cubicBezTo>
                      <a:cubicBezTo>
                        <a:pt x="3677" y="2466"/>
                        <a:pt x="2279" y="4811"/>
                        <a:pt x="1" y="5738"/>
                      </a:cubicBezTo>
                      <a:cubicBezTo>
                        <a:pt x="87" y="5729"/>
                        <a:pt x="174" y="5714"/>
                        <a:pt x="260" y="5700"/>
                      </a:cubicBezTo>
                      <a:cubicBezTo>
                        <a:pt x="2418" y="4700"/>
                        <a:pt x="3711" y="2393"/>
                        <a:pt x="3399" y="0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1" name="Google Shape;4181;p72"/>
                <p:cNvSpPr/>
                <p:nvPr/>
              </p:nvSpPr>
              <p:spPr>
                <a:xfrm>
                  <a:off x="4400036" y="768533"/>
                  <a:ext cx="227837" cy="146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6" h="6132" extrusionOk="0">
                      <a:moveTo>
                        <a:pt x="9233" y="0"/>
                      </a:moveTo>
                      <a:lnTo>
                        <a:pt x="9233" y="0"/>
                      </a:lnTo>
                      <a:cubicBezTo>
                        <a:pt x="8848" y="870"/>
                        <a:pt x="8300" y="1672"/>
                        <a:pt x="7623" y="2336"/>
                      </a:cubicBezTo>
                      <a:cubicBezTo>
                        <a:pt x="7430" y="2522"/>
                        <a:pt x="7233" y="2695"/>
                        <a:pt x="7027" y="2859"/>
                      </a:cubicBezTo>
                      <a:cubicBezTo>
                        <a:pt x="7204" y="3585"/>
                        <a:pt x="6228" y="4642"/>
                        <a:pt x="5441" y="4642"/>
                      </a:cubicBezTo>
                      <a:cubicBezTo>
                        <a:pt x="5205" y="4642"/>
                        <a:pt x="4989" y="4551"/>
                        <a:pt x="4826" y="4325"/>
                      </a:cubicBezTo>
                      <a:cubicBezTo>
                        <a:pt x="4782" y="4268"/>
                        <a:pt x="4749" y="4205"/>
                        <a:pt x="4724" y="4148"/>
                      </a:cubicBezTo>
                      <a:cubicBezTo>
                        <a:pt x="3658" y="4541"/>
                        <a:pt x="2515" y="4743"/>
                        <a:pt x="1366" y="4743"/>
                      </a:cubicBezTo>
                      <a:cubicBezTo>
                        <a:pt x="909" y="4743"/>
                        <a:pt x="452" y="4709"/>
                        <a:pt x="0" y="4647"/>
                      </a:cubicBezTo>
                      <a:lnTo>
                        <a:pt x="0" y="4647"/>
                      </a:lnTo>
                      <a:cubicBezTo>
                        <a:pt x="1005" y="5584"/>
                        <a:pt x="2342" y="6131"/>
                        <a:pt x="3759" y="6131"/>
                      </a:cubicBezTo>
                      <a:cubicBezTo>
                        <a:pt x="4196" y="6131"/>
                        <a:pt x="4643" y="6079"/>
                        <a:pt x="5086" y="5969"/>
                      </a:cubicBezTo>
                      <a:cubicBezTo>
                        <a:pt x="5345" y="5906"/>
                        <a:pt x="5600" y="5825"/>
                        <a:pt x="5840" y="5723"/>
                      </a:cubicBezTo>
                      <a:cubicBezTo>
                        <a:pt x="8118" y="4796"/>
                        <a:pt x="9516" y="2451"/>
                        <a:pt x="9233" y="0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2" name="Google Shape;4182;p72"/>
                <p:cNvSpPr/>
                <p:nvPr/>
              </p:nvSpPr>
              <p:spPr>
                <a:xfrm>
                  <a:off x="4668135" y="699037"/>
                  <a:ext cx="178994" cy="104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6" h="4373" extrusionOk="0">
                      <a:moveTo>
                        <a:pt x="7361" y="1"/>
                      </a:moveTo>
                      <a:cubicBezTo>
                        <a:pt x="7349" y="1"/>
                        <a:pt x="7336" y="3"/>
                        <a:pt x="7323" y="9"/>
                      </a:cubicBezTo>
                      <a:cubicBezTo>
                        <a:pt x="7159" y="77"/>
                        <a:pt x="7015" y="193"/>
                        <a:pt x="6866" y="288"/>
                      </a:cubicBezTo>
                      <a:cubicBezTo>
                        <a:pt x="6718" y="384"/>
                        <a:pt x="6569" y="481"/>
                        <a:pt x="6419" y="577"/>
                      </a:cubicBezTo>
                      <a:cubicBezTo>
                        <a:pt x="6136" y="754"/>
                        <a:pt x="5853" y="927"/>
                        <a:pt x="5569" y="1100"/>
                      </a:cubicBezTo>
                      <a:cubicBezTo>
                        <a:pt x="4977" y="1461"/>
                        <a:pt x="4391" y="1826"/>
                        <a:pt x="3790" y="2167"/>
                      </a:cubicBezTo>
                      <a:cubicBezTo>
                        <a:pt x="2599" y="2859"/>
                        <a:pt x="1379" y="3513"/>
                        <a:pt x="139" y="4119"/>
                      </a:cubicBezTo>
                      <a:cubicBezTo>
                        <a:pt x="1" y="4190"/>
                        <a:pt x="84" y="4373"/>
                        <a:pt x="212" y="4373"/>
                      </a:cubicBezTo>
                      <a:cubicBezTo>
                        <a:pt x="231" y="4373"/>
                        <a:pt x="252" y="4368"/>
                        <a:pt x="273" y="4359"/>
                      </a:cubicBezTo>
                      <a:cubicBezTo>
                        <a:pt x="1532" y="3763"/>
                        <a:pt x="2767" y="3119"/>
                        <a:pt x="3968" y="2413"/>
                      </a:cubicBezTo>
                      <a:cubicBezTo>
                        <a:pt x="4564" y="2062"/>
                        <a:pt x="5156" y="1711"/>
                        <a:pt x="5733" y="1326"/>
                      </a:cubicBezTo>
                      <a:cubicBezTo>
                        <a:pt x="6021" y="1134"/>
                        <a:pt x="6304" y="942"/>
                        <a:pt x="6592" y="745"/>
                      </a:cubicBezTo>
                      <a:cubicBezTo>
                        <a:pt x="6862" y="553"/>
                        <a:pt x="7188" y="375"/>
                        <a:pt x="7419" y="140"/>
                      </a:cubicBezTo>
                      <a:cubicBezTo>
                        <a:pt x="7475" y="78"/>
                        <a:pt x="7427" y="1"/>
                        <a:pt x="7361" y="1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3" name="Google Shape;4183;p72"/>
                <p:cNvSpPr/>
                <p:nvPr/>
              </p:nvSpPr>
              <p:spPr>
                <a:xfrm>
                  <a:off x="4741797" y="736167"/>
                  <a:ext cx="81740" cy="53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4" h="2237" extrusionOk="0">
                      <a:moveTo>
                        <a:pt x="3296" y="0"/>
                      </a:moveTo>
                      <a:cubicBezTo>
                        <a:pt x="3281" y="0"/>
                        <a:pt x="3264" y="5"/>
                        <a:pt x="3246" y="15"/>
                      </a:cubicBezTo>
                      <a:cubicBezTo>
                        <a:pt x="2184" y="607"/>
                        <a:pt x="1166" y="1284"/>
                        <a:pt x="141" y="1947"/>
                      </a:cubicBezTo>
                      <a:cubicBezTo>
                        <a:pt x="1" y="2036"/>
                        <a:pt x="83" y="2237"/>
                        <a:pt x="213" y="2237"/>
                      </a:cubicBezTo>
                      <a:cubicBezTo>
                        <a:pt x="238" y="2237"/>
                        <a:pt x="264" y="2229"/>
                        <a:pt x="291" y="2212"/>
                      </a:cubicBezTo>
                      <a:cubicBezTo>
                        <a:pt x="1314" y="1549"/>
                        <a:pt x="2352" y="895"/>
                        <a:pt x="3337" y="170"/>
                      </a:cubicBezTo>
                      <a:cubicBezTo>
                        <a:pt x="3413" y="113"/>
                        <a:pt x="3373" y="0"/>
                        <a:pt x="3296" y="0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4" name="Google Shape;4184;p72"/>
                <p:cNvSpPr/>
                <p:nvPr/>
              </p:nvSpPr>
              <p:spPr>
                <a:xfrm>
                  <a:off x="4625259" y="575748"/>
                  <a:ext cx="179377" cy="88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2" h="3713" extrusionOk="0">
                      <a:moveTo>
                        <a:pt x="7374" y="0"/>
                      </a:moveTo>
                      <a:cubicBezTo>
                        <a:pt x="7366" y="0"/>
                        <a:pt x="7359" y="1"/>
                        <a:pt x="7351" y="4"/>
                      </a:cubicBezTo>
                      <a:cubicBezTo>
                        <a:pt x="6716" y="200"/>
                        <a:pt x="6105" y="479"/>
                        <a:pt x="5500" y="748"/>
                      </a:cubicBezTo>
                      <a:cubicBezTo>
                        <a:pt x="4889" y="1018"/>
                        <a:pt x="4284" y="1296"/>
                        <a:pt x="3683" y="1584"/>
                      </a:cubicBezTo>
                      <a:cubicBezTo>
                        <a:pt x="2472" y="2171"/>
                        <a:pt x="1285" y="2801"/>
                        <a:pt x="123" y="3473"/>
                      </a:cubicBezTo>
                      <a:cubicBezTo>
                        <a:pt x="0" y="3543"/>
                        <a:pt x="72" y="3712"/>
                        <a:pt x="184" y="3712"/>
                      </a:cubicBezTo>
                      <a:cubicBezTo>
                        <a:pt x="204" y="3712"/>
                        <a:pt x="225" y="3707"/>
                        <a:pt x="247" y="3695"/>
                      </a:cubicBezTo>
                      <a:cubicBezTo>
                        <a:pt x="1400" y="3031"/>
                        <a:pt x="2578" y="2402"/>
                        <a:pt x="3775" y="1820"/>
                      </a:cubicBezTo>
                      <a:cubicBezTo>
                        <a:pt x="4366" y="1532"/>
                        <a:pt x="4957" y="1257"/>
                        <a:pt x="5557" y="989"/>
                      </a:cubicBezTo>
                      <a:cubicBezTo>
                        <a:pt x="6173" y="714"/>
                        <a:pt x="6807" y="465"/>
                        <a:pt x="7413" y="166"/>
                      </a:cubicBezTo>
                      <a:cubicBezTo>
                        <a:pt x="7492" y="127"/>
                        <a:pt x="7451" y="0"/>
                        <a:pt x="7374" y="0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5" name="Google Shape;4185;p72"/>
                <p:cNvSpPr/>
                <p:nvPr/>
              </p:nvSpPr>
              <p:spPr>
                <a:xfrm>
                  <a:off x="4647739" y="557123"/>
                  <a:ext cx="144086" cy="66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8" h="2795" extrusionOk="0">
                      <a:moveTo>
                        <a:pt x="5894" y="0"/>
                      </a:moveTo>
                      <a:cubicBezTo>
                        <a:pt x="5886" y="0"/>
                        <a:pt x="5877" y="1"/>
                        <a:pt x="5868" y="3"/>
                      </a:cubicBezTo>
                      <a:cubicBezTo>
                        <a:pt x="5349" y="128"/>
                        <a:pt x="4835" y="267"/>
                        <a:pt x="4336" y="450"/>
                      </a:cubicBezTo>
                      <a:cubicBezTo>
                        <a:pt x="3855" y="632"/>
                        <a:pt x="3384" y="824"/>
                        <a:pt x="2912" y="1036"/>
                      </a:cubicBezTo>
                      <a:cubicBezTo>
                        <a:pt x="1952" y="1468"/>
                        <a:pt x="1024" y="1969"/>
                        <a:pt x="130" y="2526"/>
                      </a:cubicBezTo>
                      <a:cubicBezTo>
                        <a:pt x="1" y="2606"/>
                        <a:pt x="75" y="2795"/>
                        <a:pt x="196" y="2795"/>
                      </a:cubicBezTo>
                      <a:cubicBezTo>
                        <a:pt x="219" y="2795"/>
                        <a:pt x="244" y="2788"/>
                        <a:pt x="270" y="2771"/>
                      </a:cubicBezTo>
                      <a:cubicBezTo>
                        <a:pt x="2038" y="1676"/>
                        <a:pt x="3950" y="868"/>
                        <a:pt x="5911" y="190"/>
                      </a:cubicBezTo>
                      <a:cubicBezTo>
                        <a:pt x="6018" y="155"/>
                        <a:pt x="5993" y="0"/>
                        <a:pt x="5894" y="0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6" name="Google Shape;4186;p72"/>
                <p:cNvSpPr/>
                <p:nvPr/>
              </p:nvSpPr>
              <p:spPr>
                <a:xfrm>
                  <a:off x="4530387" y="735712"/>
                  <a:ext cx="50998" cy="68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2866" extrusionOk="0">
                      <a:moveTo>
                        <a:pt x="1327" y="1"/>
                      </a:moveTo>
                      <a:cubicBezTo>
                        <a:pt x="976" y="1"/>
                        <a:pt x="606" y="285"/>
                        <a:pt x="674" y="635"/>
                      </a:cubicBezTo>
                      <a:lnTo>
                        <a:pt x="837" y="357"/>
                      </a:lnTo>
                      <a:lnTo>
                        <a:pt x="837" y="357"/>
                      </a:lnTo>
                      <a:cubicBezTo>
                        <a:pt x="592" y="910"/>
                        <a:pt x="361" y="1471"/>
                        <a:pt x="145" y="2039"/>
                      </a:cubicBezTo>
                      <a:cubicBezTo>
                        <a:pt x="68" y="2245"/>
                        <a:pt x="0" y="2485"/>
                        <a:pt x="111" y="2673"/>
                      </a:cubicBezTo>
                      <a:cubicBezTo>
                        <a:pt x="193" y="2802"/>
                        <a:pt x="346" y="2866"/>
                        <a:pt x="506" y="2866"/>
                      </a:cubicBezTo>
                      <a:cubicBezTo>
                        <a:pt x="577" y="2866"/>
                        <a:pt x="654" y="2851"/>
                        <a:pt x="721" y="2827"/>
                      </a:cubicBezTo>
                      <a:cubicBezTo>
                        <a:pt x="933" y="2745"/>
                        <a:pt x="1096" y="2572"/>
                        <a:pt x="1245" y="2404"/>
                      </a:cubicBezTo>
                      <a:cubicBezTo>
                        <a:pt x="1553" y="2068"/>
                        <a:pt x="1870" y="1712"/>
                        <a:pt x="2000" y="1274"/>
                      </a:cubicBezTo>
                      <a:cubicBezTo>
                        <a:pt x="2129" y="837"/>
                        <a:pt x="2010" y="289"/>
                        <a:pt x="1610" y="69"/>
                      </a:cubicBezTo>
                      <a:cubicBezTo>
                        <a:pt x="1524" y="20"/>
                        <a:pt x="1428" y="1"/>
                        <a:pt x="1327" y="1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7" name="Google Shape;4187;p72"/>
                <p:cNvSpPr/>
                <p:nvPr/>
              </p:nvSpPr>
              <p:spPr>
                <a:xfrm>
                  <a:off x="4380837" y="793693"/>
                  <a:ext cx="65028" cy="69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" h="2909" extrusionOk="0">
                      <a:moveTo>
                        <a:pt x="817" y="1"/>
                      </a:moveTo>
                      <a:cubicBezTo>
                        <a:pt x="509" y="1"/>
                        <a:pt x="183" y="280"/>
                        <a:pt x="318" y="559"/>
                      </a:cubicBezTo>
                      <a:lnTo>
                        <a:pt x="96" y="1054"/>
                      </a:lnTo>
                      <a:cubicBezTo>
                        <a:pt x="1" y="1995"/>
                        <a:pt x="866" y="2909"/>
                        <a:pt x="1802" y="2909"/>
                      </a:cubicBezTo>
                      <a:cubicBezTo>
                        <a:pt x="1855" y="2909"/>
                        <a:pt x="1904" y="2909"/>
                        <a:pt x="1956" y="2904"/>
                      </a:cubicBezTo>
                      <a:cubicBezTo>
                        <a:pt x="2177" y="2880"/>
                        <a:pt x="2408" y="2802"/>
                        <a:pt x="2552" y="2629"/>
                      </a:cubicBezTo>
                      <a:cubicBezTo>
                        <a:pt x="2692" y="2456"/>
                        <a:pt x="2716" y="2174"/>
                        <a:pt x="2552" y="2019"/>
                      </a:cubicBezTo>
                      <a:cubicBezTo>
                        <a:pt x="2456" y="1933"/>
                        <a:pt x="2321" y="1904"/>
                        <a:pt x="2206" y="1842"/>
                      </a:cubicBezTo>
                      <a:cubicBezTo>
                        <a:pt x="1875" y="1673"/>
                        <a:pt x="1731" y="1285"/>
                        <a:pt x="1615" y="928"/>
                      </a:cubicBezTo>
                      <a:cubicBezTo>
                        <a:pt x="1494" y="578"/>
                        <a:pt x="1341" y="189"/>
                        <a:pt x="1000" y="40"/>
                      </a:cubicBezTo>
                      <a:cubicBezTo>
                        <a:pt x="942" y="11"/>
                        <a:pt x="880" y="1"/>
                        <a:pt x="817" y="1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8" name="Google Shape;4188;p72"/>
                <p:cNvSpPr/>
                <p:nvPr/>
              </p:nvSpPr>
              <p:spPr>
                <a:xfrm>
                  <a:off x="4506687" y="822588"/>
                  <a:ext cx="61580" cy="45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2" h="1890" extrusionOk="0">
                      <a:moveTo>
                        <a:pt x="1755" y="0"/>
                      </a:moveTo>
                      <a:cubicBezTo>
                        <a:pt x="1587" y="0"/>
                        <a:pt x="1423" y="58"/>
                        <a:pt x="1303" y="188"/>
                      </a:cubicBezTo>
                      <a:lnTo>
                        <a:pt x="1351" y="222"/>
                      </a:lnTo>
                      <a:cubicBezTo>
                        <a:pt x="995" y="717"/>
                        <a:pt x="1" y="1226"/>
                        <a:pt x="269" y="1890"/>
                      </a:cubicBezTo>
                      <a:cubicBezTo>
                        <a:pt x="1096" y="1582"/>
                        <a:pt x="1880" y="1149"/>
                        <a:pt x="2572" y="601"/>
                      </a:cubicBezTo>
                      <a:cubicBezTo>
                        <a:pt x="2567" y="582"/>
                        <a:pt x="2562" y="568"/>
                        <a:pt x="2558" y="553"/>
                      </a:cubicBezTo>
                      <a:cubicBezTo>
                        <a:pt x="2452" y="222"/>
                        <a:pt x="2091" y="0"/>
                        <a:pt x="1755" y="0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9" name="Google Shape;4189;p72"/>
                <p:cNvSpPr/>
                <p:nvPr/>
              </p:nvSpPr>
              <p:spPr>
                <a:xfrm>
                  <a:off x="4513127" y="836976"/>
                  <a:ext cx="59401" cy="42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1" h="1784" extrusionOk="0">
                      <a:moveTo>
                        <a:pt x="2303" y="0"/>
                      </a:moveTo>
                      <a:lnTo>
                        <a:pt x="2303" y="0"/>
                      </a:lnTo>
                      <a:cubicBezTo>
                        <a:pt x="1611" y="548"/>
                        <a:pt x="827" y="981"/>
                        <a:pt x="0" y="1289"/>
                      </a:cubicBezTo>
                      <a:cubicBezTo>
                        <a:pt x="25" y="1346"/>
                        <a:pt x="58" y="1409"/>
                        <a:pt x="102" y="1466"/>
                      </a:cubicBezTo>
                      <a:cubicBezTo>
                        <a:pt x="265" y="1692"/>
                        <a:pt x="481" y="1783"/>
                        <a:pt x="717" y="1783"/>
                      </a:cubicBezTo>
                      <a:cubicBezTo>
                        <a:pt x="1504" y="1783"/>
                        <a:pt x="2480" y="726"/>
                        <a:pt x="2303" y="0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90" name="Google Shape;4190;p72"/>
              <p:cNvGrpSpPr/>
              <p:nvPr/>
            </p:nvGrpSpPr>
            <p:grpSpPr>
              <a:xfrm flipH="1">
                <a:off x="6683958" y="1740240"/>
                <a:ext cx="1288155" cy="791929"/>
                <a:chOff x="4318474" y="484276"/>
                <a:chExt cx="746886" cy="459169"/>
              </a:xfrm>
            </p:grpSpPr>
            <p:sp>
              <p:nvSpPr>
                <p:cNvPr id="4191" name="Google Shape;4191;p72"/>
                <p:cNvSpPr/>
                <p:nvPr/>
              </p:nvSpPr>
              <p:spPr>
                <a:xfrm>
                  <a:off x="4318474" y="484276"/>
                  <a:ext cx="746886" cy="459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95" h="19178" extrusionOk="0">
                      <a:moveTo>
                        <a:pt x="24164" y="0"/>
                      </a:moveTo>
                      <a:cubicBezTo>
                        <a:pt x="24075" y="0"/>
                        <a:pt x="23983" y="25"/>
                        <a:pt x="23894" y="81"/>
                      </a:cubicBezTo>
                      <a:cubicBezTo>
                        <a:pt x="22231" y="1114"/>
                        <a:pt x="20348" y="1618"/>
                        <a:pt x="18483" y="2162"/>
                      </a:cubicBezTo>
                      <a:cubicBezTo>
                        <a:pt x="16518" y="2734"/>
                        <a:pt x="14552" y="3310"/>
                        <a:pt x="12587" y="3882"/>
                      </a:cubicBezTo>
                      <a:cubicBezTo>
                        <a:pt x="10674" y="4440"/>
                        <a:pt x="8728" y="4939"/>
                        <a:pt x="6844" y="5584"/>
                      </a:cubicBezTo>
                      <a:cubicBezTo>
                        <a:pt x="3513" y="6722"/>
                        <a:pt x="0" y="9250"/>
                        <a:pt x="457" y="13219"/>
                      </a:cubicBezTo>
                      <a:cubicBezTo>
                        <a:pt x="779" y="16007"/>
                        <a:pt x="3086" y="18386"/>
                        <a:pt x="5820" y="19005"/>
                      </a:cubicBezTo>
                      <a:cubicBezTo>
                        <a:pt x="6339" y="19124"/>
                        <a:pt x="6837" y="19177"/>
                        <a:pt x="7317" y="19177"/>
                      </a:cubicBezTo>
                      <a:cubicBezTo>
                        <a:pt x="9813" y="19177"/>
                        <a:pt x="11852" y="17743"/>
                        <a:pt x="14105" y="16627"/>
                      </a:cubicBezTo>
                      <a:cubicBezTo>
                        <a:pt x="17513" y="14935"/>
                        <a:pt x="20823" y="13037"/>
                        <a:pt x="24216" y="11297"/>
                      </a:cubicBezTo>
                      <a:cubicBezTo>
                        <a:pt x="24735" y="11028"/>
                        <a:pt x="24476" y="10293"/>
                        <a:pt x="23952" y="10244"/>
                      </a:cubicBezTo>
                      <a:cubicBezTo>
                        <a:pt x="23735" y="10226"/>
                        <a:pt x="23515" y="10206"/>
                        <a:pt x="23298" y="10187"/>
                      </a:cubicBezTo>
                      <a:cubicBezTo>
                        <a:pt x="26273" y="8086"/>
                        <a:pt x="28854" y="5478"/>
                        <a:pt x="30925" y="2474"/>
                      </a:cubicBezTo>
                      <a:cubicBezTo>
                        <a:pt x="31195" y="2077"/>
                        <a:pt x="30823" y="1631"/>
                        <a:pt x="30423" y="1631"/>
                      </a:cubicBezTo>
                      <a:cubicBezTo>
                        <a:pt x="30338" y="1631"/>
                        <a:pt x="30252" y="1651"/>
                        <a:pt x="30171" y="1696"/>
                      </a:cubicBezTo>
                      <a:cubicBezTo>
                        <a:pt x="28210" y="2748"/>
                        <a:pt x="26052" y="3286"/>
                        <a:pt x="23851" y="3291"/>
                      </a:cubicBezTo>
                      <a:cubicBezTo>
                        <a:pt x="24433" y="2527"/>
                        <a:pt x="24755" y="1585"/>
                        <a:pt x="24731" y="580"/>
                      </a:cubicBezTo>
                      <a:cubicBezTo>
                        <a:pt x="24724" y="271"/>
                        <a:pt x="24458" y="0"/>
                        <a:pt x="2416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2" name="Google Shape;4192;p72"/>
                <p:cNvSpPr/>
                <p:nvPr/>
              </p:nvSpPr>
              <p:spPr>
                <a:xfrm>
                  <a:off x="4327332" y="598946"/>
                  <a:ext cx="535737" cy="308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76" h="12875" extrusionOk="0">
                      <a:moveTo>
                        <a:pt x="17921" y="0"/>
                      </a:moveTo>
                      <a:cubicBezTo>
                        <a:pt x="13918" y="125"/>
                        <a:pt x="9934" y="980"/>
                        <a:pt x="6233" y="2528"/>
                      </a:cubicBezTo>
                      <a:cubicBezTo>
                        <a:pt x="4860" y="3100"/>
                        <a:pt x="3465" y="3811"/>
                        <a:pt x="2582" y="5013"/>
                      </a:cubicBezTo>
                      <a:cubicBezTo>
                        <a:pt x="1" y="8526"/>
                        <a:pt x="3955" y="12678"/>
                        <a:pt x="7517" y="12865"/>
                      </a:cubicBezTo>
                      <a:cubicBezTo>
                        <a:pt x="7641" y="12871"/>
                        <a:pt x="7765" y="12875"/>
                        <a:pt x="7889" y="12875"/>
                      </a:cubicBezTo>
                      <a:cubicBezTo>
                        <a:pt x="9826" y="12875"/>
                        <a:pt x="11718" y="12076"/>
                        <a:pt x="13308" y="10948"/>
                      </a:cubicBezTo>
                      <a:cubicBezTo>
                        <a:pt x="14999" y="9751"/>
                        <a:pt x="16398" y="8189"/>
                        <a:pt x="17782" y="6647"/>
                      </a:cubicBezTo>
                      <a:cubicBezTo>
                        <a:pt x="17205" y="6541"/>
                        <a:pt x="16629" y="6439"/>
                        <a:pt x="16052" y="6334"/>
                      </a:cubicBezTo>
                      <a:cubicBezTo>
                        <a:pt x="18161" y="4445"/>
                        <a:pt x="20266" y="2562"/>
                        <a:pt x="22376" y="673"/>
                      </a:cubicBezTo>
                      <a:lnTo>
                        <a:pt x="22376" y="673"/>
                      </a:lnTo>
                      <a:cubicBezTo>
                        <a:pt x="20324" y="1019"/>
                        <a:pt x="18277" y="1365"/>
                        <a:pt x="16225" y="1711"/>
                      </a:cubicBezTo>
                      <a:cubicBezTo>
                        <a:pt x="16791" y="1140"/>
                        <a:pt x="17359" y="572"/>
                        <a:pt x="1792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3" name="Google Shape;4193;p72"/>
                <p:cNvSpPr/>
                <p:nvPr/>
              </p:nvSpPr>
              <p:spPr>
                <a:xfrm>
                  <a:off x="4344592" y="651637"/>
                  <a:ext cx="291021" cy="263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5" h="11015" extrusionOk="0">
                      <a:moveTo>
                        <a:pt x="6081" y="1"/>
                      </a:moveTo>
                      <a:cubicBezTo>
                        <a:pt x="5643" y="1"/>
                        <a:pt x="5198" y="54"/>
                        <a:pt x="4753" y="164"/>
                      </a:cubicBezTo>
                      <a:cubicBezTo>
                        <a:pt x="1803" y="899"/>
                        <a:pt x="0" y="3883"/>
                        <a:pt x="736" y="6833"/>
                      </a:cubicBezTo>
                      <a:cubicBezTo>
                        <a:pt x="1356" y="9340"/>
                        <a:pt x="3602" y="11014"/>
                        <a:pt x="6074" y="11014"/>
                      </a:cubicBezTo>
                      <a:cubicBezTo>
                        <a:pt x="6512" y="11014"/>
                        <a:pt x="6957" y="10962"/>
                        <a:pt x="7402" y="10852"/>
                      </a:cubicBezTo>
                      <a:cubicBezTo>
                        <a:pt x="10352" y="10120"/>
                        <a:pt x="12155" y="7132"/>
                        <a:pt x="11419" y="4181"/>
                      </a:cubicBezTo>
                      <a:cubicBezTo>
                        <a:pt x="10799" y="1675"/>
                        <a:pt x="8552" y="1"/>
                        <a:pt x="608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4" name="Google Shape;4194;p72"/>
                <p:cNvSpPr/>
                <p:nvPr/>
              </p:nvSpPr>
              <p:spPr>
                <a:xfrm>
                  <a:off x="4398552" y="879540"/>
                  <a:ext cx="147534" cy="37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2" h="156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14" y="986"/>
                        <a:pt x="2384" y="1562"/>
                        <a:pt x="3835" y="1562"/>
                      </a:cubicBezTo>
                      <a:cubicBezTo>
                        <a:pt x="4272" y="1562"/>
                        <a:pt x="4720" y="1509"/>
                        <a:pt x="5166" y="1399"/>
                      </a:cubicBezTo>
                      <a:cubicBezTo>
                        <a:pt x="5512" y="1312"/>
                        <a:pt x="5844" y="1192"/>
                        <a:pt x="6161" y="1048"/>
                      </a:cubicBezTo>
                      <a:lnTo>
                        <a:pt x="6161" y="1048"/>
                      </a:lnTo>
                      <a:cubicBezTo>
                        <a:pt x="6075" y="1062"/>
                        <a:pt x="5988" y="1077"/>
                        <a:pt x="5902" y="1086"/>
                      </a:cubicBezTo>
                      <a:cubicBezTo>
                        <a:pt x="5662" y="1188"/>
                        <a:pt x="5407" y="1269"/>
                        <a:pt x="5148" y="1332"/>
                      </a:cubicBezTo>
                      <a:cubicBezTo>
                        <a:pt x="4705" y="1442"/>
                        <a:pt x="4258" y="1494"/>
                        <a:pt x="3821" y="1494"/>
                      </a:cubicBezTo>
                      <a:cubicBezTo>
                        <a:pt x="2404" y="1494"/>
                        <a:pt x="1067" y="947"/>
                        <a:pt x="62" y="10"/>
                      </a:cubicBezTo>
                      <a:cubicBezTo>
                        <a:pt x="44" y="5"/>
                        <a:pt x="20" y="5"/>
                        <a:pt x="0" y="1"/>
                      </a:cubicBezTo>
                      <a:close/>
                    </a:path>
                  </a:pathLst>
                </a:custGeom>
                <a:solidFill>
                  <a:srgbClr val="51231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5" name="Google Shape;4195;p72"/>
                <p:cNvSpPr/>
                <p:nvPr/>
              </p:nvSpPr>
              <p:spPr>
                <a:xfrm>
                  <a:off x="4539819" y="768174"/>
                  <a:ext cx="88875" cy="137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2" h="5739" extrusionOk="0">
                      <a:moveTo>
                        <a:pt x="3399" y="0"/>
                      </a:moveTo>
                      <a:cubicBezTo>
                        <a:pt x="3394" y="5"/>
                        <a:pt x="3394" y="10"/>
                        <a:pt x="3394" y="15"/>
                      </a:cubicBezTo>
                      <a:cubicBezTo>
                        <a:pt x="3677" y="2466"/>
                        <a:pt x="2279" y="4811"/>
                        <a:pt x="1" y="5738"/>
                      </a:cubicBezTo>
                      <a:cubicBezTo>
                        <a:pt x="87" y="5729"/>
                        <a:pt x="174" y="5714"/>
                        <a:pt x="260" y="5700"/>
                      </a:cubicBezTo>
                      <a:cubicBezTo>
                        <a:pt x="2418" y="4700"/>
                        <a:pt x="3711" y="2393"/>
                        <a:pt x="3399" y="0"/>
                      </a:cubicBezTo>
                      <a:close/>
                    </a:path>
                  </a:pathLst>
                </a:custGeom>
                <a:solidFill>
                  <a:srgbClr val="ED5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6" name="Google Shape;4196;p72"/>
                <p:cNvSpPr/>
                <p:nvPr/>
              </p:nvSpPr>
              <p:spPr>
                <a:xfrm>
                  <a:off x="4400036" y="768533"/>
                  <a:ext cx="227837" cy="146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6" h="6132" extrusionOk="0">
                      <a:moveTo>
                        <a:pt x="9233" y="0"/>
                      </a:moveTo>
                      <a:lnTo>
                        <a:pt x="9233" y="0"/>
                      </a:lnTo>
                      <a:cubicBezTo>
                        <a:pt x="8848" y="870"/>
                        <a:pt x="8300" y="1672"/>
                        <a:pt x="7623" y="2336"/>
                      </a:cubicBezTo>
                      <a:cubicBezTo>
                        <a:pt x="7430" y="2522"/>
                        <a:pt x="7233" y="2695"/>
                        <a:pt x="7027" y="2859"/>
                      </a:cubicBezTo>
                      <a:cubicBezTo>
                        <a:pt x="7204" y="3585"/>
                        <a:pt x="6228" y="4642"/>
                        <a:pt x="5441" y="4642"/>
                      </a:cubicBezTo>
                      <a:cubicBezTo>
                        <a:pt x="5205" y="4642"/>
                        <a:pt x="4989" y="4551"/>
                        <a:pt x="4826" y="4325"/>
                      </a:cubicBezTo>
                      <a:cubicBezTo>
                        <a:pt x="4782" y="4268"/>
                        <a:pt x="4749" y="4205"/>
                        <a:pt x="4724" y="4148"/>
                      </a:cubicBezTo>
                      <a:cubicBezTo>
                        <a:pt x="3658" y="4541"/>
                        <a:pt x="2515" y="4743"/>
                        <a:pt x="1366" y="4743"/>
                      </a:cubicBezTo>
                      <a:cubicBezTo>
                        <a:pt x="909" y="4743"/>
                        <a:pt x="452" y="4709"/>
                        <a:pt x="0" y="4647"/>
                      </a:cubicBezTo>
                      <a:lnTo>
                        <a:pt x="0" y="4647"/>
                      </a:lnTo>
                      <a:cubicBezTo>
                        <a:pt x="1005" y="5584"/>
                        <a:pt x="2342" y="6131"/>
                        <a:pt x="3759" y="6131"/>
                      </a:cubicBezTo>
                      <a:cubicBezTo>
                        <a:pt x="4196" y="6131"/>
                        <a:pt x="4643" y="6079"/>
                        <a:pt x="5086" y="5969"/>
                      </a:cubicBezTo>
                      <a:cubicBezTo>
                        <a:pt x="5345" y="5906"/>
                        <a:pt x="5600" y="5825"/>
                        <a:pt x="5840" y="5723"/>
                      </a:cubicBezTo>
                      <a:cubicBezTo>
                        <a:pt x="8118" y="4796"/>
                        <a:pt x="9516" y="2451"/>
                        <a:pt x="9233" y="0"/>
                      </a:cubicBezTo>
                      <a:close/>
                    </a:path>
                  </a:pathLst>
                </a:custGeom>
                <a:solidFill>
                  <a:srgbClr val="FD7B0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7" name="Google Shape;4197;p72"/>
                <p:cNvSpPr/>
                <p:nvPr/>
              </p:nvSpPr>
              <p:spPr>
                <a:xfrm>
                  <a:off x="4668135" y="699037"/>
                  <a:ext cx="178994" cy="104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6" h="4373" extrusionOk="0">
                      <a:moveTo>
                        <a:pt x="7361" y="1"/>
                      </a:moveTo>
                      <a:cubicBezTo>
                        <a:pt x="7349" y="1"/>
                        <a:pt x="7336" y="3"/>
                        <a:pt x="7323" y="9"/>
                      </a:cubicBezTo>
                      <a:cubicBezTo>
                        <a:pt x="7159" y="77"/>
                        <a:pt x="7015" y="193"/>
                        <a:pt x="6866" y="288"/>
                      </a:cubicBezTo>
                      <a:cubicBezTo>
                        <a:pt x="6718" y="384"/>
                        <a:pt x="6569" y="481"/>
                        <a:pt x="6419" y="577"/>
                      </a:cubicBezTo>
                      <a:cubicBezTo>
                        <a:pt x="6136" y="754"/>
                        <a:pt x="5853" y="927"/>
                        <a:pt x="5569" y="1100"/>
                      </a:cubicBezTo>
                      <a:cubicBezTo>
                        <a:pt x="4977" y="1461"/>
                        <a:pt x="4391" y="1826"/>
                        <a:pt x="3790" y="2167"/>
                      </a:cubicBezTo>
                      <a:cubicBezTo>
                        <a:pt x="2599" y="2859"/>
                        <a:pt x="1379" y="3513"/>
                        <a:pt x="139" y="4119"/>
                      </a:cubicBezTo>
                      <a:cubicBezTo>
                        <a:pt x="1" y="4190"/>
                        <a:pt x="84" y="4373"/>
                        <a:pt x="212" y="4373"/>
                      </a:cubicBezTo>
                      <a:cubicBezTo>
                        <a:pt x="231" y="4373"/>
                        <a:pt x="252" y="4368"/>
                        <a:pt x="273" y="4359"/>
                      </a:cubicBezTo>
                      <a:cubicBezTo>
                        <a:pt x="1532" y="3763"/>
                        <a:pt x="2767" y="3119"/>
                        <a:pt x="3968" y="2413"/>
                      </a:cubicBezTo>
                      <a:cubicBezTo>
                        <a:pt x="4564" y="2062"/>
                        <a:pt x="5156" y="1711"/>
                        <a:pt x="5733" y="1326"/>
                      </a:cubicBezTo>
                      <a:cubicBezTo>
                        <a:pt x="6021" y="1134"/>
                        <a:pt x="6304" y="942"/>
                        <a:pt x="6592" y="745"/>
                      </a:cubicBezTo>
                      <a:cubicBezTo>
                        <a:pt x="6862" y="553"/>
                        <a:pt x="7188" y="375"/>
                        <a:pt x="7419" y="140"/>
                      </a:cubicBezTo>
                      <a:cubicBezTo>
                        <a:pt x="7475" y="78"/>
                        <a:pt x="7427" y="1"/>
                        <a:pt x="736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8" name="Google Shape;4198;p72"/>
                <p:cNvSpPr/>
                <p:nvPr/>
              </p:nvSpPr>
              <p:spPr>
                <a:xfrm>
                  <a:off x="4741797" y="736167"/>
                  <a:ext cx="81740" cy="53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4" h="2237" extrusionOk="0">
                      <a:moveTo>
                        <a:pt x="3296" y="0"/>
                      </a:moveTo>
                      <a:cubicBezTo>
                        <a:pt x="3281" y="0"/>
                        <a:pt x="3264" y="5"/>
                        <a:pt x="3246" y="15"/>
                      </a:cubicBezTo>
                      <a:cubicBezTo>
                        <a:pt x="2184" y="607"/>
                        <a:pt x="1166" y="1284"/>
                        <a:pt x="141" y="1947"/>
                      </a:cubicBezTo>
                      <a:cubicBezTo>
                        <a:pt x="1" y="2036"/>
                        <a:pt x="83" y="2237"/>
                        <a:pt x="213" y="2237"/>
                      </a:cubicBezTo>
                      <a:cubicBezTo>
                        <a:pt x="238" y="2237"/>
                        <a:pt x="264" y="2229"/>
                        <a:pt x="291" y="2212"/>
                      </a:cubicBezTo>
                      <a:cubicBezTo>
                        <a:pt x="1314" y="1549"/>
                        <a:pt x="2352" y="895"/>
                        <a:pt x="3337" y="170"/>
                      </a:cubicBezTo>
                      <a:cubicBezTo>
                        <a:pt x="3413" y="113"/>
                        <a:pt x="3373" y="0"/>
                        <a:pt x="329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9" name="Google Shape;4199;p72"/>
                <p:cNvSpPr/>
                <p:nvPr/>
              </p:nvSpPr>
              <p:spPr>
                <a:xfrm>
                  <a:off x="4625259" y="575748"/>
                  <a:ext cx="179377" cy="88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2" h="3713" extrusionOk="0">
                      <a:moveTo>
                        <a:pt x="7374" y="0"/>
                      </a:moveTo>
                      <a:cubicBezTo>
                        <a:pt x="7366" y="0"/>
                        <a:pt x="7359" y="1"/>
                        <a:pt x="7351" y="4"/>
                      </a:cubicBezTo>
                      <a:cubicBezTo>
                        <a:pt x="6716" y="200"/>
                        <a:pt x="6105" y="479"/>
                        <a:pt x="5500" y="748"/>
                      </a:cubicBezTo>
                      <a:cubicBezTo>
                        <a:pt x="4889" y="1018"/>
                        <a:pt x="4284" y="1296"/>
                        <a:pt x="3683" y="1584"/>
                      </a:cubicBezTo>
                      <a:cubicBezTo>
                        <a:pt x="2472" y="2171"/>
                        <a:pt x="1285" y="2801"/>
                        <a:pt x="123" y="3473"/>
                      </a:cubicBezTo>
                      <a:cubicBezTo>
                        <a:pt x="0" y="3543"/>
                        <a:pt x="72" y="3712"/>
                        <a:pt x="184" y="3712"/>
                      </a:cubicBezTo>
                      <a:cubicBezTo>
                        <a:pt x="204" y="3712"/>
                        <a:pt x="225" y="3707"/>
                        <a:pt x="247" y="3695"/>
                      </a:cubicBezTo>
                      <a:cubicBezTo>
                        <a:pt x="1400" y="3031"/>
                        <a:pt x="2578" y="2402"/>
                        <a:pt x="3775" y="1820"/>
                      </a:cubicBezTo>
                      <a:cubicBezTo>
                        <a:pt x="4366" y="1532"/>
                        <a:pt x="4957" y="1257"/>
                        <a:pt x="5557" y="989"/>
                      </a:cubicBezTo>
                      <a:cubicBezTo>
                        <a:pt x="6173" y="714"/>
                        <a:pt x="6807" y="465"/>
                        <a:pt x="7413" y="166"/>
                      </a:cubicBezTo>
                      <a:cubicBezTo>
                        <a:pt x="7492" y="127"/>
                        <a:pt x="7451" y="0"/>
                        <a:pt x="737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0" name="Google Shape;4200;p72"/>
                <p:cNvSpPr/>
                <p:nvPr/>
              </p:nvSpPr>
              <p:spPr>
                <a:xfrm>
                  <a:off x="4647739" y="557123"/>
                  <a:ext cx="144086" cy="66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8" h="2795" extrusionOk="0">
                      <a:moveTo>
                        <a:pt x="5894" y="0"/>
                      </a:moveTo>
                      <a:cubicBezTo>
                        <a:pt x="5886" y="0"/>
                        <a:pt x="5877" y="1"/>
                        <a:pt x="5868" y="3"/>
                      </a:cubicBezTo>
                      <a:cubicBezTo>
                        <a:pt x="5349" y="128"/>
                        <a:pt x="4835" y="267"/>
                        <a:pt x="4336" y="450"/>
                      </a:cubicBezTo>
                      <a:cubicBezTo>
                        <a:pt x="3855" y="632"/>
                        <a:pt x="3384" y="824"/>
                        <a:pt x="2912" y="1036"/>
                      </a:cubicBezTo>
                      <a:cubicBezTo>
                        <a:pt x="1952" y="1468"/>
                        <a:pt x="1024" y="1969"/>
                        <a:pt x="130" y="2526"/>
                      </a:cubicBezTo>
                      <a:cubicBezTo>
                        <a:pt x="1" y="2606"/>
                        <a:pt x="75" y="2795"/>
                        <a:pt x="196" y="2795"/>
                      </a:cubicBezTo>
                      <a:cubicBezTo>
                        <a:pt x="219" y="2795"/>
                        <a:pt x="244" y="2788"/>
                        <a:pt x="270" y="2771"/>
                      </a:cubicBezTo>
                      <a:cubicBezTo>
                        <a:pt x="2038" y="1676"/>
                        <a:pt x="3950" y="868"/>
                        <a:pt x="5911" y="190"/>
                      </a:cubicBezTo>
                      <a:cubicBezTo>
                        <a:pt x="6018" y="155"/>
                        <a:pt x="5993" y="0"/>
                        <a:pt x="589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1" name="Google Shape;4201;p72"/>
                <p:cNvSpPr/>
                <p:nvPr/>
              </p:nvSpPr>
              <p:spPr>
                <a:xfrm>
                  <a:off x="4530387" y="735712"/>
                  <a:ext cx="50998" cy="68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2866" extrusionOk="0">
                      <a:moveTo>
                        <a:pt x="1327" y="1"/>
                      </a:moveTo>
                      <a:cubicBezTo>
                        <a:pt x="976" y="1"/>
                        <a:pt x="606" y="285"/>
                        <a:pt x="674" y="635"/>
                      </a:cubicBezTo>
                      <a:lnTo>
                        <a:pt x="837" y="357"/>
                      </a:lnTo>
                      <a:lnTo>
                        <a:pt x="837" y="357"/>
                      </a:lnTo>
                      <a:cubicBezTo>
                        <a:pt x="592" y="910"/>
                        <a:pt x="361" y="1471"/>
                        <a:pt x="145" y="2039"/>
                      </a:cubicBezTo>
                      <a:cubicBezTo>
                        <a:pt x="68" y="2245"/>
                        <a:pt x="0" y="2485"/>
                        <a:pt x="111" y="2673"/>
                      </a:cubicBezTo>
                      <a:cubicBezTo>
                        <a:pt x="193" y="2802"/>
                        <a:pt x="346" y="2866"/>
                        <a:pt x="506" y="2866"/>
                      </a:cubicBezTo>
                      <a:cubicBezTo>
                        <a:pt x="577" y="2866"/>
                        <a:pt x="654" y="2851"/>
                        <a:pt x="721" y="2827"/>
                      </a:cubicBezTo>
                      <a:cubicBezTo>
                        <a:pt x="933" y="2745"/>
                        <a:pt x="1096" y="2572"/>
                        <a:pt x="1245" y="2404"/>
                      </a:cubicBezTo>
                      <a:cubicBezTo>
                        <a:pt x="1553" y="2068"/>
                        <a:pt x="1870" y="1712"/>
                        <a:pt x="2000" y="1274"/>
                      </a:cubicBezTo>
                      <a:cubicBezTo>
                        <a:pt x="2129" y="837"/>
                        <a:pt x="2010" y="289"/>
                        <a:pt x="1610" y="69"/>
                      </a:cubicBezTo>
                      <a:cubicBezTo>
                        <a:pt x="1524" y="20"/>
                        <a:pt x="1428" y="1"/>
                        <a:pt x="132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2" name="Google Shape;4202;p72"/>
                <p:cNvSpPr/>
                <p:nvPr/>
              </p:nvSpPr>
              <p:spPr>
                <a:xfrm>
                  <a:off x="4380837" y="793693"/>
                  <a:ext cx="65028" cy="69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" h="2909" extrusionOk="0">
                      <a:moveTo>
                        <a:pt x="817" y="1"/>
                      </a:moveTo>
                      <a:cubicBezTo>
                        <a:pt x="509" y="1"/>
                        <a:pt x="183" y="280"/>
                        <a:pt x="318" y="559"/>
                      </a:cubicBezTo>
                      <a:lnTo>
                        <a:pt x="96" y="1054"/>
                      </a:lnTo>
                      <a:cubicBezTo>
                        <a:pt x="1" y="1995"/>
                        <a:pt x="866" y="2909"/>
                        <a:pt x="1802" y="2909"/>
                      </a:cubicBezTo>
                      <a:cubicBezTo>
                        <a:pt x="1855" y="2909"/>
                        <a:pt x="1904" y="2909"/>
                        <a:pt x="1956" y="2904"/>
                      </a:cubicBezTo>
                      <a:cubicBezTo>
                        <a:pt x="2177" y="2880"/>
                        <a:pt x="2408" y="2802"/>
                        <a:pt x="2552" y="2629"/>
                      </a:cubicBezTo>
                      <a:cubicBezTo>
                        <a:pt x="2692" y="2456"/>
                        <a:pt x="2716" y="2174"/>
                        <a:pt x="2552" y="2019"/>
                      </a:cubicBezTo>
                      <a:cubicBezTo>
                        <a:pt x="2456" y="1933"/>
                        <a:pt x="2321" y="1904"/>
                        <a:pt x="2206" y="1842"/>
                      </a:cubicBezTo>
                      <a:cubicBezTo>
                        <a:pt x="1875" y="1673"/>
                        <a:pt x="1731" y="1285"/>
                        <a:pt x="1615" y="928"/>
                      </a:cubicBezTo>
                      <a:cubicBezTo>
                        <a:pt x="1494" y="578"/>
                        <a:pt x="1341" y="189"/>
                        <a:pt x="1000" y="40"/>
                      </a:cubicBezTo>
                      <a:cubicBezTo>
                        <a:pt x="942" y="11"/>
                        <a:pt x="880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3" name="Google Shape;4203;p72"/>
                <p:cNvSpPr/>
                <p:nvPr/>
              </p:nvSpPr>
              <p:spPr>
                <a:xfrm>
                  <a:off x="4506687" y="822588"/>
                  <a:ext cx="61580" cy="45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2" h="1890" extrusionOk="0">
                      <a:moveTo>
                        <a:pt x="1755" y="0"/>
                      </a:moveTo>
                      <a:cubicBezTo>
                        <a:pt x="1587" y="0"/>
                        <a:pt x="1423" y="58"/>
                        <a:pt x="1303" y="188"/>
                      </a:cubicBezTo>
                      <a:lnTo>
                        <a:pt x="1351" y="222"/>
                      </a:lnTo>
                      <a:cubicBezTo>
                        <a:pt x="995" y="717"/>
                        <a:pt x="1" y="1226"/>
                        <a:pt x="269" y="1890"/>
                      </a:cubicBezTo>
                      <a:cubicBezTo>
                        <a:pt x="1096" y="1582"/>
                        <a:pt x="1880" y="1149"/>
                        <a:pt x="2572" y="601"/>
                      </a:cubicBezTo>
                      <a:cubicBezTo>
                        <a:pt x="2567" y="582"/>
                        <a:pt x="2562" y="568"/>
                        <a:pt x="2558" y="553"/>
                      </a:cubicBezTo>
                      <a:cubicBezTo>
                        <a:pt x="2452" y="222"/>
                        <a:pt x="2091" y="0"/>
                        <a:pt x="175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4" name="Google Shape;4204;p72"/>
                <p:cNvSpPr/>
                <p:nvPr/>
              </p:nvSpPr>
              <p:spPr>
                <a:xfrm>
                  <a:off x="4513127" y="836976"/>
                  <a:ext cx="59401" cy="42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1" h="1784" extrusionOk="0">
                      <a:moveTo>
                        <a:pt x="2303" y="0"/>
                      </a:moveTo>
                      <a:lnTo>
                        <a:pt x="2303" y="0"/>
                      </a:lnTo>
                      <a:cubicBezTo>
                        <a:pt x="1611" y="548"/>
                        <a:pt x="827" y="981"/>
                        <a:pt x="0" y="1289"/>
                      </a:cubicBezTo>
                      <a:cubicBezTo>
                        <a:pt x="25" y="1346"/>
                        <a:pt x="58" y="1409"/>
                        <a:pt x="102" y="1466"/>
                      </a:cubicBezTo>
                      <a:cubicBezTo>
                        <a:pt x="265" y="1692"/>
                        <a:pt x="481" y="1783"/>
                        <a:pt x="717" y="1783"/>
                      </a:cubicBezTo>
                      <a:cubicBezTo>
                        <a:pt x="1504" y="1783"/>
                        <a:pt x="2480" y="726"/>
                        <a:pt x="230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05" name="Google Shape;4205;p72"/>
            <p:cNvGrpSpPr/>
            <p:nvPr/>
          </p:nvGrpSpPr>
          <p:grpSpPr>
            <a:xfrm>
              <a:off x="2793151" y="1586349"/>
              <a:ext cx="1003859" cy="617150"/>
              <a:chOff x="6683958" y="1740240"/>
              <a:chExt cx="1288155" cy="791929"/>
            </a:xfrm>
          </p:grpSpPr>
          <p:grpSp>
            <p:nvGrpSpPr>
              <p:cNvPr id="4206" name="Google Shape;4206;p72"/>
              <p:cNvGrpSpPr/>
              <p:nvPr/>
            </p:nvGrpSpPr>
            <p:grpSpPr>
              <a:xfrm flipH="1">
                <a:off x="6683958" y="1740240"/>
                <a:ext cx="1288155" cy="791929"/>
                <a:chOff x="4318474" y="484276"/>
                <a:chExt cx="746886" cy="459169"/>
              </a:xfrm>
            </p:grpSpPr>
            <p:sp>
              <p:nvSpPr>
                <p:cNvPr id="4207" name="Google Shape;4207;p72"/>
                <p:cNvSpPr/>
                <p:nvPr/>
              </p:nvSpPr>
              <p:spPr>
                <a:xfrm>
                  <a:off x="4318474" y="484276"/>
                  <a:ext cx="746886" cy="459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95" h="19178" extrusionOk="0">
                      <a:moveTo>
                        <a:pt x="24164" y="0"/>
                      </a:moveTo>
                      <a:cubicBezTo>
                        <a:pt x="24075" y="0"/>
                        <a:pt x="23983" y="25"/>
                        <a:pt x="23894" y="81"/>
                      </a:cubicBezTo>
                      <a:cubicBezTo>
                        <a:pt x="22231" y="1114"/>
                        <a:pt x="20348" y="1618"/>
                        <a:pt x="18483" y="2162"/>
                      </a:cubicBezTo>
                      <a:cubicBezTo>
                        <a:pt x="16518" y="2734"/>
                        <a:pt x="14552" y="3310"/>
                        <a:pt x="12587" y="3882"/>
                      </a:cubicBezTo>
                      <a:cubicBezTo>
                        <a:pt x="10674" y="4440"/>
                        <a:pt x="8728" y="4939"/>
                        <a:pt x="6844" y="5584"/>
                      </a:cubicBezTo>
                      <a:cubicBezTo>
                        <a:pt x="3513" y="6722"/>
                        <a:pt x="0" y="9250"/>
                        <a:pt x="457" y="13219"/>
                      </a:cubicBezTo>
                      <a:cubicBezTo>
                        <a:pt x="779" y="16007"/>
                        <a:pt x="3086" y="18386"/>
                        <a:pt x="5820" y="19005"/>
                      </a:cubicBezTo>
                      <a:cubicBezTo>
                        <a:pt x="6339" y="19124"/>
                        <a:pt x="6837" y="19177"/>
                        <a:pt x="7317" y="19177"/>
                      </a:cubicBezTo>
                      <a:cubicBezTo>
                        <a:pt x="9813" y="19177"/>
                        <a:pt x="11852" y="17743"/>
                        <a:pt x="14105" y="16627"/>
                      </a:cubicBezTo>
                      <a:cubicBezTo>
                        <a:pt x="17513" y="14935"/>
                        <a:pt x="20823" y="13037"/>
                        <a:pt x="24216" y="11297"/>
                      </a:cubicBezTo>
                      <a:cubicBezTo>
                        <a:pt x="24735" y="11028"/>
                        <a:pt x="24476" y="10293"/>
                        <a:pt x="23952" y="10244"/>
                      </a:cubicBezTo>
                      <a:cubicBezTo>
                        <a:pt x="23735" y="10226"/>
                        <a:pt x="23515" y="10206"/>
                        <a:pt x="23298" y="10187"/>
                      </a:cubicBezTo>
                      <a:cubicBezTo>
                        <a:pt x="26273" y="8086"/>
                        <a:pt x="28854" y="5478"/>
                        <a:pt x="30925" y="2474"/>
                      </a:cubicBezTo>
                      <a:cubicBezTo>
                        <a:pt x="31195" y="2077"/>
                        <a:pt x="30823" y="1631"/>
                        <a:pt x="30423" y="1631"/>
                      </a:cubicBezTo>
                      <a:cubicBezTo>
                        <a:pt x="30338" y="1631"/>
                        <a:pt x="30252" y="1651"/>
                        <a:pt x="30171" y="1696"/>
                      </a:cubicBezTo>
                      <a:cubicBezTo>
                        <a:pt x="28210" y="2748"/>
                        <a:pt x="26052" y="3286"/>
                        <a:pt x="23851" y="3291"/>
                      </a:cubicBezTo>
                      <a:cubicBezTo>
                        <a:pt x="24433" y="2527"/>
                        <a:pt x="24755" y="1585"/>
                        <a:pt x="24731" y="580"/>
                      </a:cubicBezTo>
                      <a:cubicBezTo>
                        <a:pt x="24724" y="271"/>
                        <a:pt x="24458" y="0"/>
                        <a:pt x="24164" y="0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8" name="Google Shape;4208;p72"/>
                <p:cNvSpPr/>
                <p:nvPr/>
              </p:nvSpPr>
              <p:spPr>
                <a:xfrm>
                  <a:off x="4327332" y="598946"/>
                  <a:ext cx="535737" cy="308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76" h="12875" extrusionOk="0">
                      <a:moveTo>
                        <a:pt x="17921" y="0"/>
                      </a:moveTo>
                      <a:cubicBezTo>
                        <a:pt x="13918" y="125"/>
                        <a:pt x="9934" y="980"/>
                        <a:pt x="6233" y="2528"/>
                      </a:cubicBezTo>
                      <a:cubicBezTo>
                        <a:pt x="4860" y="3100"/>
                        <a:pt x="3465" y="3811"/>
                        <a:pt x="2582" y="5013"/>
                      </a:cubicBezTo>
                      <a:cubicBezTo>
                        <a:pt x="1" y="8526"/>
                        <a:pt x="3955" y="12678"/>
                        <a:pt x="7517" y="12865"/>
                      </a:cubicBezTo>
                      <a:cubicBezTo>
                        <a:pt x="7641" y="12871"/>
                        <a:pt x="7765" y="12875"/>
                        <a:pt x="7889" y="12875"/>
                      </a:cubicBezTo>
                      <a:cubicBezTo>
                        <a:pt x="9826" y="12875"/>
                        <a:pt x="11718" y="12076"/>
                        <a:pt x="13308" y="10948"/>
                      </a:cubicBezTo>
                      <a:cubicBezTo>
                        <a:pt x="14999" y="9751"/>
                        <a:pt x="16398" y="8189"/>
                        <a:pt x="17782" y="6647"/>
                      </a:cubicBezTo>
                      <a:cubicBezTo>
                        <a:pt x="17205" y="6541"/>
                        <a:pt x="16629" y="6439"/>
                        <a:pt x="16052" y="6334"/>
                      </a:cubicBezTo>
                      <a:cubicBezTo>
                        <a:pt x="18161" y="4445"/>
                        <a:pt x="20266" y="2562"/>
                        <a:pt x="22376" y="673"/>
                      </a:cubicBezTo>
                      <a:lnTo>
                        <a:pt x="22376" y="673"/>
                      </a:lnTo>
                      <a:cubicBezTo>
                        <a:pt x="20324" y="1019"/>
                        <a:pt x="18277" y="1365"/>
                        <a:pt x="16225" y="1711"/>
                      </a:cubicBezTo>
                      <a:cubicBezTo>
                        <a:pt x="16791" y="1140"/>
                        <a:pt x="17359" y="572"/>
                        <a:pt x="17921" y="0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9" name="Google Shape;4209;p72"/>
                <p:cNvSpPr/>
                <p:nvPr/>
              </p:nvSpPr>
              <p:spPr>
                <a:xfrm>
                  <a:off x="4344592" y="651637"/>
                  <a:ext cx="291021" cy="263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5" h="11015" extrusionOk="0">
                      <a:moveTo>
                        <a:pt x="6081" y="1"/>
                      </a:moveTo>
                      <a:cubicBezTo>
                        <a:pt x="5643" y="1"/>
                        <a:pt x="5198" y="54"/>
                        <a:pt x="4753" y="164"/>
                      </a:cubicBezTo>
                      <a:cubicBezTo>
                        <a:pt x="1803" y="899"/>
                        <a:pt x="0" y="3883"/>
                        <a:pt x="736" y="6833"/>
                      </a:cubicBezTo>
                      <a:cubicBezTo>
                        <a:pt x="1356" y="9340"/>
                        <a:pt x="3602" y="11014"/>
                        <a:pt x="6074" y="11014"/>
                      </a:cubicBezTo>
                      <a:cubicBezTo>
                        <a:pt x="6512" y="11014"/>
                        <a:pt x="6957" y="10962"/>
                        <a:pt x="7402" y="10852"/>
                      </a:cubicBezTo>
                      <a:cubicBezTo>
                        <a:pt x="10352" y="10120"/>
                        <a:pt x="12155" y="7132"/>
                        <a:pt x="11419" y="4181"/>
                      </a:cubicBezTo>
                      <a:cubicBezTo>
                        <a:pt x="10799" y="1675"/>
                        <a:pt x="8552" y="1"/>
                        <a:pt x="6081" y="1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0" name="Google Shape;4210;p72"/>
                <p:cNvSpPr/>
                <p:nvPr/>
              </p:nvSpPr>
              <p:spPr>
                <a:xfrm>
                  <a:off x="4398552" y="879540"/>
                  <a:ext cx="147534" cy="37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2" h="156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14" y="986"/>
                        <a:pt x="2384" y="1562"/>
                        <a:pt x="3835" y="1562"/>
                      </a:cubicBezTo>
                      <a:cubicBezTo>
                        <a:pt x="4272" y="1562"/>
                        <a:pt x="4720" y="1509"/>
                        <a:pt x="5166" y="1399"/>
                      </a:cubicBezTo>
                      <a:cubicBezTo>
                        <a:pt x="5512" y="1312"/>
                        <a:pt x="5844" y="1192"/>
                        <a:pt x="6161" y="1048"/>
                      </a:cubicBezTo>
                      <a:lnTo>
                        <a:pt x="6161" y="1048"/>
                      </a:lnTo>
                      <a:cubicBezTo>
                        <a:pt x="6075" y="1062"/>
                        <a:pt x="5988" y="1077"/>
                        <a:pt x="5902" y="1086"/>
                      </a:cubicBezTo>
                      <a:cubicBezTo>
                        <a:pt x="5662" y="1188"/>
                        <a:pt x="5407" y="1269"/>
                        <a:pt x="5148" y="1332"/>
                      </a:cubicBezTo>
                      <a:cubicBezTo>
                        <a:pt x="4705" y="1442"/>
                        <a:pt x="4258" y="1494"/>
                        <a:pt x="3821" y="1494"/>
                      </a:cubicBezTo>
                      <a:cubicBezTo>
                        <a:pt x="2404" y="1494"/>
                        <a:pt x="1067" y="947"/>
                        <a:pt x="62" y="10"/>
                      </a:cubicBezTo>
                      <a:cubicBezTo>
                        <a:pt x="44" y="5"/>
                        <a:pt x="20" y="5"/>
                        <a:pt x="0" y="1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1" name="Google Shape;4211;p72"/>
                <p:cNvSpPr/>
                <p:nvPr/>
              </p:nvSpPr>
              <p:spPr>
                <a:xfrm>
                  <a:off x="4539819" y="768174"/>
                  <a:ext cx="88875" cy="137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2" h="5739" extrusionOk="0">
                      <a:moveTo>
                        <a:pt x="3399" y="0"/>
                      </a:moveTo>
                      <a:cubicBezTo>
                        <a:pt x="3394" y="5"/>
                        <a:pt x="3394" y="10"/>
                        <a:pt x="3394" y="15"/>
                      </a:cubicBezTo>
                      <a:cubicBezTo>
                        <a:pt x="3677" y="2466"/>
                        <a:pt x="2279" y="4811"/>
                        <a:pt x="1" y="5738"/>
                      </a:cubicBezTo>
                      <a:cubicBezTo>
                        <a:pt x="87" y="5729"/>
                        <a:pt x="174" y="5714"/>
                        <a:pt x="260" y="5700"/>
                      </a:cubicBezTo>
                      <a:cubicBezTo>
                        <a:pt x="2418" y="4700"/>
                        <a:pt x="3711" y="2393"/>
                        <a:pt x="3399" y="0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2" name="Google Shape;4212;p72"/>
                <p:cNvSpPr/>
                <p:nvPr/>
              </p:nvSpPr>
              <p:spPr>
                <a:xfrm>
                  <a:off x="4400036" y="768533"/>
                  <a:ext cx="227837" cy="146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6" h="6132" extrusionOk="0">
                      <a:moveTo>
                        <a:pt x="9233" y="0"/>
                      </a:moveTo>
                      <a:lnTo>
                        <a:pt x="9233" y="0"/>
                      </a:lnTo>
                      <a:cubicBezTo>
                        <a:pt x="8848" y="870"/>
                        <a:pt x="8300" y="1672"/>
                        <a:pt x="7623" y="2336"/>
                      </a:cubicBezTo>
                      <a:cubicBezTo>
                        <a:pt x="7430" y="2522"/>
                        <a:pt x="7233" y="2695"/>
                        <a:pt x="7027" y="2859"/>
                      </a:cubicBezTo>
                      <a:cubicBezTo>
                        <a:pt x="7204" y="3585"/>
                        <a:pt x="6228" y="4642"/>
                        <a:pt x="5441" y="4642"/>
                      </a:cubicBezTo>
                      <a:cubicBezTo>
                        <a:pt x="5205" y="4642"/>
                        <a:pt x="4989" y="4551"/>
                        <a:pt x="4826" y="4325"/>
                      </a:cubicBezTo>
                      <a:cubicBezTo>
                        <a:pt x="4782" y="4268"/>
                        <a:pt x="4749" y="4205"/>
                        <a:pt x="4724" y="4148"/>
                      </a:cubicBezTo>
                      <a:cubicBezTo>
                        <a:pt x="3658" y="4541"/>
                        <a:pt x="2515" y="4743"/>
                        <a:pt x="1366" y="4743"/>
                      </a:cubicBezTo>
                      <a:cubicBezTo>
                        <a:pt x="909" y="4743"/>
                        <a:pt x="452" y="4709"/>
                        <a:pt x="0" y="4647"/>
                      </a:cubicBezTo>
                      <a:lnTo>
                        <a:pt x="0" y="4647"/>
                      </a:lnTo>
                      <a:cubicBezTo>
                        <a:pt x="1005" y="5584"/>
                        <a:pt x="2342" y="6131"/>
                        <a:pt x="3759" y="6131"/>
                      </a:cubicBezTo>
                      <a:cubicBezTo>
                        <a:pt x="4196" y="6131"/>
                        <a:pt x="4643" y="6079"/>
                        <a:pt x="5086" y="5969"/>
                      </a:cubicBezTo>
                      <a:cubicBezTo>
                        <a:pt x="5345" y="5906"/>
                        <a:pt x="5600" y="5825"/>
                        <a:pt x="5840" y="5723"/>
                      </a:cubicBezTo>
                      <a:cubicBezTo>
                        <a:pt x="8118" y="4796"/>
                        <a:pt x="9516" y="2451"/>
                        <a:pt x="9233" y="0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3" name="Google Shape;4213;p72"/>
                <p:cNvSpPr/>
                <p:nvPr/>
              </p:nvSpPr>
              <p:spPr>
                <a:xfrm>
                  <a:off x="4668135" y="699037"/>
                  <a:ext cx="178994" cy="104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6" h="4373" extrusionOk="0">
                      <a:moveTo>
                        <a:pt x="7361" y="1"/>
                      </a:moveTo>
                      <a:cubicBezTo>
                        <a:pt x="7349" y="1"/>
                        <a:pt x="7336" y="3"/>
                        <a:pt x="7323" y="9"/>
                      </a:cubicBezTo>
                      <a:cubicBezTo>
                        <a:pt x="7159" y="77"/>
                        <a:pt x="7015" y="193"/>
                        <a:pt x="6866" y="288"/>
                      </a:cubicBezTo>
                      <a:cubicBezTo>
                        <a:pt x="6718" y="384"/>
                        <a:pt x="6569" y="481"/>
                        <a:pt x="6419" y="577"/>
                      </a:cubicBezTo>
                      <a:cubicBezTo>
                        <a:pt x="6136" y="754"/>
                        <a:pt x="5853" y="927"/>
                        <a:pt x="5569" y="1100"/>
                      </a:cubicBezTo>
                      <a:cubicBezTo>
                        <a:pt x="4977" y="1461"/>
                        <a:pt x="4391" y="1826"/>
                        <a:pt x="3790" y="2167"/>
                      </a:cubicBezTo>
                      <a:cubicBezTo>
                        <a:pt x="2599" y="2859"/>
                        <a:pt x="1379" y="3513"/>
                        <a:pt x="139" y="4119"/>
                      </a:cubicBezTo>
                      <a:cubicBezTo>
                        <a:pt x="1" y="4190"/>
                        <a:pt x="84" y="4373"/>
                        <a:pt x="212" y="4373"/>
                      </a:cubicBezTo>
                      <a:cubicBezTo>
                        <a:pt x="231" y="4373"/>
                        <a:pt x="252" y="4368"/>
                        <a:pt x="273" y="4359"/>
                      </a:cubicBezTo>
                      <a:cubicBezTo>
                        <a:pt x="1532" y="3763"/>
                        <a:pt x="2767" y="3119"/>
                        <a:pt x="3968" y="2413"/>
                      </a:cubicBezTo>
                      <a:cubicBezTo>
                        <a:pt x="4564" y="2062"/>
                        <a:pt x="5156" y="1711"/>
                        <a:pt x="5733" y="1326"/>
                      </a:cubicBezTo>
                      <a:cubicBezTo>
                        <a:pt x="6021" y="1134"/>
                        <a:pt x="6304" y="942"/>
                        <a:pt x="6592" y="745"/>
                      </a:cubicBezTo>
                      <a:cubicBezTo>
                        <a:pt x="6862" y="553"/>
                        <a:pt x="7188" y="375"/>
                        <a:pt x="7419" y="140"/>
                      </a:cubicBezTo>
                      <a:cubicBezTo>
                        <a:pt x="7475" y="78"/>
                        <a:pt x="7427" y="1"/>
                        <a:pt x="7361" y="1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4" name="Google Shape;4214;p72"/>
                <p:cNvSpPr/>
                <p:nvPr/>
              </p:nvSpPr>
              <p:spPr>
                <a:xfrm>
                  <a:off x="4741797" y="736167"/>
                  <a:ext cx="81740" cy="53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4" h="2237" extrusionOk="0">
                      <a:moveTo>
                        <a:pt x="3296" y="0"/>
                      </a:moveTo>
                      <a:cubicBezTo>
                        <a:pt x="3281" y="0"/>
                        <a:pt x="3264" y="5"/>
                        <a:pt x="3246" y="15"/>
                      </a:cubicBezTo>
                      <a:cubicBezTo>
                        <a:pt x="2184" y="607"/>
                        <a:pt x="1166" y="1284"/>
                        <a:pt x="141" y="1947"/>
                      </a:cubicBezTo>
                      <a:cubicBezTo>
                        <a:pt x="1" y="2036"/>
                        <a:pt x="83" y="2237"/>
                        <a:pt x="213" y="2237"/>
                      </a:cubicBezTo>
                      <a:cubicBezTo>
                        <a:pt x="238" y="2237"/>
                        <a:pt x="264" y="2229"/>
                        <a:pt x="291" y="2212"/>
                      </a:cubicBezTo>
                      <a:cubicBezTo>
                        <a:pt x="1314" y="1549"/>
                        <a:pt x="2352" y="895"/>
                        <a:pt x="3337" y="170"/>
                      </a:cubicBezTo>
                      <a:cubicBezTo>
                        <a:pt x="3413" y="113"/>
                        <a:pt x="3373" y="0"/>
                        <a:pt x="3296" y="0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5" name="Google Shape;4215;p72"/>
                <p:cNvSpPr/>
                <p:nvPr/>
              </p:nvSpPr>
              <p:spPr>
                <a:xfrm>
                  <a:off x="4625259" y="575748"/>
                  <a:ext cx="179377" cy="88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2" h="3713" extrusionOk="0">
                      <a:moveTo>
                        <a:pt x="7374" y="0"/>
                      </a:moveTo>
                      <a:cubicBezTo>
                        <a:pt x="7366" y="0"/>
                        <a:pt x="7359" y="1"/>
                        <a:pt x="7351" y="4"/>
                      </a:cubicBezTo>
                      <a:cubicBezTo>
                        <a:pt x="6716" y="200"/>
                        <a:pt x="6105" y="479"/>
                        <a:pt x="5500" y="748"/>
                      </a:cubicBezTo>
                      <a:cubicBezTo>
                        <a:pt x="4889" y="1018"/>
                        <a:pt x="4284" y="1296"/>
                        <a:pt x="3683" y="1584"/>
                      </a:cubicBezTo>
                      <a:cubicBezTo>
                        <a:pt x="2472" y="2171"/>
                        <a:pt x="1285" y="2801"/>
                        <a:pt x="123" y="3473"/>
                      </a:cubicBezTo>
                      <a:cubicBezTo>
                        <a:pt x="0" y="3543"/>
                        <a:pt x="72" y="3712"/>
                        <a:pt x="184" y="3712"/>
                      </a:cubicBezTo>
                      <a:cubicBezTo>
                        <a:pt x="204" y="3712"/>
                        <a:pt x="225" y="3707"/>
                        <a:pt x="247" y="3695"/>
                      </a:cubicBezTo>
                      <a:cubicBezTo>
                        <a:pt x="1400" y="3031"/>
                        <a:pt x="2578" y="2402"/>
                        <a:pt x="3775" y="1820"/>
                      </a:cubicBezTo>
                      <a:cubicBezTo>
                        <a:pt x="4366" y="1532"/>
                        <a:pt x="4957" y="1257"/>
                        <a:pt x="5557" y="989"/>
                      </a:cubicBezTo>
                      <a:cubicBezTo>
                        <a:pt x="6173" y="714"/>
                        <a:pt x="6807" y="465"/>
                        <a:pt x="7413" y="166"/>
                      </a:cubicBezTo>
                      <a:cubicBezTo>
                        <a:pt x="7492" y="127"/>
                        <a:pt x="7451" y="0"/>
                        <a:pt x="7374" y="0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6" name="Google Shape;4216;p72"/>
                <p:cNvSpPr/>
                <p:nvPr/>
              </p:nvSpPr>
              <p:spPr>
                <a:xfrm>
                  <a:off x="4647739" y="557123"/>
                  <a:ext cx="144086" cy="66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8" h="2795" extrusionOk="0">
                      <a:moveTo>
                        <a:pt x="5894" y="0"/>
                      </a:moveTo>
                      <a:cubicBezTo>
                        <a:pt x="5886" y="0"/>
                        <a:pt x="5877" y="1"/>
                        <a:pt x="5868" y="3"/>
                      </a:cubicBezTo>
                      <a:cubicBezTo>
                        <a:pt x="5349" y="128"/>
                        <a:pt x="4835" y="267"/>
                        <a:pt x="4336" y="450"/>
                      </a:cubicBezTo>
                      <a:cubicBezTo>
                        <a:pt x="3855" y="632"/>
                        <a:pt x="3384" y="824"/>
                        <a:pt x="2912" y="1036"/>
                      </a:cubicBezTo>
                      <a:cubicBezTo>
                        <a:pt x="1952" y="1468"/>
                        <a:pt x="1024" y="1969"/>
                        <a:pt x="130" y="2526"/>
                      </a:cubicBezTo>
                      <a:cubicBezTo>
                        <a:pt x="1" y="2606"/>
                        <a:pt x="75" y="2795"/>
                        <a:pt x="196" y="2795"/>
                      </a:cubicBezTo>
                      <a:cubicBezTo>
                        <a:pt x="219" y="2795"/>
                        <a:pt x="244" y="2788"/>
                        <a:pt x="270" y="2771"/>
                      </a:cubicBezTo>
                      <a:cubicBezTo>
                        <a:pt x="2038" y="1676"/>
                        <a:pt x="3950" y="868"/>
                        <a:pt x="5911" y="190"/>
                      </a:cubicBezTo>
                      <a:cubicBezTo>
                        <a:pt x="6018" y="155"/>
                        <a:pt x="5993" y="0"/>
                        <a:pt x="5894" y="0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7" name="Google Shape;4217;p72"/>
                <p:cNvSpPr/>
                <p:nvPr/>
              </p:nvSpPr>
              <p:spPr>
                <a:xfrm>
                  <a:off x="4530387" y="735712"/>
                  <a:ext cx="50998" cy="68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2866" extrusionOk="0">
                      <a:moveTo>
                        <a:pt x="1327" y="1"/>
                      </a:moveTo>
                      <a:cubicBezTo>
                        <a:pt x="976" y="1"/>
                        <a:pt x="606" y="285"/>
                        <a:pt x="674" y="635"/>
                      </a:cubicBezTo>
                      <a:lnTo>
                        <a:pt x="837" y="357"/>
                      </a:lnTo>
                      <a:lnTo>
                        <a:pt x="837" y="357"/>
                      </a:lnTo>
                      <a:cubicBezTo>
                        <a:pt x="592" y="910"/>
                        <a:pt x="361" y="1471"/>
                        <a:pt x="145" y="2039"/>
                      </a:cubicBezTo>
                      <a:cubicBezTo>
                        <a:pt x="68" y="2245"/>
                        <a:pt x="0" y="2485"/>
                        <a:pt x="111" y="2673"/>
                      </a:cubicBezTo>
                      <a:cubicBezTo>
                        <a:pt x="193" y="2802"/>
                        <a:pt x="346" y="2866"/>
                        <a:pt x="506" y="2866"/>
                      </a:cubicBezTo>
                      <a:cubicBezTo>
                        <a:pt x="577" y="2866"/>
                        <a:pt x="654" y="2851"/>
                        <a:pt x="721" y="2827"/>
                      </a:cubicBezTo>
                      <a:cubicBezTo>
                        <a:pt x="933" y="2745"/>
                        <a:pt x="1096" y="2572"/>
                        <a:pt x="1245" y="2404"/>
                      </a:cubicBezTo>
                      <a:cubicBezTo>
                        <a:pt x="1553" y="2068"/>
                        <a:pt x="1870" y="1712"/>
                        <a:pt x="2000" y="1274"/>
                      </a:cubicBezTo>
                      <a:cubicBezTo>
                        <a:pt x="2129" y="837"/>
                        <a:pt x="2010" y="289"/>
                        <a:pt x="1610" y="69"/>
                      </a:cubicBezTo>
                      <a:cubicBezTo>
                        <a:pt x="1524" y="20"/>
                        <a:pt x="1428" y="1"/>
                        <a:pt x="1327" y="1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8" name="Google Shape;4218;p72"/>
                <p:cNvSpPr/>
                <p:nvPr/>
              </p:nvSpPr>
              <p:spPr>
                <a:xfrm>
                  <a:off x="4380837" y="793693"/>
                  <a:ext cx="65028" cy="69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" h="2909" extrusionOk="0">
                      <a:moveTo>
                        <a:pt x="817" y="1"/>
                      </a:moveTo>
                      <a:cubicBezTo>
                        <a:pt x="509" y="1"/>
                        <a:pt x="183" y="280"/>
                        <a:pt x="318" y="559"/>
                      </a:cubicBezTo>
                      <a:lnTo>
                        <a:pt x="96" y="1054"/>
                      </a:lnTo>
                      <a:cubicBezTo>
                        <a:pt x="1" y="1995"/>
                        <a:pt x="866" y="2909"/>
                        <a:pt x="1802" y="2909"/>
                      </a:cubicBezTo>
                      <a:cubicBezTo>
                        <a:pt x="1855" y="2909"/>
                        <a:pt x="1904" y="2909"/>
                        <a:pt x="1956" y="2904"/>
                      </a:cubicBezTo>
                      <a:cubicBezTo>
                        <a:pt x="2177" y="2880"/>
                        <a:pt x="2408" y="2802"/>
                        <a:pt x="2552" y="2629"/>
                      </a:cubicBezTo>
                      <a:cubicBezTo>
                        <a:pt x="2692" y="2456"/>
                        <a:pt x="2716" y="2174"/>
                        <a:pt x="2552" y="2019"/>
                      </a:cubicBezTo>
                      <a:cubicBezTo>
                        <a:pt x="2456" y="1933"/>
                        <a:pt x="2321" y="1904"/>
                        <a:pt x="2206" y="1842"/>
                      </a:cubicBezTo>
                      <a:cubicBezTo>
                        <a:pt x="1875" y="1673"/>
                        <a:pt x="1731" y="1285"/>
                        <a:pt x="1615" y="928"/>
                      </a:cubicBezTo>
                      <a:cubicBezTo>
                        <a:pt x="1494" y="578"/>
                        <a:pt x="1341" y="189"/>
                        <a:pt x="1000" y="40"/>
                      </a:cubicBezTo>
                      <a:cubicBezTo>
                        <a:pt x="942" y="11"/>
                        <a:pt x="880" y="1"/>
                        <a:pt x="817" y="1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9" name="Google Shape;4219;p72"/>
                <p:cNvSpPr/>
                <p:nvPr/>
              </p:nvSpPr>
              <p:spPr>
                <a:xfrm>
                  <a:off x="4506687" y="822588"/>
                  <a:ext cx="61580" cy="45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2" h="1890" extrusionOk="0">
                      <a:moveTo>
                        <a:pt x="1755" y="0"/>
                      </a:moveTo>
                      <a:cubicBezTo>
                        <a:pt x="1587" y="0"/>
                        <a:pt x="1423" y="58"/>
                        <a:pt x="1303" y="188"/>
                      </a:cubicBezTo>
                      <a:lnTo>
                        <a:pt x="1351" y="222"/>
                      </a:lnTo>
                      <a:cubicBezTo>
                        <a:pt x="995" y="717"/>
                        <a:pt x="1" y="1226"/>
                        <a:pt x="269" y="1890"/>
                      </a:cubicBezTo>
                      <a:cubicBezTo>
                        <a:pt x="1096" y="1582"/>
                        <a:pt x="1880" y="1149"/>
                        <a:pt x="2572" y="601"/>
                      </a:cubicBezTo>
                      <a:cubicBezTo>
                        <a:pt x="2567" y="582"/>
                        <a:pt x="2562" y="568"/>
                        <a:pt x="2558" y="553"/>
                      </a:cubicBezTo>
                      <a:cubicBezTo>
                        <a:pt x="2452" y="222"/>
                        <a:pt x="2091" y="0"/>
                        <a:pt x="1755" y="0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0" name="Google Shape;4220;p72"/>
                <p:cNvSpPr/>
                <p:nvPr/>
              </p:nvSpPr>
              <p:spPr>
                <a:xfrm>
                  <a:off x="4513127" y="836976"/>
                  <a:ext cx="59401" cy="42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1" h="1784" extrusionOk="0">
                      <a:moveTo>
                        <a:pt x="2303" y="0"/>
                      </a:moveTo>
                      <a:lnTo>
                        <a:pt x="2303" y="0"/>
                      </a:lnTo>
                      <a:cubicBezTo>
                        <a:pt x="1611" y="548"/>
                        <a:pt x="827" y="981"/>
                        <a:pt x="0" y="1289"/>
                      </a:cubicBezTo>
                      <a:cubicBezTo>
                        <a:pt x="25" y="1346"/>
                        <a:pt x="58" y="1409"/>
                        <a:pt x="102" y="1466"/>
                      </a:cubicBezTo>
                      <a:cubicBezTo>
                        <a:pt x="265" y="1692"/>
                        <a:pt x="481" y="1783"/>
                        <a:pt x="717" y="1783"/>
                      </a:cubicBezTo>
                      <a:cubicBezTo>
                        <a:pt x="1504" y="1783"/>
                        <a:pt x="2480" y="726"/>
                        <a:pt x="2303" y="0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21" name="Google Shape;4221;p72"/>
              <p:cNvGrpSpPr/>
              <p:nvPr/>
            </p:nvGrpSpPr>
            <p:grpSpPr>
              <a:xfrm flipH="1">
                <a:off x="6683958" y="1740240"/>
                <a:ext cx="1288155" cy="791929"/>
                <a:chOff x="4318474" y="484276"/>
                <a:chExt cx="746886" cy="459169"/>
              </a:xfrm>
            </p:grpSpPr>
            <p:sp>
              <p:nvSpPr>
                <p:cNvPr id="4222" name="Google Shape;4222;p72"/>
                <p:cNvSpPr/>
                <p:nvPr/>
              </p:nvSpPr>
              <p:spPr>
                <a:xfrm>
                  <a:off x="4318474" y="484276"/>
                  <a:ext cx="746886" cy="459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95" h="19178" extrusionOk="0">
                      <a:moveTo>
                        <a:pt x="24164" y="0"/>
                      </a:moveTo>
                      <a:cubicBezTo>
                        <a:pt x="24075" y="0"/>
                        <a:pt x="23983" y="25"/>
                        <a:pt x="23894" y="81"/>
                      </a:cubicBezTo>
                      <a:cubicBezTo>
                        <a:pt x="22231" y="1114"/>
                        <a:pt x="20348" y="1618"/>
                        <a:pt x="18483" y="2162"/>
                      </a:cubicBezTo>
                      <a:cubicBezTo>
                        <a:pt x="16518" y="2734"/>
                        <a:pt x="14552" y="3310"/>
                        <a:pt x="12587" y="3882"/>
                      </a:cubicBezTo>
                      <a:cubicBezTo>
                        <a:pt x="10674" y="4440"/>
                        <a:pt x="8728" y="4939"/>
                        <a:pt x="6844" y="5584"/>
                      </a:cubicBezTo>
                      <a:cubicBezTo>
                        <a:pt x="3513" y="6722"/>
                        <a:pt x="0" y="9250"/>
                        <a:pt x="457" y="13219"/>
                      </a:cubicBezTo>
                      <a:cubicBezTo>
                        <a:pt x="779" y="16007"/>
                        <a:pt x="3086" y="18386"/>
                        <a:pt x="5820" y="19005"/>
                      </a:cubicBezTo>
                      <a:cubicBezTo>
                        <a:pt x="6339" y="19124"/>
                        <a:pt x="6837" y="19177"/>
                        <a:pt x="7317" y="19177"/>
                      </a:cubicBezTo>
                      <a:cubicBezTo>
                        <a:pt x="9813" y="19177"/>
                        <a:pt x="11852" y="17743"/>
                        <a:pt x="14105" y="16627"/>
                      </a:cubicBezTo>
                      <a:cubicBezTo>
                        <a:pt x="17513" y="14935"/>
                        <a:pt x="20823" y="13037"/>
                        <a:pt x="24216" y="11297"/>
                      </a:cubicBezTo>
                      <a:cubicBezTo>
                        <a:pt x="24735" y="11028"/>
                        <a:pt x="24476" y="10293"/>
                        <a:pt x="23952" y="10244"/>
                      </a:cubicBezTo>
                      <a:cubicBezTo>
                        <a:pt x="23735" y="10226"/>
                        <a:pt x="23515" y="10206"/>
                        <a:pt x="23298" y="10187"/>
                      </a:cubicBezTo>
                      <a:cubicBezTo>
                        <a:pt x="26273" y="8086"/>
                        <a:pt x="28854" y="5478"/>
                        <a:pt x="30925" y="2474"/>
                      </a:cubicBezTo>
                      <a:cubicBezTo>
                        <a:pt x="31195" y="2077"/>
                        <a:pt x="30823" y="1631"/>
                        <a:pt x="30423" y="1631"/>
                      </a:cubicBezTo>
                      <a:cubicBezTo>
                        <a:pt x="30338" y="1631"/>
                        <a:pt x="30252" y="1651"/>
                        <a:pt x="30171" y="1696"/>
                      </a:cubicBezTo>
                      <a:cubicBezTo>
                        <a:pt x="28210" y="2748"/>
                        <a:pt x="26052" y="3286"/>
                        <a:pt x="23851" y="3291"/>
                      </a:cubicBezTo>
                      <a:cubicBezTo>
                        <a:pt x="24433" y="2527"/>
                        <a:pt x="24755" y="1585"/>
                        <a:pt x="24731" y="580"/>
                      </a:cubicBezTo>
                      <a:cubicBezTo>
                        <a:pt x="24724" y="271"/>
                        <a:pt x="24458" y="0"/>
                        <a:pt x="2416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3" name="Google Shape;4223;p72"/>
                <p:cNvSpPr/>
                <p:nvPr/>
              </p:nvSpPr>
              <p:spPr>
                <a:xfrm>
                  <a:off x="4327332" y="598946"/>
                  <a:ext cx="535737" cy="308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76" h="12875" extrusionOk="0">
                      <a:moveTo>
                        <a:pt x="17921" y="0"/>
                      </a:moveTo>
                      <a:cubicBezTo>
                        <a:pt x="13918" y="125"/>
                        <a:pt x="9934" y="980"/>
                        <a:pt x="6233" y="2528"/>
                      </a:cubicBezTo>
                      <a:cubicBezTo>
                        <a:pt x="4860" y="3100"/>
                        <a:pt x="3465" y="3811"/>
                        <a:pt x="2582" y="5013"/>
                      </a:cubicBezTo>
                      <a:cubicBezTo>
                        <a:pt x="1" y="8526"/>
                        <a:pt x="3955" y="12678"/>
                        <a:pt x="7517" y="12865"/>
                      </a:cubicBezTo>
                      <a:cubicBezTo>
                        <a:pt x="7641" y="12871"/>
                        <a:pt x="7765" y="12875"/>
                        <a:pt x="7889" y="12875"/>
                      </a:cubicBezTo>
                      <a:cubicBezTo>
                        <a:pt x="9826" y="12875"/>
                        <a:pt x="11718" y="12076"/>
                        <a:pt x="13308" y="10948"/>
                      </a:cubicBezTo>
                      <a:cubicBezTo>
                        <a:pt x="14999" y="9751"/>
                        <a:pt x="16398" y="8189"/>
                        <a:pt x="17782" y="6647"/>
                      </a:cubicBezTo>
                      <a:cubicBezTo>
                        <a:pt x="17205" y="6541"/>
                        <a:pt x="16629" y="6439"/>
                        <a:pt x="16052" y="6334"/>
                      </a:cubicBezTo>
                      <a:cubicBezTo>
                        <a:pt x="18161" y="4445"/>
                        <a:pt x="20266" y="2562"/>
                        <a:pt x="22376" y="673"/>
                      </a:cubicBezTo>
                      <a:lnTo>
                        <a:pt x="22376" y="673"/>
                      </a:lnTo>
                      <a:cubicBezTo>
                        <a:pt x="20324" y="1019"/>
                        <a:pt x="18277" y="1365"/>
                        <a:pt x="16225" y="1711"/>
                      </a:cubicBezTo>
                      <a:cubicBezTo>
                        <a:pt x="16791" y="1140"/>
                        <a:pt x="17359" y="572"/>
                        <a:pt x="1792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4" name="Google Shape;4224;p72"/>
                <p:cNvSpPr/>
                <p:nvPr/>
              </p:nvSpPr>
              <p:spPr>
                <a:xfrm>
                  <a:off x="4344592" y="651637"/>
                  <a:ext cx="291021" cy="263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5" h="11015" extrusionOk="0">
                      <a:moveTo>
                        <a:pt x="6081" y="1"/>
                      </a:moveTo>
                      <a:cubicBezTo>
                        <a:pt x="5643" y="1"/>
                        <a:pt x="5198" y="54"/>
                        <a:pt x="4753" y="164"/>
                      </a:cubicBezTo>
                      <a:cubicBezTo>
                        <a:pt x="1803" y="899"/>
                        <a:pt x="0" y="3883"/>
                        <a:pt x="736" y="6833"/>
                      </a:cubicBezTo>
                      <a:cubicBezTo>
                        <a:pt x="1356" y="9340"/>
                        <a:pt x="3602" y="11014"/>
                        <a:pt x="6074" y="11014"/>
                      </a:cubicBezTo>
                      <a:cubicBezTo>
                        <a:pt x="6512" y="11014"/>
                        <a:pt x="6957" y="10962"/>
                        <a:pt x="7402" y="10852"/>
                      </a:cubicBezTo>
                      <a:cubicBezTo>
                        <a:pt x="10352" y="10120"/>
                        <a:pt x="12155" y="7132"/>
                        <a:pt x="11419" y="4181"/>
                      </a:cubicBezTo>
                      <a:cubicBezTo>
                        <a:pt x="10799" y="1675"/>
                        <a:pt x="8552" y="1"/>
                        <a:pt x="608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5" name="Google Shape;4225;p72"/>
                <p:cNvSpPr/>
                <p:nvPr/>
              </p:nvSpPr>
              <p:spPr>
                <a:xfrm>
                  <a:off x="4398552" y="879540"/>
                  <a:ext cx="147534" cy="37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2" h="156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14" y="986"/>
                        <a:pt x="2384" y="1562"/>
                        <a:pt x="3835" y="1562"/>
                      </a:cubicBezTo>
                      <a:cubicBezTo>
                        <a:pt x="4272" y="1562"/>
                        <a:pt x="4720" y="1509"/>
                        <a:pt x="5166" y="1399"/>
                      </a:cubicBezTo>
                      <a:cubicBezTo>
                        <a:pt x="5512" y="1312"/>
                        <a:pt x="5844" y="1192"/>
                        <a:pt x="6161" y="1048"/>
                      </a:cubicBezTo>
                      <a:lnTo>
                        <a:pt x="6161" y="1048"/>
                      </a:lnTo>
                      <a:cubicBezTo>
                        <a:pt x="6075" y="1062"/>
                        <a:pt x="5988" y="1077"/>
                        <a:pt x="5902" y="1086"/>
                      </a:cubicBezTo>
                      <a:cubicBezTo>
                        <a:pt x="5662" y="1188"/>
                        <a:pt x="5407" y="1269"/>
                        <a:pt x="5148" y="1332"/>
                      </a:cubicBezTo>
                      <a:cubicBezTo>
                        <a:pt x="4705" y="1442"/>
                        <a:pt x="4258" y="1494"/>
                        <a:pt x="3821" y="1494"/>
                      </a:cubicBezTo>
                      <a:cubicBezTo>
                        <a:pt x="2404" y="1494"/>
                        <a:pt x="1067" y="947"/>
                        <a:pt x="62" y="10"/>
                      </a:cubicBezTo>
                      <a:cubicBezTo>
                        <a:pt x="44" y="5"/>
                        <a:pt x="20" y="5"/>
                        <a:pt x="0" y="1"/>
                      </a:cubicBezTo>
                      <a:close/>
                    </a:path>
                  </a:pathLst>
                </a:custGeom>
                <a:solidFill>
                  <a:srgbClr val="51231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6" name="Google Shape;4226;p72"/>
                <p:cNvSpPr/>
                <p:nvPr/>
              </p:nvSpPr>
              <p:spPr>
                <a:xfrm>
                  <a:off x="4539819" y="768174"/>
                  <a:ext cx="88875" cy="137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2" h="5739" extrusionOk="0">
                      <a:moveTo>
                        <a:pt x="3399" y="0"/>
                      </a:moveTo>
                      <a:cubicBezTo>
                        <a:pt x="3394" y="5"/>
                        <a:pt x="3394" y="10"/>
                        <a:pt x="3394" y="15"/>
                      </a:cubicBezTo>
                      <a:cubicBezTo>
                        <a:pt x="3677" y="2466"/>
                        <a:pt x="2279" y="4811"/>
                        <a:pt x="1" y="5738"/>
                      </a:cubicBezTo>
                      <a:cubicBezTo>
                        <a:pt x="87" y="5729"/>
                        <a:pt x="174" y="5714"/>
                        <a:pt x="260" y="5700"/>
                      </a:cubicBezTo>
                      <a:cubicBezTo>
                        <a:pt x="2418" y="4700"/>
                        <a:pt x="3711" y="2393"/>
                        <a:pt x="3399" y="0"/>
                      </a:cubicBezTo>
                      <a:close/>
                    </a:path>
                  </a:pathLst>
                </a:custGeom>
                <a:solidFill>
                  <a:srgbClr val="ED5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7" name="Google Shape;4227;p72"/>
                <p:cNvSpPr/>
                <p:nvPr/>
              </p:nvSpPr>
              <p:spPr>
                <a:xfrm>
                  <a:off x="4400036" y="768533"/>
                  <a:ext cx="227837" cy="146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6" h="6132" extrusionOk="0">
                      <a:moveTo>
                        <a:pt x="9233" y="0"/>
                      </a:moveTo>
                      <a:lnTo>
                        <a:pt x="9233" y="0"/>
                      </a:lnTo>
                      <a:cubicBezTo>
                        <a:pt x="8848" y="870"/>
                        <a:pt x="8300" y="1672"/>
                        <a:pt x="7623" y="2336"/>
                      </a:cubicBezTo>
                      <a:cubicBezTo>
                        <a:pt x="7430" y="2522"/>
                        <a:pt x="7233" y="2695"/>
                        <a:pt x="7027" y="2859"/>
                      </a:cubicBezTo>
                      <a:cubicBezTo>
                        <a:pt x="7204" y="3585"/>
                        <a:pt x="6228" y="4642"/>
                        <a:pt x="5441" y="4642"/>
                      </a:cubicBezTo>
                      <a:cubicBezTo>
                        <a:pt x="5205" y="4642"/>
                        <a:pt x="4989" y="4551"/>
                        <a:pt x="4826" y="4325"/>
                      </a:cubicBezTo>
                      <a:cubicBezTo>
                        <a:pt x="4782" y="4268"/>
                        <a:pt x="4749" y="4205"/>
                        <a:pt x="4724" y="4148"/>
                      </a:cubicBezTo>
                      <a:cubicBezTo>
                        <a:pt x="3658" y="4541"/>
                        <a:pt x="2515" y="4743"/>
                        <a:pt x="1366" y="4743"/>
                      </a:cubicBezTo>
                      <a:cubicBezTo>
                        <a:pt x="909" y="4743"/>
                        <a:pt x="452" y="4709"/>
                        <a:pt x="0" y="4647"/>
                      </a:cubicBezTo>
                      <a:lnTo>
                        <a:pt x="0" y="4647"/>
                      </a:lnTo>
                      <a:cubicBezTo>
                        <a:pt x="1005" y="5584"/>
                        <a:pt x="2342" y="6131"/>
                        <a:pt x="3759" y="6131"/>
                      </a:cubicBezTo>
                      <a:cubicBezTo>
                        <a:pt x="4196" y="6131"/>
                        <a:pt x="4643" y="6079"/>
                        <a:pt x="5086" y="5969"/>
                      </a:cubicBezTo>
                      <a:cubicBezTo>
                        <a:pt x="5345" y="5906"/>
                        <a:pt x="5600" y="5825"/>
                        <a:pt x="5840" y="5723"/>
                      </a:cubicBezTo>
                      <a:cubicBezTo>
                        <a:pt x="8118" y="4796"/>
                        <a:pt x="9516" y="2451"/>
                        <a:pt x="9233" y="0"/>
                      </a:cubicBezTo>
                      <a:close/>
                    </a:path>
                  </a:pathLst>
                </a:custGeom>
                <a:solidFill>
                  <a:srgbClr val="FD7B0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8" name="Google Shape;4228;p72"/>
                <p:cNvSpPr/>
                <p:nvPr/>
              </p:nvSpPr>
              <p:spPr>
                <a:xfrm>
                  <a:off x="4668135" y="699037"/>
                  <a:ext cx="178994" cy="104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6" h="4373" extrusionOk="0">
                      <a:moveTo>
                        <a:pt x="7361" y="1"/>
                      </a:moveTo>
                      <a:cubicBezTo>
                        <a:pt x="7349" y="1"/>
                        <a:pt x="7336" y="3"/>
                        <a:pt x="7323" y="9"/>
                      </a:cubicBezTo>
                      <a:cubicBezTo>
                        <a:pt x="7159" y="77"/>
                        <a:pt x="7015" y="193"/>
                        <a:pt x="6866" y="288"/>
                      </a:cubicBezTo>
                      <a:cubicBezTo>
                        <a:pt x="6718" y="384"/>
                        <a:pt x="6569" y="481"/>
                        <a:pt x="6419" y="577"/>
                      </a:cubicBezTo>
                      <a:cubicBezTo>
                        <a:pt x="6136" y="754"/>
                        <a:pt x="5853" y="927"/>
                        <a:pt x="5569" y="1100"/>
                      </a:cubicBezTo>
                      <a:cubicBezTo>
                        <a:pt x="4977" y="1461"/>
                        <a:pt x="4391" y="1826"/>
                        <a:pt x="3790" y="2167"/>
                      </a:cubicBezTo>
                      <a:cubicBezTo>
                        <a:pt x="2599" y="2859"/>
                        <a:pt x="1379" y="3513"/>
                        <a:pt x="139" y="4119"/>
                      </a:cubicBezTo>
                      <a:cubicBezTo>
                        <a:pt x="1" y="4190"/>
                        <a:pt x="84" y="4373"/>
                        <a:pt x="212" y="4373"/>
                      </a:cubicBezTo>
                      <a:cubicBezTo>
                        <a:pt x="231" y="4373"/>
                        <a:pt x="252" y="4368"/>
                        <a:pt x="273" y="4359"/>
                      </a:cubicBezTo>
                      <a:cubicBezTo>
                        <a:pt x="1532" y="3763"/>
                        <a:pt x="2767" y="3119"/>
                        <a:pt x="3968" y="2413"/>
                      </a:cubicBezTo>
                      <a:cubicBezTo>
                        <a:pt x="4564" y="2062"/>
                        <a:pt x="5156" y="1711"/>
                        <a:pt x="5733" y="1326"/>
                      </a:cubicBezTo>
                      <a:cubicBezTo>
                        <a:pt x="6021" y="1134"/>
                        <a:pt x="6304" y="942"/>
                        <a:pt x="6592" y="745"/>
                      </a:cubicBezTo>
                      <a:cubicBezTo>
                        <a:pt x="6862" y="553"/>
                        <a:pt x="7188" y="375"/>
                        <a:pt x="7419" y="140"/>
                      </a:cubicBezTo>
                      <a:cubicBezTo>
                        <a:pt x="7475" y="78"/>
                        <a:pt x="7427" y="1"/>
                        <a:pt x="736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9" name="Google Shape;4229;p72"/>
                <p:cNvSpPr/>
                <p:nvPr/>
              </p:nvSpPr>
              <p:spPr>
                <a:xfrm>
                  <a:off x="4741797" y="736167"/>
                  <a:ext cx="81740" cy="53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4" h="2237" extrusionOk="0">
                      <a:moveTo>
                        <a:pt x="3296" y="0"/>
                      </a:moveTo>
                      <a:cubicBezTo>
                        <a:pt x="3281" y="0"/>
                        <a:pt x="3264" y="5"/>
                        <a:pt x="3246" y="15"/>
                      </a:cubicBezTo>
                      <a:cubicBezTo>
                        <a:pt x="2184" y="607"/>
                        <a:pt x="1166" y="1284"/>
                        <a:pt x="141" y="1947"/>
                      </a:cubicBezTo>
                      <a:cubicBezTo>
                        <a:pt x="1" y="2036"/>
                        <a:pt x="83" y="2237"/>
                        <a:pt x="213" y="2237"/>
                      </a:cubicBezTo>
                      <a:cubicBezTo>
                        <a:pt x="238" y="2237"/>
                        <a:pt x="264" y="2229"/>
                        <a:pt x="291" y="2212"/>
                      </a:cubicBezTo>
                      <a:cubicBezTo>
                        <a:pt x="1314" y="1549"/>
                        <a:pt x="2352" y="895"/>
                        <a:pt x="3337" y="170"/>
                      </a:cubicBezTo>
                      <a:cubicBezTo>
                        <a:pt x="3413" y="113"/>
                        <a:pt x="3373" y="0"/>
                        <a:pt x="329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0" name="Google Shape;4230;p72"/>
                <p:cNvSpPr/>
                <p:nvPr/>
              </p:nvSpPr>
              <p:spPr>
                <a:xfrm>
                  <a:off x="4625259" y="575748"/>
                  <a:ext cx="179377" cy="88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2" h="3713" extrusionOk="0">
                      <a:moveTo>
                        <a:pt x="7374" y="0"/>
                      </a:moveTo>
                      <a:cubicBezTo>
                        <a:pt x="7366" y="0"/>
                        <a:pt x="7359" y="1"/>
                        <a:pt x="7351" y="4"/>
                      </a:cubicBezTo>
                      <a:cubicBezTo>
                        <a:pt x="6716" y="200"/>
                        <a:pt x="6105" y="479"/>
                        <a:pt x="5500" y="748"/>
                      </a:cubicBezTo>
                      <a:cubicBezTo>
                        <a:pt x="4889" y="1018"/>
                        <a:pt x="4284" y="1296"/>
                        <a:pt x="3683" y="1584"/>
                      </a:cubicBezTo>
                      <a:cubicBezTo>
                        <a:pt x="2472" y="2171"/>
                        <a:pt x="1285" y="2801"/>
                        <a:pt x="123" y="3473"/>
                      </a:cubicBezTo>
                      <a:cubicBezTo>
                        <a:pt x="0" y="3543"/>
                        <a:pt x="72" y="3712"/>
                        <a:pt x="184" y="3712"/>
                      </a:cubicBezTo>
                      <a:cubicBezTo>
                        <a:pt x="204" y="3712"/>
                        <a:pt x="225" y="3707"/>
                        <a:pt x="247" y="3695"/>
                      </a:cubicBezTo>
                      <a:cubicBezTo>
                        <a:pt x="1400" y="3031"/>
                        <a:pt x="2578" y="2402"/>
                        <a:pt x="3775" y="1820"/>
                      </a:cubicBezTo>
                      <a:cubicBezTo>
                        <a:pt x="4366" y="1532"/>
                        <a:pt x="4957" y="1257"/>
                        <a:pt x="5557" y="989"/>
                      </a:cubicBezTo>
                      <a:cubicBezTo>
                        <a:pt x="6173" y="714"/>
                        <a:pt x="6807" y="465"/>
                        <a:pt x="7413" y="166"/>
                      </a:cubicBezTo>
                      <a:cubicBezTo>
                        <a:pt x="7492" y="127"/>
                        <a:pt x="7451" y="0"/>
                        <a:pt x="737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1" name="Google Shape;4231;p72"/>
                <p:cNvSpPr/>
                <p:nvPr/>
              </p:nvSpPr>
              <p:spPr>
                <a:xfrm>
                  <a:off x="4647739" y="557123"/>
                  <a:ext cx="144086" cy="66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8" h="2795" extrusionOk="0">
                      <a:moveTo>
                        <a:pt x="5894" y="0"/>
                      </a:moveTo>
                      <a:cubicBezTo>
                        <a:pt x="5886" y="0"/>
                        <a:pt x="5877" y="1"/>
                        <a:pt x="5868" y="3"/>
                      </a:cubicBezTo>
                      <a:cubicBezTo>
                        <a:pt x="5349" y="128"/>
                        <a:pt x="4835" y="267"/>
                        <a:pt x="4336" y="450"/>
                      </a:cubicBezTo>
                      <a:cubicBezTo>
                        <a:pt x="3855" y="632"/>
                        <a:pt x="3384" y="824"/>
                        <a:pt x="2912" y="1036"/>
                      </a:cubicBezTo>
                      <a:cubicBezTo>
                        <a:pt x="1952" y="1468"/>
                        <a:pt x="1024" y="1969"/>
                        <a:pt x="130" y="2526"/>
                      </a:cubicBezTo>
                      <a:cubicBezTo>
                        <a:pt x="1" y="2606"/>
                        <a:pt x="75" y="2795"/>
                        <a:pt x="196" y="2795"/>
                      </a:cubicBezTo>
                      <a:cubicBezTo>
                        <a:pt x="219" y="2795"/>
                        <a:pt x="244" y="2788"/>
                        <a:pt x="270" y="2771"/>
                      </a:cubicBezTo>
                      <a:cubicBezTo>
                        <a:pt x="2038" y="1676"/>
                        <a:pt x="3950" y="868"/>
                        <a:pt x="5911" y="190"/>
                      </a:cubicBezTo>
                      <a:cubicBezTo>
                        <a:pt x="6018" y="155"/>
                        <a:pt x="5993" y="0"/>
                        <a:pt x="589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2" name="Google Shape;4232;p72"/>
                <p:cNvSpPr/>
                <p:nvPr/>
              </p:nvSpPr>
              <p:spPr>
                <a:xfrm>
                  <a:off x="4530387" y="735712"/>
                  <a:ext cx="50998" cy="68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2866" extrusionOk="0">
                      <a:moveTo>
                        <a:pt x="1327" y="1"/>
                      </a:moveTo>
                      <a:cubicBezTo>
                        <a:pt x="976" y="1"/>
                        <a:pt x="606" y="285"/>
                        <a:pt x="674" y="635"/>
                      </a:cubicBezTo>
                      <a:lnTo>
                        <a:pt x="837" y="357"/>
                      </a:lnTo>
                      <a:lnTo>
                        <a:pt x="837" y="357"/>
                      </a:lnTo>
                      <a:cubicBezTo>
                        <a:pt x="592" y="910"/>
                        <a:pt x="361" y="1471"/>
                        <a:pt x="145" y="2039"/>
                      </a:cubicBezTo>
                      <a:cubicBezTo>
                        <a:pt x="68" y="2245"/>
                        <a:pt x="0" y="2485"/>
                        <a:pt x="111" y="2673"/>
                      </a:cubicBezTo>
                      <a:cubicBezTo>
                        <a:pt x="193" y="2802"/>
                        <a:pt x="346" y="2866"/>
                        <a:pt x="506" y="2866"/>
                      </a:cubicBezTo>
                      <a:cubicBezTo>
                        <a:pt x="577" y="2866"/>
                        <a:pt x="654" y="2851"/>
                        <a:pt x="721" y="2827"/>
                      </a:cubicBezTo>
                      <a:cubicBezTo>
                        <a:pt x="933" y="2745"/>
                        <a:pt x="1096" y="2572"/>
                        <a:pt x="1245" y="2404"/>
                      </a:cubicBezTo>
                      <a:cubicBezTo>
                        <a:pt x="1553" y="2068"/>
                        <a:pt x="1870" y="1712"/>
                        <a:pt x="2000" y="1274"/>
                      </a:cubicBezTo>
                      <a:cubicBezTo>
                        <a:pt x="2129" y="837"/>
                        <a:pt x="2010" y="289"/>
                        <a:pt x="1610" y="69"/>
                      </a:cubicBezTo>
                      <a:cubicBezTo>
                        <a:pt x="1524" y="20"/>
                        <a:pt x="1428" y="1"/>
                        <a:pt x="132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3" name="Google Shape;4233;p72"/>
                <p:cNvSpPr/>
                <p:nvPr/>
              </p:nvSpPr>
              <p:spPr>
                <a:xfrm>
                  <a:off x="4380837" y="793693"/>
                  <a:ext cx="65028" cy="69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" h="2909" extrusionOk="0">
                      <a:moveTo>
                        <a:pt x="817" y="1"/>
                      </a:moveTo>
                      <a:cubicBezTo>
                        <a:pt x="509" y="1"/>
                        <a:pt x="183" y="280"/>
                        <a:pt x="318" y="559"/>
                      </a:cubicBezTo>
                      <a:lnTo>
                        <a:pt x="96" y="1054"/>
                      </a:lnTo>
                      <a:cubicBezTo>
                        <a:pt x="1" y="1995"/>
                        <a:pt x="866" y="2909"/>
                        <a:pt x="1802" y="2909"/>
                      </a:cubicBezTo>
                      <a:cubicBezTo>
                        <a:pt x="1855" y="2909"/>
                        <a:pt x="1904" y="2909"/>
                        <a:pt x="1956" y="2904"/>
                      </a:cubicBezTo>
                      <a:cubicBezTo>
                        <a:pt x="2177" y="2880"/>
                        <a:pt x="2408" y="2802"/>
                        <a:pt x="2552" y="2629"/>
                      </a:cubicBezTo>
                      <a:cubicBezTo>
                        <a:pt x="2692" y="2456"/>
                        <a:pt x="2716" y="2174"/>
                        <a:pt x="2552" y="2019"/>
                      </a:cubicBezTo>
                      <a:cubicBezTo>
                        <a:pt x="2456" y="1933"/>
                        <a:pt x="2321" y="1904"/>
                        <a:pt x="2206" y="1842"/>
                      </a:cubicBezTo>
                      <a:cubicBezTo>
                        <a:pt x="1875" y="1673"/>
                        <a:pt x="1731" y="1285"/>
                        <a:pt x="1615" y="928"/>
                      </a:cubicBezTo>
                      <a:cubicBezTo>
                        <a:pt x="1494" y="578"/>
                        <a:pt x="1341" y="189"/>
                        <a:pt x="1000" y="40"/>
                      </a:cubicBezTo>
                      <a:cubicBezTo>
                        <a:pt x="942" y="11"/>
                        <a:pt x="880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4" name="Google Shape;4234;p72"/>
                <p:cNvSpPr/>
                <p:nvPr/>
              </p:nvSpPr>
              <p:spPr>
                <a:xfrm>
                  <a:off x="4506687" y="822588"/>
                  <a:ext cx="61580" cy="45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2" h="1890" extrusionOk="0">
                      <a:moveTo>
                        <a:pt x="1755" y="0"/>
                      </a:moveTo>
                      <a:cubicBezTo>
                        <a:pt x="1587" y="0"/>
                        <a:pt x="1423" y="58"/>
                        <a:pt x="1303" y="188"/>
                      </a:cubicBezTo>
                      <a:lnTo>
                        <a:pt x="1351" y="222"/>
                      </a:lnTo>
                      <a:cubicBezTo>
                        <a:pt x="995" y="717"/>
                        <a:pt x="1" y="1226"/>
                        <a:pt x="269" y="1890"/>
                      </a:cubicBezTo>
                      <a:cubicBezTo>
                        <a:pt x="1096" y="1582"/>
                        <a:pt x="1880" y="1149"/>
                        <a:pt x="2572" y="601"/>
                      </a:cubicBezTo>
                      <a:cubicBezTo>
                        <a:pt x="2567" y="582"/>
                        <a:pt x="2562" y="568"/>
                        <a:pt x="2558" y="553"/>
                      </a:cubicBezTo>
                      <a:cubicBezTo>
                        <a:pt x="2452" y="222"/>
                        <a:pt x="2091" y="0"/>
                        <a:pt x="175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5" name="Google Shape;4235;p72"/>
                <p:cNvSpPr/>
                <p:nvPr/>
              </p:nvSpPr>
              <p:spPr>
                <a:xfrm>
                  <a:off x="4513127" y="836976"/>
                  <a:ext cx="59401" cy="42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1" h="1784" extrusionOk="0">
                      <a:moveTo>
                        <a:pt x="2303" y="0"/>
                      </a:moveTo>
                      <a:lnTo>
                        <a:pt x="2303" y="0"/>
                      </a:lnTo>
                      <a:cubicBezTo>
                        <a:pt x="1611" y="548"/>
                        <a:pt x="827" y="981"/>
                        <a:pt x="0" y="1289"/>
                      </a:cubicBezTo>
                      <a:cubicBezTo>
                        <a:pt x="25" y="1346"/>
                        <a:pt x="58" y="1409"/>
                        <a:pt x="102" y="1466"/>
                      </a:cubicBezTo>
                      <a:cubicBezTo>
                        <a:pt x="265" y="1692"/>
                        <a:pt x="481" y="1783"/>
                        <a:pt x="717" y="1783"/>
                      </a:cubicBezTo>
                      <a:cubicBezTo>
                        <a:pt x="1504" y="1783"/>
                        <a:pt x="2480" y="726"/>
                        <a:pt x="230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36" name="Google Shape;4236;p72"/>
            <p:cNvGrpSpPr/>
            <p:nvPr/>
          </p:nvGrpSpPr>
          <p:grpSpPr>
            <a:xfrm>
              <a:off x="2744164" y="644945"/>
              <a:ext cx="670098" cy="411962"/>
              <a:chOff x="6683958" y="1740240"/>
              <a:chExt cx="1288155" cy="791929"/>
            </a:xfrm>
          </p:grpSpPr>
          <p:grpSp>
            <p:nvGrpSpPr>
              <p:cNvPr id="4237" name="Google Shape;4237;p72"/>
              <p:cNvGrpSpPr/>
              <p:nvPr/>
            </p:nvGrpSpPr>
            <p:grpSpPr>
              <a:xfrm flipH="1">
                <a:off x="6683958" y="1740240"/>
                <a:ext cx="1288155" cy="791929"/>
                <a:chOff x="4318474" y="484276"/>
                <a:chExt cx="746886" cy="459169"/>
              </a:xfrm>
            </p:grpSpPr>
            <p:sp>
              <p:nvSpPr>
                <p:cNvPr id="4238" name="Google Shape;4238;p72"/>
                <p:cNvSpPr/>
                <p:nvPr/>
              </p:nvSpPr>
              <p:spPr>
                <a:xfrm>
                  <a:off x="4318474" y="484276"/>
                  <a:ext cx="746886" cy="459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95" h="19178" extrusionOk="0">
                      <a:moveTo>
                        <a:pt x="24164" y="0"/>
                      </a:moveTo>
                      <a:cubicBezTo>
                        <a:pt x="24075" y="0"/>
                        <a:pt x="23983" y="25"/>
                        <a:pt x="23894" y="81"/>
                      </a:cubicBezTo>
                      <a:cubicBezTo>
                        <a:pt x="22231" y="1114"/>
                        <a:pt x="20348" y="1618"/>
                        <a:pt x="18483" y="2162"/>
                      </a:cubicBezTo>
                      <a:cubicBezTo>
                        <a:pt x="16518" y="2734"/>
                        <a:pt x="14552" y="3310"/>
                        <a:pt x="12587" y="3882"/>
                      </a:cubicBezTo>
                      <a:cubicBezTo>
                        <a:pt x="10674" y="4440"/>
                        <a:pt x="8728" y="4939"/>
                        <a:pt x="6844" y="5584"/>
                      </a:cubicBezTo>
                      <a:cubicBezTo>
                        <a:pt x="3513" y="6722"/>
                        <a:pt x="0" y="9250"/>
                        <a:pt x="457" y="13219"/>
                      </a:cubicBezTo>
                      <a:cubicBezTo>
                        <a:pt x="779" y="16007"/>
                        <a:pt x="3086" y="18386"/>
                        <a:pt x="5820" y="19005"/>
                      </a:cubicBezTo>
                      <a:cubicBezTo>
                        <a:pt x="6339" y="19124"/>
                        <a:pt x="6837" y="19177"/>
                        <a:pt x="7317" y="19177"/>
                      </a:cubicBezTo>
                      <a:cubicBezTo>
                        <a:pt x="9813" y="19177"/>
                        <a:pt x="11852" y="17743"/>
                        <a:pt x="14105" y="16627"/>
                      </a:cubicBezTo>
                      <a:cubicBezTo>
                        <a:pt x="17513" y="14935"/>
                        <a:pt x="20823" y="13037"/>
                        <a:pt x="24216" y="11297"/>
                      </a:cubicBezTo>
                      <a:cubicBezTo>
                        <a:pt x="24735" y="11028"/>
                        <a:pt x="24476" y="10293"/>
                        <a:pt x="23952" y="10244"/>
                      </a:cubicBezTo>
                      <a:cubicBezTo>
                        <a:pt x="23735" y="10226"/>
                        <a:pt x="23515" y="10206"/>
                        <a:pt x="23298" y="10187"/>
                      </a:cubicBezTo>
                      <a:cubicBezTo>
                        <a:pt x="26273" y="8086"/>
                        <a:pt x="28854" y="5478"/>
                        <a:pt x="30925" y="2474"/>
                      </a:cubicBezTo>
                      <a:cubicBezTo>
                        <a:pt x="31195" y="2077"/>
                        <a:pt x="30823" y="1631"/>
                        <a:pt x="30423" y="1631"/>
                      </a:cubicBezTo>
                      <a:cubicBezTo>
                        <a:pt x="30338" y="1631"/>
                        <a:pt x="30252" y="1651"/>
                        <a:pt x="30171" y="1696"/>
                      </a:cubicBezTo>
                      <a:cubicBezTo>
                        <a:pt x="28210" y="2748"/>
                        <a:pt x="26052" y="3286"/>
                        <a:pt x="23851" y="3291"/>
                      </a:cubicBezTo>
                      <a:cubicBezTo>
                        <a:pt x="24433" y="2527"/>
                        <a:pt x="24755" y="1585"/>
                        <a:pt x="24731" y="580"/>
                      </a:cubicBezTo>
                      <a:cubicBezTo>
                        <a:pt x="24724" y="271"/>
                        <a:pt x="24458" y="0"/>
                        <a:pt x="24164" y="0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9" name="Google Shape;4239;p72"/>
                <p:cNvSpPr/>
                <p:nvPr/>
              </p:nvSpPr>
              <p:spPr>
                <a:xfrm>
                  <a:off x="4327332" y="598946"/>
                  <a:ext cx="535737" cy="308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76" h="12875" extrusionOk="0">
                      <a:moveTo>
                        <a:pt x="17921" y="0"/>
                      </a:moveTo>
                      <a:cubicBezTo>
                        <a:pt x="13918" y="125"/>
                        <a:pt x="9934" y="980"/>
                        <a:pt x="6233" y="2528"/>
                      </a:cubicBezTo>
                      <a:cubicBezTo>
                        <a:pt x="4860" y="3100"/>
                        <a:pt x="3465" y="3811"/>
                        <a:pt x="2582" y="5013"/>
                      </a:cubicBezTo>
                      <a:cubicBezTo>
                        <a:pt x="1" y="8526"/>
                        <a:pt x="3955" y="12678"/>
                        <a:pt x="7517" y="12865"/>
                      </a:cubicBezTo>
                      <a:cubicBezTo>
                        <a:pt x="7641" y="12871"/>
                        <a:pt x="7765" y="12875"/>
                        <a:pt x="7889" y="12875"/>
                      </a:cubicBezTo>
                      <a:cubicBezTo>
                        <a:pt x="9826" y="12875"/>
                        <a:pt x="11718" y="12076"/>
                        <a:pt x="13308" y="10948"/>
                      </a:cubicBezTo>
                      <a:cubicBezTo>
                        <a:pt x="14999" y="9751"/>
                        <a:pt x="16398" y="8189"/>
                        <a:pt x="17782" y="6647"/>
                      </a:cubicBezTo>
                      <a:cubicBezTo>
                        <a:pt x="17205" y="6541"/>
                        <a:pt x="16629" y="6439"/>
                        <a:pt x="16052" y="6334"/>
                      </a:cubicBezTo>
                      <a:cubicBezTo>
                        <a:pt x="18161" y="4445"/>
                        <a:pt x="20266" y="2562"/>
                        <a:pt x="22376" y="673"/>
                      </a:cubicBezTo>
                      <a:lnTo>
                        <a:pt x="22376" y="673"/>
                      </a:lnTo>
                      <a:cubicBezTo>
                        <a:pt x="20324" y="1019"/>
                        <a:pt x="18277" y="1365"/>
                        <a:pt x="16225" y="1711"/>
                      </a:cubicBezTo>
                      <a:cubicBezTo>
                        <a:pt x="16791" y="1140"/>
                        <a:pt x="17359" y="572"/>
                        <a:pt x="17921" y="0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0" name="Google Shape;4240;p72"/>
                <p:cNvSpPr/>
                <p:nvPr/>
              </p:nvSpPr>
              <p:spPr>
                <a:xfrm>
                  <a:off x="4344592" y="651637"/>
                  <a:ext cx="291021" cy="263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5" h="11015" extrusionOk="0">
                      <a:moveTo>
                        <a:pt x="6081" y="1"/>
                      </a:moveTo>
                      <a:cubicBezTo>
                        <a:pt x="5643" y="1"/>
                        <a:pt x="5198" y="54"/>
                        <a:pt x="4753" y="164"/>
                      </a:cubicBezTo>
                      <a:cubicBezTo>
                        <a:pt x="1803" y="899"/>
                        <a:pt x="0" y="3883"/>
                        <a:pt x="736" y="6833"/>
                      </a:cubicBezTo>
                      <a:cubicBezTo>
                        <a:pt x="1356" y="9340"/>
                        <a:pt x="3602" y="11014"/>
                        <a:pt x="6074" y="11014"/>
                      </a:cubicBezTo>
                      <a:cubicBezTo>
                        <a:pt x="6512" y="11014"/>
                        <a:pt x="6957" y="10962"/>
                        <a:pt x="7402" y="10852"/>
                      </a:cubicBezTo>
                      <a:cubicBezTo>
                        <a:pt x="10352" y="10120"/>
                        <a:pt x="12155" y="7132"/>
                        <a:pt x="11419" y="4181"/>
                      </a:cubicBezTo>
                      <a:cubicBezTo>
                        <a:pt x="10799" y="1675"/>
                        <a:pt x="8552" y="1"/>
                        <a:pt x="6081" y="1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1" name="Google Shape;4241;p72"/>
                <p:cNvSpPr/>
                <p:nvPr/>
              </p:nvSpPr>
              <p:spPr>
                <a:xfrm>
                  <a:off x="4398552" y="879540"/>
                  <a:ext cx="147534" cy="37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2" h="156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14" y="986"/>
                        <a:pt x="2384" y="1562"/>
                        <a:pt x="3835" y="1562"/>
                      </a:cubicBezTo>
                      <a:cubicBezTo>
                        <a:pt x="4272" y="1562"/>
                        <a:pt x="4720" y="1509"/>
                        <a:pt x="5166" y="1399"/>
                      </a:cubicBezTo>
                      <a:cubicBezTo>
                        <a:pt x="5512" y="1312"/>
                        <a:pt x="5844" y="1192"/>
                        <a:pt x="6161" y="1048"/>
                      </a:cubicBezTo>
                      <a:lnTo>
                        <a:pt x="6161" y="1048"/>
                      </a:lnTo>
                      <a:cubicBezTo>
                        <a:pt x="6075" y="1062"/>
                        <a:pt x="5988" y="1077"/>
                        <a:pt x="5902" y="1086"/>
                      </a:cubicBezTo>
                      <a:cubicBezTo>
                        <a:pt x="5662" y="1188"/>
                        <a:pt x="5407" y="1269"/>
                        <a:pt x="5148" y="1332"/>
                      </a:cubicBezTo>
                      <a:cubicBezTo>
                        <a:pt x="4705" y="1442"/>
                        <a:pt x="4258" y="1494"/>
                        <a:pt x="3821" y="1494"/>
                      </a:cubicBezTo>
                      <a:cubicBezTo>
                        <a:pt x="2404" y="1494"/>
                        <a:pt x="1067" y="947"/>
                        <a:pt x="62" y="10"/>
                      </a:cubicBezTo>
                      <a:cubicBezTo>
                        <a:pt x="44" y="5"/>
                        <a:pt x="20" y="5"/>
                        <a:pt x="0" y="1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2" name="Google Shape;4242;p72"/>
                <p:cNvSpPr/>
                <p:nvPr/>
              </p:nvSpPr>
              <p:spPr>
                <a:xfrm>
                  <a:off x="4539819" y="768174"/>
                  <a:ext cx="88875" cy="137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2" h="5739" extrusionOk="0">
                      <a:moveTo>
                        <a:pt x="3399" y="0"/>
                      </a:moveTo>
                      <a:cubicBezTo>
                        <a:pt x="3394" y="5"/>
                        <a:pt x="3394" y="10"/>
                        <a:pt x="3394" y="15"/>
                      </a:cubicBezTo>
                      <a:cubicBezTo>
                        <a:pt x="3677" y="2466"/>
                        <a:pt x="2279" y="4811"/>
                        <a:pt x="1" y="5738"/>
                      </a:cubicBezTo>
                      <a:cubicBezTo>
                        <a:pt x="87" y="5729"/>
                        <a:pt x="174" y="5714"/>
                        <a:pt x="260" y="5700"/>
                      </a:cubicBezTo>
                      <a:cubicBezTo>
                        <a:pt x="2418" y="4700"/>
                        <a:pt x="3711" y="2393"/>
                        <a:pt x="3399" y="0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3" name="Google Shape;4243;p72"/>
                <p:cNvSpPr/>
                <p:nvPr/>
              </p:nvSpPr>
              <p:spPr>
                <a:xfrm>
                  <a:off x="4400036" y="768533"/>
                  <a:ext cx="227837" cy="146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6" h="6132" extrusionOk="0">
                      <a:moveTo>
                        <a:pt x="9233" y="0"/>
                      </a:moveTo>
                      <a:lnTo>
                        <a:pt x="9233" y="0"/>
                      </a:lnTo>
                      <a:cubicBezTo>
                        <a:pt x="8848" y="870"/>
                        <a:pt x="8300" y="1672"/>
                        <a:pt x="7623" y="2336"/>
                      </a:cubicBezTo>
                      <a:cubicBezTo>
                        <a:pt x="7430" y="2522"/>
                        <a:pt x="7233" y="2695"/>
                        <a:pt x="7027" y="2859"/>
                      </a:cubicBezTo>
                      <a:cubicBezTo>
                        <a:pt x="7204" y="3585"/>
                        <a:pt x="6228" y="4642"/>
                        <a:pt x="5441" y="4642"/>
                      </a:cubicBezTo>
                      <a:cubicBezTo>
                        <a:pt x="5205" y="4642"/>
                        <a:pt x="4989" y="4551"/>
                        <a:pt x="4826" y="4325"/>
                      </a:cubicBezTo>
                      <a:cubicBezTo>
                        <a:pt x="4782" y="4268"/>
                        <a:pt x="4749" y="4205"/>
                        <a:pt x="4724" y="4148"/>
                      </a:cubicBezTo>
                      <a:cubicBezTo>
                        <a:pt x="3658" y="4541"/>
                        <a:pt x="2515" y="4743"/>
                        <a:pt x="1366" y="4743"/>
                      </a:cubicBezTo>
                      <a:cubicBezTo>
                        <a:pt x="909" y="4743"/>
                        <a:pt x="452" y="4709"/>
                        <a:pt x="0" y="4647"/>
                      </a:cubicBezTo>
                      <a:lnTo>
                        <a:pt x="0" y="4647"/>
                      </a:lnTo>
                      <a:cubicBezTo>
                        <a:pt x="1005" y="5584"/>
                        <a:pt x="2342" y="6131"/>
                        <a:pt x="3759" y="6131"/>
                      </a:cubicBezTo>
                      <a:cubicBezTo>
                        <a:pt x="4196" y="6131"/>
                        <a:pt x="4643" y="6079"/>
                        <a:pt x="5086" y="5969"/>
                      </a:cubicBezTo>
                      <a:cubicBezTo>
                        <a:pt x="5345" y="5906"/>
                        <a:pt x="5600" y="5825"/>
                        <a:pt x="5840" y="5723"/>
                      </a:cubicBezTo>
                      <a:cubicBezTo>
                        <a:pt x="8118" y="4796"/>
                        <a:pt x="9516" y="2451"/>
                        <a:pt x="9233" y="0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4" name="Google Shape;4244;p72"/>
                <p:cNvSpPr/>
                <p:nvPr/>
              </p:nvSpPr>
              <p:spPr>
                <a:xfrm>
                  <a:off x="4668135" y="699037"/>
                  <a:ext cx="178994" cy="104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6" h="4373" extrusionOk="0">
                      <a:moveTo>
                        <a:pt x="7361" y="1"/>
                      </a:moveTo>
                      <a:cubicBezTo>
                        <a:pt x="7349" y="1"/>
                        <a:pt x="7336" y="3"/>
                        <a:pt x="7323" y="9"/>
                      </a:cubicBezTo>
                      <a:cubicBezTo>
                        <a:pt x="7159" y="77"/>
                        <a:pt x="7015" y="193"/>
                        <a:pt x="6866" y="288"/>
                      </a:cubicBezTo>
                      <a:cubicBezTo>
                        <a:pt x="6718" y="384"/>
                        <a:pt x="6569" y="481"/>
                        <a:pt x="6419" y="577"/>
                      </a:cubicBezTo>
                      <a:cubicBezTo>
                        <a:pt x="6136" y="754"/>
                        <a:pt x="5853" y="927"/>
                        <a:pt x="5569" y="1100"/>
                      </a:cubicBezTo>
                      <a:cubicBezTo>
                        <a:pt x="4977" y="1461"/>
                        <a:pt x="4391" y="1826"/>
                        <a:pt x="3790" y="2167"/>
                      </a:cubicBezTo>
                      <a:cubicBezTo>
                        <a:pt x="2599" y="2859"/>
                        <a:pt x="1379" y="3513"/>
                        <a:pt x="139" y="4119"/>
                      </a:cubicBezTo>
                      <a:cubicBezTo>
                        <a:pt x="1" y="4190"/>
                        <a:pt x="84" y="4373"/>
                        <a:pt x="212" y="4373"/>
                      </a:cubicBezTo>
                      <a:cubicBezTo>
                        <a:pt x="231" y="4373"/>
                        <a:pt x="252" y="4368"/>
                        <a:pt x="273" y="4359"/>
                      </a:cubicBezTo>
                      <a:cubicBezTo>
                        <a:pt x="1532" y="3763"/>
                        <a:pt x="2767" y="3119"/>
                        <a:pt x="3968" y="2413"/>
                      </a:cubicBezTo>
                      <a:cubicBezTo>
                        <a:pt x="4564" y="2062"/>
                        <a:pt x="5156" y="1711"/>
                        <a:pt x="5733" y="1326"/>
                      </a:cubicBezTo>
                      <a:cubicBezTo>
                        <a:pt x="6021" y="1134"/>
                        <a:pt x="6304" y="942"/>
                        <a:pt x="6592" y="745"/>
                      </a:cubicBezTo>
                      <a:cubicBezTo>
                        <a:pt x="6862" y="553"/>
                        <a:pt x="7188" y="375"/>
                        <a:pt x="7419" y="140"/>
                      </a:cubicBezTo>
                      <a:cubicBezTo>
                        <a:pt x="7475" y="78"/>
                        <a:pt x="7427" y="1"/>
                        <a:pt x="7361" y="1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5" name="Google Shape;4245;p72"/>
                <p:cNvSpPr/>
                <p:nvPr/>
              </p:nvSpPr>
              <p:spPr>
                <a:xfrm>
                  <a:off x="4741797" y="736167"/>
                  <a:ext cx="81740" cy="53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4" h="2237" extrusionOk="0">
                      <a:moveTo>
                        <a:pt x="3296" y="0"/>
                      </a:moveTo>
                      <a:cubicBezTo>
                        <a:pt x="3281" y="0"/>
                        <a:pt x="3264" y="5"/>
                        <a:pt x="3246" y="15"/>
                      </a:cubicBezTo>
                      <a:cubicBezTo>
                        <a:pt x="2184" y="607"/>
                        <a:pt x="1166" y="1284"/>
                        <a:pt x="141" y="1947"/>
                      </a:cubicBezTo>
                      <a:cubicBezTo>
                        <a:pt x="1" y="2036"/>
                        <a:pt x="83" y="2237"/>
                        <a:pt x="213" y="2237"/>
                      </a:cubicBezTo>
                      <a:cubicBezTo>
                        <a:pt x="238" y="2237"/>
                        <a:pt x="264" y="2229"/>
                        <a:pt x="291" y="2212"/>
                      </a:cubicBezTo>
                      <a:cubicBezTo>
                        <a:pt x="1314" y="1549"/>
                        <a:pt x="2352" y="895"/>
                        <a:pt x="3337" y="170"/>
                      </a:cubicBezTo>
                      <a:cubicBezTo>
                        <a:pt x="3413" y="113"/>
                        <a:pt x="3373" y="0"/>
                        <a:pt x="3296" y="0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6" name="Google Shape;4246;p72"/>
                <p:cNvSpPr/>
                <p:nvPr/>
              </p:nvSpPr>
              <p:spPr>
                <a:xfrm>
                  <a:off x="4625259" y="575748"/>
                  <a:ext cx="179377" cy="88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2" h="3713" extrusionOk="0">
                      <a:moveTo>
                        <a:pt x="7374" y="0"/>
                      </a:moveTo>
                      <a:cubicBezTo>
                        <a:pt x="7366" y="0"/>
                        <a:pt x="7359" y="1"/>
                        <a:pt x="7351" y="4"/>
                      </a:cubicBezTo>
                      <a:cubicBezTo>
                        <a:pt x="6716" y="200"/>
                        <a:pt x="6105" y="479"/>
                        <a:pt x="5500" y="748"/>
                      </a:cubicBezTo>
                      <a:cubicBezTo>
                        <a:pt x="4889" y="1018"/>
                        <a:pt x="4284" y="1296"/>
                        <a:pt x="3683" y="1584"/>
                      </a:cubicBezTo>
                      <a:cubicBezTo>
                        <a:pt x="2472" y="2171"/>
                        <a:pt x="1285" y="2801"/>
                        <a:pt x="123" y="3473"/>
                      </a:cubicBezTo>
                      <a:cubicBezTo>
                        <a:pt x="0" y="3543"/>
                        <a:pt x="72" y="3712"/>
                        <a:pt x="184" y="3712"/>
                      </a:cubicBezTo>
                      <a:cubicBezTo>
                        <a:pt x="204" y="3712"/>
                        <a:pt x="225" y="3707"/>
                        <a:pt x="247" y="3695"/>
                      </a:cubicBezTo>
                      <a:cubicBezTo>
                        <a:pt x="1400" y="3031"/>
                        <a:pt x="2578" y="2402"/>
                        <a:pt x="3775" y="1820"/>
                      </a:cubicBezTo>
                      <a:cubicBezTo>
                        <a:pt x="4366" y="1532"/>
                        <a:pt x="4957" y="1257"/>
                        <a:pt x="5557" y="989"/>
                      </a:cubicBezTo>
                      <a:cubicBezTo>
                        <a:pt x="6173" y="714"/>
                        <a:pt x="6807" y="465"/>
                        <a:pt x="7413" y="166"/>
                      </a:cubicBezTo>
                      <a:cubicBezTo>
                        <a:pt x="7492" y="127"/>
                        <a:pt x="7451" y="0"/>
                        <a:pt x="7374" y="0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7" name="Google Shape;4247;p72"/>
                <p:cNvSpPr/>
                <p:nvPr/>
              </p:nvSpPr>
              <p:spPr>
                <a:xfrm>
                  <a:off x="4647739" y="557123"/>
                  <a:ext cx="144086" cy="66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8" h="2795" extrusionOk="0">
                      <a:moveTo>
                        <a:pt x="5894" y="0"/>
                      </a:moveTo>
                      <a:cubicBezTo>
                        <a:pt x="5886" y="0"/>
                        <a:pt x="5877" y="1"/>
                        <a:pt x="5868" y="3"/>
                      </a:cubicBezTo>
                      <a:cubicBezTo>
                        <a:pt x="5349" y="128"/>
                        <a:pt x="4835" y="267"/>
                        <a:pt x="4336" y="450"/>
                      </a:cubicBezTo>
                      <a:cubicBezTo>
                        <a:pt x="3855" y="632"/>
                        <a:pt x="3384" y="824"/>
                        <a:pt x="2912" y="1036"/>
                      </a:cubicBezTo>
                      <a:cubicBezTo>
                        <a:pt x="1952" y="1468"/>
                        <a:pt x="1024" y="1969"/>
                        <a:pt x="130" y="2526"/>
                      </a:cubicBezTo>
                      <a:cubicBezTo>
                        <a:pt x="1" y="2606"/>
                        <a:pt x="75" y="2795"/>
                        <a:pt x="196" y="2795"/>
                      </a:cubicBezTo>
                      <a:cubicBezTo>
                        <a:pt x="219" y="2795"/>
                        <a:pt x="244" y="2788"/>
                        <a:pt x="270" y="2771"/>
                      </a:cubicBezTo>
                      <a:cubicBezTo>
                        <a:pt x="2038" y="1676"/>
                        <a:pt x="3950" y="868"/>
                        <a:pt x="5911" y="190"/>
                      </a:cubicBezTo>
                      <a:cubicBezTo>
                        <a:pt x="6018" y="155"/>
                        <a:pt x="5993" y="0"/>
                        <a:pt x="5894" y="0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8" name="Google Shape;4248;p72"/>
                <p:cNvSpPr/>
                <p:nvPr/>
              </p:nvSpPr>
              <p:spPr>
                <a:xfrm>
                  <a:off x="4530387" y="735712"/>
                  <a:ext cx="50998" cy="68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2866" extrusionOk="0">
                      <a:moveTo>
                        <a:pt x="1327" y="1"/>
                      </a:moveTo>
                      <a:cubicBezTo>
                        <a:pt x="976" y="1"/>
                        <a:pt x="606" y="285"/>
                        <a:pt x="674" y="635"/>
                      </a:cubicBezTo>
                      <a:lnTo>
                        <a:pt x="837" y="357"/>
                      </a:lnTo>
                      <a:lnTo>
                        <a:pt x="837" y="357"/>
                      </a:lnTo>
                      <a:cubicBezTo>
                        <a:pt x="592" y="910"/>
                        <a:pt x="361" y="1471"/>
                        <a:pt x="145" y="2039"/>
                      </a:cubicBezTo>
                      <a:cubicBezTo>
                        <a:pt x="68" y="2245"/>
                        <a:pt x="0" y="2485"/>
                        <a:pt x="111" y="2673"/>
                      </a:cubicBezTo>
                      <a:cubicBezTo>
                        <a:pt x="193" y="2802"/>
                        <a:pt x="346" y="2866"/>
                        <a:pt x="506" y="2866"/>
                      </a:cubicBezTo>
                      <a:cubicBezTo>
                        <a:pt x="577" y="2866"/>
                        <a:pt x="654" y="2851"/>
                        <a:pt x="721" y="2827"/>
                      </a:cubicBezTo>
                      <a:cubicBezTo>
                        <a:pt x="933" y="2745"/>
                        <a:pt x="1096" y="2572"/>
                        <a:pt x="1245" y="2404"/>
                      </a:cubicBezTo>
                      <a:cubicBezTo>
                        <a:pt x="1553" y="2068"/>
                        <a:pt x="1870" y="1712"/>
                        <a:pt x="2000" y="1274"/>
                      </a:cubicBezTo>
                      <a:cubicBezTo>
                        <a:pt x="2129" y="837"/>
                        <a:pt x="2010" y="289"/>
                        <a:pt x="1610" y="69"/>
                      </a:cubicBezTo>
                      <a:cubicBezTo>
                        <a:pt x="1524" y="20"/>
                        <a:pt x="1428" y="1"/>
                        <a:pt x="1327" y="1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9" name="Google Shape;4249;p72"/>
                <p:cNvSpPr/>
                <p:nvPr/>
              </p:nvSpPr>
              <p:spPr>
                <a:xfrm>
                  <a:off x="4380837" y="793693"/>
                  <a:ext cx="65028" cy="69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" h="2909" extrusionOk="0">
                      <a:moveTo>
                        <a:pt x="817" y="1"/>
                      </a:moveTo>
                      <a:cubicBezTo>
                        <a:pt x="509" y="1"/>
                        <a:pt x="183" y="280"/>
                        <a:pt x="318" y="559"/>
                      </a:cubicBezTo>
                      <a:lnTo>
                        <a:pt x="96" y="1054"/>
                      </a:lnTo>
                      <a:cubicBezTo>
                        <a:pt x="1" y="1995"/>
                        <a:pt x="866" y="2909"/>
                        <a:pt x="1802" y="2909"/>
                      </a:cubicBezTo>
                      <a:cubicBezTo>
                        <a:pt x="1855" y="2909"/>
                        <a:pt x="1904" y="2909"/>
                        <a:pt x="1956" y="2904"/>
                      </a:cubicBezTo>
                      <a:cubicBezTo>
                        <a:pt x="2177" y="2880"/>
                        <a:pt x="2408" y="2802"/>
                        <a:pt x="2552" y="2629"/>
                      </a:cubicBezTo>
                      <a:cubicBezTo>
                        <a:pt x="2692" y="2456"/>
                        <a:pt x="2716" y="2174"/>
                        <a:pt x="2552" y="2019"/>
                      </a:cubicBezTo>
                      <a:cubicBezTo>
                        <a:pt x="2456" y="1933"/>
                        <a:pt x="2321" y="1904"/>
                        <a:pt x="2206" y="1842"/>
                      </a:cubicBezTo>
                      <a:cubicBezTo>
                        <a:pt x="1875" y="1673"/>
                        <a:pt x="1731" y="1285"/>
                        <a:pt x="1615" y="928"/>
                      </a:cubicBezTo>
                      <a:cubicBezTo>
                        <a:pt x="1494" y="578"/>
                        <a:pt x="1341" y="189"/>
                        <a:pt x="1000" y="40"/>
                      </a:cubicBezTo>
                      <a:cubicBezTo>
                        <a:pt x="942" y="11"/>
                        <a:pt x="880" y="1"/>
                        <a:pt x="817" y="1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0" name="Google Shape;4250;p72"/>
                <p:cNvSpPr/>
                <p:nvPr/>
              </p:nvSpPr>
              <p:spPr>
                <a:xfrm>
                  <a:off x="4506687" y="822588"/>
                  <a:ext cx="61580" cy="45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2" h="1890" extrusionOk="0">
                      <a:moveTo>
                        <a:pt x="1755" y="0"/>
                      </a:moveTo>
                      <a:cubicBezTo>
                        <a:pt x="1587" y="0"/>
                        <a:pt x="1423" y="58"/>
                        <a:pt x="1303" y="188"/>
                      </a:cubicBezTo>
                      <a:lnTo>
                        <a:pt x="1351" y="222"/>
                      </a:lnTo>
                      <a:cubicBezTo>
                        <a:pt x="995" y="717"/>
                        <a:pt x="1" y="1226"/>
                        <a:pt x="269" y="1890"/>
                      </a:cubicBezTo>
                      <a:cubicBezTo>
                        <a:pt x="1096" y="1582"/>
                        <a:pt x="1880" y="1149"/>
                        <a:pt x="2572" y="601"/>
                      </a:cubicBezTo>
                      <a:cubicBezTo>
                        <a:pt x="2567" y="582"/>
                        <a:pt x="2562" y="568"/>
                        <a:pt x="2558" y="553"/>
                      </a:cubicBezTo>
                      <a:cubicBezTo>
                        <a:pt x="2452" y="222"/>
                        <a:pt x="2091" y="0"/>
                        <a:pt x="1755" y="0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1" name="Google Shape;4251;p72"/>
                <p:cNvSpPr/>
                <p:nvPr/>
              </p:nvSpPr>
              <p:spPr>
                <a:xfrm>
                  <a:off x="4513127" y="836976"/>
                  <a:ext cx="59401" cy="42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1" h="1784" extrusionOk="0">
                      <a:moveTo>
                        <a:pt x="2303" y="0"/>
                      </a:moveTo>
                      <a:lnTo>
                        <a:pt x="2303" y="0"/>
                      </a:lnTo>
                      <a:cubicBezTo>
                        <a:pt x="1611" y="548"/>
                        <a:pt x="827" y="981"/>
                        <a:pt x="0" y="1289"/>
                      </a:cubicBezTo>
                      <a:cubicBezTo>
                        <a:pt x="25" y="1346"/>
                        <a:pt x="58" y="1409"/>
                        <a:pt x="102" y="1466"/>
                      </a:cubicBezTo>
                      <a:cubicBezTo>
                        <a:pt x="265" y="1692"/>
                        <a:pt x="481" y="1783"/>
                        <a:pt x="717" y="1783"/>
                      </a:cubicBezTo>
                      <a:cubicBezTo>
                        <a:pt x="1504" y="1783"/>
                        <a:pt x="2480" y="726"/>
                        <a:pt x="2303" y="0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52" name="Google Shape;4252;p72"/>
              <p:cNvGrpSpPr/>
              <p:nvPr/>
            </p:nvGrpSpPr>
            <p:grpSpPr>
              <a:xfrm flipH="1">
                <a:off x="6683958" y="1740240"/>
                <a:ext cx="1288155" cy="791929"/>
                <a:chOff x="4318474" y="484276"/>
                <a:chExt cx="746886" cy="459169"/>
              </a:xfrm>
            </p:grpSpPr>
            <p:sp>
              <p:nvSpPr>
                <p:cNvPr id="4253" name="Google Shape;4253;p72"/>
                <p:cNvSpPr/>
                <p:nvPr/>
              </p:nvSpPr>
              <p:spPr>
                <a:xfrm>
                  <a:off x="4318474" y="484276"/>
                  <a:ext cx="746886" cy="459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95" h="19178" extrusionOk="0">
                      <a:moveTo>
                        <a:pt x="24164" y="0"/>
                      </a:moveTo>
                      <a:cubicBezTo>
                        <a:pt x="24075" y="0"/>
                        <a:pt x="23983" y="25"/>
                        <a:pt x="23894" y="81"/>
                      </a:cubicBezTo>
                      <a:cubicBezTo>
                        <a:pt x="22231" y="1114"/>
                        <a:pt x="20348" y="1618"/>
                        <a:pt x="18483" y="2162"/>
                      </a:cubicBezTo>
                      <a:cubicBezTo>
                        <a:pt x="16518" y="2734"/>
                        <a:pt x="14552" y="3310"/>
                        <a:pt x="12587" y="3882"/>
                      </a:cubicBezTo>
                      <a:cubicBezTo>
                        <a:pt x="10674" y="4440"/>
                        <a:pt x="8728" y="4939"/>
                        <a:pt x="6844" y="5584"/>
                      </a:cubicBezTo>
                      <a:cubicBezTo>
                        <a:pt x="3513" y="6722"/>
                        <a:pt x="0" y="9250"/>
                        <a:pt x="457" y="13219"/>
                      </a:cubicBezTo>
                      <a:cubicBezTo>
                        <a:pt x="779" y="16007"/>
                        <a:pt x="3086" y="18386"/>
                        <a:pt x="5820" y="19005"/>
                      </a:cubicBezTo>
                      <a:cubicBezTo>
                        <a:pt x="6339" y="19124"/>
                        <a:pt x="6837" y="19177"/>
                        <a:pt x="7317" y="19177"/>
                      </a:cubicBezTo>
                      <a:cubicBezTo>
                        <a:pt x="9813" y="19177"/>
                        <a:pt x="11852" y="17743"/>
                        <a:pt x="14105" y="16627"/>
                      </a:cubicBezTo>
                      <a:cubicBezTo>
                        <a:pt x="17513" y="14935"/>
                        <a:pt x="20823" y="13037"/>
                        <a:pt x="24216" y="11297"/>
                      </a:cubicBezTo>
                      <a:cubicBezTo>
                        <a:pt x="24735" y="11028"/>
                        <a:pt x="24476" y="10293"/>
                        <a:pt x="23952" y="10244"/>
                      </a:cubicBezTo>
                      <a:cubicBezTo>
                        <a:pt x="23735" y="10226"/>
                        <a:pt x="23515" y="10206"/>
                        <a:pt x="23298" y="10187"/>
                      </a:cubicBezTo>
                      <a:cubicBezTo>
                        <a:pt x="26273" y="8086"/>
                        <a:pt x="28854" y="5478"/>
                        <a:pt x="30925" y="2474"/>
                      </a:cubicBezTo>
                      <a:cubicBezTo>
                        <a:pt x="31195" y="2077"/>
                        <a:pt x="30823" y="1631"/>
                        <a:pt x="30423" y="1631"/>
                      </a:cubicBezTo>
                      <a:cubicBezTo>
                        <a:pt x="30338" y="1631"/>
                        <a:pt x="30252" y="1651"/>
                        <a:pt x="30171" y="1696"/>
                      </a:cubicBezTo>
                      <a:cubicBezTo>
                        <a:pt x="28210" y="2748"/>
                        <a:pt x="26052" y="3286"/>
                        <a:pt x="23851" y="3291"/>
                      </a:cubicBezTo>
                      <a:cubicBezTo>
                        <a:pt x="24433" y="2527"/>
                        <a:pt x="24755" y="1585"/>
                        <a:pt x="24731" y="580"/>
                      </a:cubicBezTo>
                      <a:cubicBezTo>
                        <a:pt x="24724" y="271"/>
                        <a:pt x="24458" y="0"/>
                        <a:pt x="2416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4" name="Google Shape;4254;p72"/>
                <p:cNvSpPr/>
                <p:nvPr/>
              </p:nvSpPr>
              <p:spPr>
                <a:xfrm>
                  <a:off x="4327332" y="598946"/>
                  <a:ext cx="535737" cy="308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76" h="12875" extrusionOk="0">
                      <a:moveTo>
                        <a:pt x="17921" y="0"/>
                      </a:moveTo>
                      <a:cubicBezTo>
                        <a:pt x="13918" y="125"/>
                        <a:pt x="9934" y="980"/>
                        <a:pt x="6233" y="2528"/>
                      </a:cubicBezTo>
                      <a:cubicBezTo>
                        <a:pt x="4860" y="3100"/>
                        <a:pt x="3465" y="3811"/>
                        <a:pt x="2582" y="5013"/>
                      </a:cubicBezTo>
                      <a:cubicBezTo>
                        <a:pt x="1" y="8526"/>
                        <a:pt x="3955" y="12678"/>
                        <a:pt x="7517" y="12865"/>
                      </a:cubicBezTo>
                      <a:cubicBezTo>
                        <a:pt x="7641" y="12871"/>
                        <a:pt x="7765" y="12875"/>
                        <a:pt x="7889" y="12875"/>
                      </a:cubicBezTo>
                      <a:cubicBezTo>
                        <a:pt x="9826" y="12875"/>
                        <a:pt x="11718" y="12076"/>
                        <a:pt x="13308" y="10948"/>
                      </a:cubicBezTo>
                      <a:cubicBezTo>
                        <a:pt x="14999" y="9751"/>
                        <a:pt x="16398" y="8189"/>
                        <a:pt x="17782" y="6647"/>
                      </a:cubicBezTo>
                      <a:cubicBezTo>
                        <a:pt x="17205" y="6541"/>
                        <a:pt x="16629" y="6439"/>
                        <a:pt x="16052" y="6334"/>
                      </a:cubicBezTo>
                      <a:cubicBezTo>
                        <a:pt x="18161" y="4445"/>
                        <a:pt x="20266" y="2562"/>
                        <a:pt x="22376" y="673"/>
                      </a:cubicBezTo>
                      <a:lnTo>
                        <a:pt x="22376" y="673"/>
                      </a:lnTo>
                      <a:cubicBezTo>
                        <a:pt x="20324" y="1019"/>
                        <a:pt x="18277" y="1365"/>
                        <a:pt x="16225" y="1711"/>
                      </a:cubicBezTo>
                      <a:cubicBezTo>
                        <a:pt x="16791" y="1140"/>
                        <a:pt x="17359" y="572"/>
                        <a:pt x="1792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5" name="Google Shape;4255;p72"/>
                <p:cNvSpPr/>
                <p:nvPr/>
              </p:nvSpPr>
              <p:spPr>
                <a:xfrm>
                  <a:off x="4344592" y="651637"/>
                  <a:ext cx="291021" cy="263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5" h="11015" extrusionOk="0">
                      <a:moveTo>
                        <a:pt x="6081" y="1"/>
                      </a:moveTo>
                      <a:cubicBezTo>
                        <a:pt x="5643" y="1"/>
                        <a:pt x="5198" y="54"/>
                        <a:pt x="4753" y="164"/>
                      </a:cubicBezTo>
                      <a:cubicBezTo>
                        <a:pt x="1803" y="899"/>
                        <a:pt x="0" y="3883"/>
                        <a:pt x="736" y="6833"/>
                      </a:cubicBezTo>
                      <a:cubicBezTo>
                        <a:pt x="1356" y="9340"/>
                        <a:pt x="3602" y="11014"/>
                        <a:pt x="6074" y="11014"/>
                      </a:cubicBezTo>
                      <a:cubicBezTo>
                        <a:pt x="6512" y="11014"/>
                        <a:pt x="6957" y="10962"/>
                        <a:pt x="7402" y="10852"/>
                      </a:cubicBezTo>
                      <a:cubicBezTo>
                        <a:pt x="10352" y="10120"/>
                        <a:pt x="12155" y="7132"/>
                        <a:pt x="11419" y="4181"/>
                      </a:cubicBezTo>
                      <a:cubicBezTo>
                        <a:pt x="10799" y="1675"/>
                        <a:pt x="8552" y="1"/>
                        <a:pt x="608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6" name="Google Shape;4256;p72"/>
                <p:cNvSpPr/>
                <p:nvPr/>
              </p:nvSpPr>
              <p:spPr>
                <a:xfrm>
                  <a:off x="4398552" y="879540"/>
                  <a:ext cx="147534" cy="37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2" h="156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14" y="986"/>
                        <a:pt x="2384" y="1562"/>
                        <a:pt x="3835" y="1562"/>
                      </a:cubicBezTo>
                      <a:cubicBezTo>
                        <a:pt x="4272" y="1562"/>
                        <a:pt x="4720" y="1509"/>
                        <a:pt x="5166" y="1399"/>
                      </a:cubicBezTo>
                      <a:cubicBezTo>
                        <a:pt x="5512" y="1312"/>
                        <a:pt x="5844" y="1192"/>
                        <a:pt x="6161" y="1048"/>
                      </a:cubicBezTo>
                      <a:lnTo>
                        <a:pt x="6161" y="1048"/>
                      </a:lnTo>
                      <a:cubicBezTo>
                        <a:pt x="6075" y="1062"/>
                        <a:pt x="5988" y="1077"/>
                        <a:pt x="5902" y="1086"/>
                      </a:cubicBezTo>
                      <a:cubicBezTo>
                        <a:pt x="5662" y="1188"/>
                        <a:pt x="5407" y="1269"/>
                        <a:pt x="5148" y="1332"/>
                      </a:cubicBezTo>
                      <a:cubicBezTo>
                        <a:pt x="4705" y="1442"/>
                        <a:pt x="4258" y="1494"/>
                        <a:pt x="3821" y="1494"/>
                      </a:cubicBezTo>
                      <a:cubicBezTo>
                        <a:pt x="2404" y="1494"/>
                        <a:pt x="1067" y="947"/>
                        <a:pt x="62" y="10"/>
                      </a:cubicBezTo>
                      <a:cubicBezTo>
                        <a:pt x="44" y="5"/>
                        <a:pt x="20" y="5"/>
                        <a:pt x="0" y="1"/>
                      </a:cubicBezTo>
                      <a:close/>
                    </a:path>
                  </a:pathLst>
                </a:custGeom>
                <a:solidFill>
                  <a:srgbClr val="51231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7" name="Google Shape;4257;p72"/>
                <p:cNvSpPr/>
                <p:nvPr/>
              </p:nvSpPr>
              <p:spPr>
                <a:xfrm>
                  <a:off x="4539819" y="768174"/>
                  <a:ext cx="88875" cy="137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2" h="5739" extrusionOk="0">
                      <a:moveTo>
                        <a:pt x="3399" y="0"/>
                      </a:moveTo>
                      <a:cubicBezTo>
                        <a:pt x="3394" y="5"/>
                        <a:pt x="3394" y="10"/>
                        <a:pt x="3394" y="15"/>
                      </a:cubicBezTo>
                      <a:cubicBezTo>
                        <a:pt x="3677" y="2466"/>
                        <a:pt x="2279" y="4811"/>
                        <a:pt x="1" y="5738"/>
                      </a:cubicBezTo>
                      <a:cubicBezTo>
                        <a:pt x="87" y="5729"/>
                        <a:pt x="174" y="5714"/>
                        <a:pt x="260" y="5700"/>
                      </a:cubicBezTo>
                      <a:cubicBezTo>
                        <a:pt x="2418" y="4700"/>
                        <a:pt x="3711" y="2393"/>
                        <a:pt x="3399" y="0"/>
                      </a:cubicBezTo>
                      <a:close/>
                    </a:path>
                  </a:pathLst>
                </a:custGeom>
                <a:solidFill>
                  <a:srgbClr val="ED5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8" name="Google Shape;4258;p72"/>
                <p:cNvSpPr/>
                <p:nvPr/>
              </p:nvSpPr>
              <p:spPr>
                <a:xfrm>
                  <a:off x="4400036" y="768533"/>
                  <a:ext cx="227837" cy="146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6" h="6132" extrusionOk="0">
                      <a:moveTo>
                        <a:pt x="9233" y="0"/>
                      </a:moveTo>
                      <a:lnTo>
                        <a:pt x="9233" y="0"/>
                      </a:lnTo>
                      <a:cubicBezTo>
                        <a:pt x="8848" y="870"/>
                        <a:pt x="8300" y="1672"/>
                        <a:pt x="7623" y="2336"/>
                      </a:cubicBezTo>
                      <a:cubicBezTo>
                        <a:pt x="7430" y="2522"/>
                        <a:pt x="7233" y="2695"/>
                        <a:pt x="7027" y="2859"/>
                      </a:cubicBezTo>
                      <a:cubicBezTo>
                        <a:pt x="7204" y="3585"/>
                        <a:pt x="6228" y="4642"/>
                        <a:pt x="5441" y="4642"/>
                      </a:cubicBezTo>
                      <a:cubicBezTo>
                        <a:pt x="5205" y="4642"/>
                        <a:pt x="4989" y="4551"/>
                        <a:pt x="4826" y="4325"/>
                      </a:cubicBezTo>
                      <a:cubicBezTo>
                        <a:pt x="4782" y="4268"/>
                        <a:pt x="4749" y="4205"/>
                        <a:pt x="4724" y="4148"/>
                      </a:cubicBezTo>
                      <a:cubicBezTo>
                        <a:pt x="3658" y="4541"/>
                        <a:pt x="2515" y="4743"/>
                        <a:pt x="1366" y="4743"/>
                      </a:cubicBezTo>
                      <a:cubicBezTo>
                        <a:pt x="909" y="4743"/>
                        <a:pt x="452" y="4709"/>
                        <a:pt x="0" y="4647"/>
                      </a:cubicBezTo>
                      <a:lnTo>
                        <a:pt x="0" y="4647"/>
                      </a:lnTo>
                      <a:cubicBezTo>
                        <a:pt x="1005" y="5584"/>
                        <a:pt x="2342" y="6131"/>
                        <a:pt x="3759" y="6131"/>
                      </a:cubicBezTo>
                      <a:cubicBezTo>
                        <a:pt x="4196" y="6131"/>
                        <a:pt x="4643" y="6079"/>
                        <a:pt x="5086" y="5969"/>
                      </a:cubicBezTo>
                      <a:cubicBezTo>
                        <a:pt x="5345" y="5906"/>
                        <a:pt x="5600" y="5825"/>
                        <a:pt x="5840" y="5723"/>
                      </a:cubicBezTo>
                      <a:cubicBezTo>
                        <a:pt x="8118" y="4796"/>
                        <a:pt x="9516" y="2451"/>
                        <a:pt x="9233" y="0"/>
                      </a:cubicBezTo>
                      <a:close/>
                    </a:path>
                  </a:pathLst>
                </a:custGeom>
                <a:solidFill>
                  <a:srgbClr val="FD7B0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9" name="Google Shape;4259;p72"/>
                <p:cNvSpPr/>
                <p:nvPr/>
              </p:nvSpPr>
              <p:spPr>
                <a:xfrm>
                  <a:off x="4668135" y="699037"/>
                  <a:ext cx="178994" cy="104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6" h="4373" extrusionOk="0">
                      <a:moveTo>
                        <a:pt x="7361" y="1"/>
                      </a:moveTo>
                      <a:cubicBezTo>
                        <a:pt x="7349" y="1"/>
                        <a:pt x="7336" y="3"/>
                        <a:pt x="7323" y="9"/>
                      </a:cubicBezTo>
                      <a:cubicBezTo>
                        <a:pt x="7159" y="77"/>
                        <a:pt x="7015" y="193"/>
                        <a:pt x="6866" y="288"/>
                      </a:cubicBezTo>
                      <a:cubicBezTo>
                        <a:pt x="6718" y="384"/>
                        <a:pt x="6569" y="481"/>
                        <a:pt x="6419" y="577"/>
                      </a:cubicBezTo>
                      <a:cubicBezTo>
                        <a:pt x="6136" y="754"/>
                        <a:pt x="5853" y="927"/>
                        <a:pt x="5569" y="1100"/>
                      </a:cubicBezTo>
                      <a:cubicBezTo>
                        <a:pt x="4977" y="1461"/>
                        <a:pt x="4391" y="1826"/>
                        <a:pt x="3790" y="2167"/>
                      </a:cubicBezTo>
                      <a:cubicBezTo>
                        <a:pt x="2599" y="2859"/>
                        <a:pt x="1379" y="3513"/>
                        <a:pt x="139" y="4119"/>
                      </a:cubicBezTo>
                      <a:cubicBezTo>
                        <a:pt x="1" y="4190"/>
                        <a:pt x="84" y="4373"/>
                        <a:pt x="212" y="4373"/>
                      </a:cubicBezTo>
                      <a:cubicBezTo>
                        <a:pt x="231" y="4373"/>
                        <a:pt x="252" y="4368"/>
                        <a:pt x="273" y="4359"/>
                      </a:cubicBezTo>
                      <a:cubicBezTo>
                        <a:pt x="1532" y="3763"/>
                        <a:pt x="2767" y="3119"/>
                        <a:pt x="3968" y="2413"/>
                      </a:cubicBezTo>
                      <a:cubicBezTo>
                        <a:pt x="4564" y="2062"/>
                        <a:pt x="5156" y="1711"/>
                        <a:pt x="5733" y="1326"/>
                      </a:cubicBezTo>
                      <a:cubicBezTo>
                        <a:pt x="6021" y="1134"/>
                        <a:pt x="6304" y="942"/>
                        <a:pt x="6592" y="745"/>
                      </a:cubicBezTo>
                      <a:cubicBezTo>
                        <a:pt x="6862" y="553"/>
                        <a:pt x="7188" y="375"/>
                        <a:pt x="7419" y="140"/>
                      </a:cubicBezTo>
                      <a:cubicBezTo>
                        <a:pt x="7475" y="78"/>
                        <a:pt x="7427" y="1"/>
                        <a:pt x="736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0" name="Google Shape;4260;p72"/>
                <p:cNvSpPr/>
                <p:nvPr/>
              </p:nvSpPr>
              <p:spPr>
                <a:xfrm>
                  <a:off x="4741797" y="736167"/>
                  <a:ext cx="81740" cy="53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4" h="2237" extrusionOk="0">
                      <a:moveTo>
                        <a:pt x="3296" y="0"/>
                      </a:moveTo>
                      <a:cubicBezTo>
                        <a:pt x="3281" y="0"/>
                        <a:pt x="3264" y="5"/>
                        <a:pt x="3246" y="15"/>
                      </a:cubicBezTo>
                      <a:cubicBezTo>
                        <a:pt x="2184" y="607"/>
                        <a:pt x="1166" y="1284"/>
                        <a:pt x="141" y="1947"/>
                      </a:cubicBezTo>
                      <a:cubicBezTo>
                        <a:pt x="1" y="2036"/>
                        <a:pt x="83" y="2237"/>
                        <a:pt x="213" y="2237"/>
                      </a:cubicBezTo>
                      <a:cubicBezTo>
                        <a:pt x="238" y="2237"/>
                        <a:pt x="264" y="2229"/>
                        <a:pt x="291" y="2212"/>
                      </a:cubicBezTo>
                      <a:cubicBezTo>
                        <a:pt x="1314" y="1549"/>
                        <a:pt x="2352" y="895"/>
                        <a:pt x="3337" y="170"/>
                      </a:cubicBezTo>
                      <a:cubicBezTo>
                        <a:pt x="3413" y="113"/>
                        <a:pt x="3373" y="0"/>
                        <a:pt x="329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1" name="Google Shape;4261;p72"/>
                <p:cNvSpPr/>
                <p:nvPr/>
              </p:nvSpPr>
              <p:spPr>
                <a:xfrm>
                  <a:off x="4625259" y="575748"/>
                  <a:ext cx="179377" cy="88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2" h="3713" extrusionOk="0">
                      <a:moveTo>
                        <a:pt x="7374" y="0"/>
                      </a:moveTo>
                      <a:cubicBezTo>
                        <a:pt x="7366" y="0"/>
                        <a:pt x="7359" y="1"/>
                        <a:pt x="7351" y="4"/>
                      </a:cubicBezTo>
                      <a:cubicBezTo>
                        <a:pt x="6716" y="200"/>
                        <a:pt x="6105" y="479"/>
                        <a:pt x="5500" y="748"/>
                      </a:cubicBezTo>
                      <a:cubicBezTo>
                        <a:pt x="4889" y="1018"/>
                        <a:pt x="4284" y="1296"/>
                        <a:pt x="3683" y="1584"/>
                      </a:cubicBezTo>
                      <a:cubicBezTo>
                        <a:pt x="2472" y="2171"/>
                        <a:pt x="1285" y="2801"/>
                        <a:pt x="123" y="3473"/>
                      </a:cubicBezTo>
                      <a:cubicBezTo>
                        <a:pt x="0" y="3543"/>
                        <a:pt x="72" y="3712"/>
                        <a:pt x="184" y="3712"/>
                      </a:cubicBezTo>
                      <a:cubicBezTo>
                        <a:pt x="204" y="3712"/>
                        <a:pt x="225" y="3707"/>
                        <a:pt x="247" y="3695"/>
                      </a:cubicBezTo>
                      <a:cubicBezTo>
                        <a:pt x="1400" y="3031"/>
                        <a:pt x="2578" y="2402"/>
                        <a:pt x="3775" y="1820"/>
                      </a:cubicBezTo>
                      <a:cubicBezTo>
                        <a:pt x="4366" y="1532"/>
                        <a:pt x="4957" y="1257"/>
                        <a:pt x="5557" y="989"/>
                      </a:cubicBezTo>
                      <a:cubicBezTo>
                        <a:pt x="6173" y="714"/>
                        <a:pt x="6807" y="465"/>
                        <a:pt x="7413" y="166"/>
                      </a:cubicBezTo>
                      <a:cubicBezTo>
                        <a:pt x="7492" y="127"/>
                        <a:pt x="7451" y="0"/>
                        <a:pt x="737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2" name="Google Shape;4262;p72"/>
                <p:cNvSpPr/>
                <p:nvPr/>
              </p:nvSpPr>
              <p:spPr>
                <a:xfrm>
                  <a:off x="4647739" y="557123"/>
                  <a:ext cx="144086" cy="66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8" h="2795" extrusionOk="0">
                      <a:moveTo>
                        <a:pt x="5894" y="0"/>
                      </a:moveTo>
                      <a:cubicBezTo>
                        <a:pt x="5886" y="0"/>
                        <a:pt x="5877" y="1"/>
                        <a:pt x="5868" y="3"/>
                      </a:cubicBezTo>
                      <a:cubicBezTo>
                        <a:pt x="5349" y="128"/>
                        <a:pt x="4835" y="267"/>
                        <a:pt x="4336" y="450"/>
                      </a:cubicBezTo>
                      <a:cubicBezTo>
                        <a:pt x="3855" y="632"/>
                        <a:pt x="3384" y="824"/>
                        <a:pt x="2912" y="1036"/>
                      </a:cubicBezTo>
                      <a:cubicBezTo>
                        <a:pt x="1952" y="1468"/>
                        <a:pt x="1024" y="1969"/>
                        <a:pt x="130" y="2526"/>
                      </a:cubicBezTo>
                      <a:cubicBezTo>
                        <a:pt x="1" y="2606"/>
                        <a:pt x="75" y="2795"/>
                        <a:pt x="196" y="2795"/>
                      </a:cubicBezTo>
                      <a:cubicBezTo>
                        <a:pt x="219" y="2795"/>
                        <a:pt x="244" y="2788"/>
                        <a:pt x="270" y="2771"/>
                      </a:cubicBezTo>
                      <a:cubicBezTo>
                        <a:pt x="2038" y="1676"/>
                        <a:pt x="3950" y="868"/>
                        <a:pt x="5911" y="190"/>
                      </a:cubicBezTo>
                      <a:cubicBezTo>
                        <a:pt x="6018" y="155"/>
                        <a:pt x="5993" y="0"/>
                        <a:pt x="589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3" name="Google Shape;4263;p72"/>
                <p:cNvSpPr/>
                <p:nvPr/>
              </p:nvSpPr>
              <p:spPr>
                <a:xfrm>
                  <a:off x="4530387" y="735712"/>
                  <a:ext cx="50998" cy="68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2866" extrusionOk="0">
                      <a:moveTo>
                        <a:pt x="1327" y="1"/>
                      </a:moveTo>
                      <a:cubicBezTo>
                        <a:pt x="976" y="1"/>
                        <a:pt x="606" y="285"/>
                        <a:pt x="674" y="635"/>
                      </a:cubicBezTo>
                      <a:lnTo>
                        <a:pt x="837" y="357"/>
                      </a:lnTo>
                      <a:lnTo>
                        <a:pt x="837" y="357"/>
                      </a:lnTo>
                      <a:cubicBezTo>
                        <a:pt x="592" y="910"/>
                        <a:pt x="361" y="1471"/>
                        <a:pt x="145" y="2039"/>
                      </a:cubicBezTo>
                      <a:cubicBezTo>
                        <a:pt x="68" y="2245"/>
                        <a:pt x="0" y="2485"/>
                        <a:pt x="111" y="2673"/>
                      </a:cubicBezTo>
                      <a:cubicBezTo>
                        <a:pt x="193" y="2802"/>
                        <a:pt x="346" y="2866"/>
                        <a:pt x="506" y="2866"/>
                      </a:cubicBezTo>
                      <a:cubicBezTo>
                        <a:pt x="577" y="2866"/>
                        <a:pt x="654" y="2851"/>
                        <a:pt x="721" y="2827"/>
                      </a:cubicBezTo>
                      <a:cubicBezTo>
                        <a:pt x="933" y="2745"/>
                        <a:pt x="1096" y="2572"/>
                        <a:pt x="1245" y="2404"/>
                      </a:cubicBezTo>
                      <a:cubicBezTo>
                        <a:pt x="1553" y="2068"/>
                        <a:pt x="1870" y="1712"/>
                        <a:pt x="2000" y="1274"/>
                      </a:cubicBezTo>
                      <a:cubicBezTo>
                        <a:pt x="2129" y="837"/>
                        <a:pt x="2010" y="289"/>
                        <a:pt x="1610" y="69"/>
                      </a:cubicBezTo>
                      <a:cubicBezTo>
                        <a:pt x="1524" y="20"/>
                        <a:pt x="1428" y="1"/>
                        <a:pt x="132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4" name="Google Shape;4264;p72"/>
                <p:cNvSpPr/>
                <p:nvPr/>
              </p:nvSpPr>
              <p:spPr>
                <a:xfrm>
                  <a:off x="4380837" y="793693"/>
                  <a:ext cx="65028" cy="69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" h="2909" extrusionOk="0">
                      <a:moveTo>
                        <a:pt x="817" y="1"/>
                      </a:moveTo>
                      <a:cubicBezTo>
                        <a:pt x="509" y="1"/>
                        <a:pt x="183" y="280"/>
                        <a:pt x="318" y="559"/>
                      </a:cubicBezTo>
                      <a:lnTo>
                        <a:pt x="96" y="1054"/>
                      </a:lnTo>
                      <a:cubicBezTo>
                        <a:pt x="1" y="1995"/>
                        <a:pt x="866" y="2909"/>
                        <a:pt x="1802" y="2909"/>
                      </a:cubicBezTo>
                      <a:cubicBezTo>
                        <a:pt x="1855" y="2909"/>
                        <a:pt x="1904" y="2909"/>
                        <a:pt x="1956" y="2904"/>
                      </a:cubicBezTo>
                      <a:cubicBezTo>
                        <a:pt x="2177" y="2880"/>
                        <a:pt x="2408" y="2802"/>
                        <a:pt x="2552" y="2629"/>
                      </a:cubicBezTo>
                      <a:cubicBezTo>
                        <a:pt x="2692" y="2456"/>
                        <a:pt x="2716" y="2174"/>
                        <a:pt x="2552" y="2019"/>
                      </a:cubicBezTo>
                      <a:cubicBezTo>
                        <a:pt x="2456" y="1933"/>
                        <a:pt x="2321" y="1904"/>
                        <a:pt x="2206" y="1842"/>
                      </a:cubicBezTo>
                      <a:cubicBezTo>
                        <a:pt x="1875" y="1673"/>
                        <a:pt x="1731" y="1285"/>
                        <a:pt x="1615" y="928"/>
                      </a:cubicBezTo>
                      <a:cubicBezTo>
                        <a:pt x="1494" y="578"/>
                        <a:pt x="1341" y="189"/>
                        <a:pt x="1000" y="40"/>
                      </a:cubicBezTo>
                      <a:cubicBezTo>
                        <a:pt x="942" y="11"/>
                        <a:pt x="880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5" name="Google Shape;4265;p72"/>
                <p:cNvSpPr/>
                <p:nvPr/>
              </p:nvSpPr>
              <p:spPr>
                <a:xfrm>
                  <a:off x="4506687" y="822588"/>
                  <a:ext cx="61580" cy="45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2" h="1890" extrusionOk="0">
                      <a:moveTo>
                        <a:pt x="1755" y="0"/>
                      </a:moveTo>
                      <a:cubicBezTo>
                        <a:pt x="1587" y="0"/>
                        <a:pt x="1423" y="58"/>
                        <a:pt x="1303" y="188"/>
                      </a:cubicBezTo>
                      <a:lnTo>
                        <a:pt x="1351" y="222"/>
                      </a:lnTo>
                      <a:cubicBezTo>
                        <a:pt x="995" y="717"/>
                        <a:pt x="1" y="1226"/>
                        <a:pt x="269" y="1890"/>
                      </a:cubicBezTo>
                      <a:cubicBezTo>
                        <a:pt x="1096" y="1582"/>
                        <a:pt x="1880" y="1149"/>
                        <a:pt x="2572" y="601"/>
                      </a:cubicBezTo>
                      <a:cubicBezTo>
                        <a:pt x="2567" y="582"/>
                        <a:pt x="2562" y="568"/>
                        <a:pt x="2558" y="553"/>
                      </a:cubicBezTo>
                      <a:cubicBezTo>
                        <a:pt x="2452" y="222"/>
                        <a:pt x="2091" y="0"/>
                        <a:pt x="175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6" name="Google Shape;4266;p72"/>
                <p:cNvSpPr/>
                <p:nvPr/>
              </p:nvSpPr>
              <p:spPr>
                <a:xfrm>
                  <a:off x="4513127" y="836976"/>
                  <a:ext cx="59401" cy="42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1" h="1784" extrusionOk="0">
                      <a:moveTo>
                        <a:pt x="2303" y="0"/>
                      </a:moveTo>
                      <a:lnTo>
                        <a:pt x="2303" y="0"/>
                      </a:lnTo>
                      <a:cubicBezTo>
                        <a:pt x="1611" y="548"/>
                        <a:pt x="827" y="981"/>
                        <a:pt x="0" y="1289"/>
                      </a:cubicBezTo>
                      <a:cubicBezTo>
                        <a:pt x="25" y="1346"/>
                        <a:pt x="58" y="1409"/>
                        <a:pt x="102" y="1466"/>
                      </a:cubicBezTo>
                      <a:cubicBezTo>
                        <a:pt x="265" y="1692"/>
                        <a:pt x="481" y="1783"/>
                        <a:pt x="717" y="1783"/>
                      </a:cubicBezTo>
                      <a:cubicBezTo>
                        <a:pt x="1504" y="1783"/>
                        <a:pt x="2480" y="726"/>
                        <a:pt x="230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2" name="Google Shape;2602;p55"/>
          <p:cNvSpPr txBox="1">
            <a:spLocks noGrp="1"/>
          </p:cNvSpPr>
          <p:nvPr>
            <p:ph type="subTitle" idx="1"/>
          </p:nvPr>
        </p:nvSpPr>
        <p:spPr>
          <a:xfrm>
            <a:off x="719999" y="2354580"/>
            <a:ext cx="4086419" cy="1068271"/>
          </a:xfrm>
          <a:prstGeom prst="rect">
            <a:avLst/>
          </a:prstGeom>
        </p:spPr>
        <p:txBody>
          <a:bodyPr spcFirstLastPara="1" wrap="square" lIns="90000" tIns="90000" rIns="90000" bIns="900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Collect more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Explore different models</a:t>
            </a:r>
            <a:endParaRPr lang="ar-S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</a:t>
            </a:r>
            <a:r>
              <a:rPr lang="ar-SA" dirty="0"/>
              <a:t> </a:t>
            </a:r>
            <a:r>
              <a:rPr lang="en-GB" dirty="0"/>
              <a:t>additional</a:t>
            </a:r>
            <a:r>
              <a:rPr lang="ar-SA" dirty="0"/>
              <a:t> </a:t>
            </a:r>
            <a:r>
              <a:rPr lang="en-GB" dirty="0"/>
              <a:t> memory to solve memory error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2603" name="Google Shape;2603;p55"/>
          <p:cNvSpPr txBox="1">
            <a:spLocks noGrp="1"/>
          </p:cNvSpPr>
          <p:nvPr>
            <p:ph type="title"/>
          </p:nvPr>
        </p:nvSpPr>
        <p:spPr>
          <a:xfrm>
            <a:off x="720000" y="1161650"/>
            <a:ext cx="3628200" cy="462103"/>
          </a:xfrm>
          <a:prstGeom prst="rect">
            <a:avLst/>
          </a:prstGeom>
        </p:spPr>
        <p:txBody>
          <a:bodyPr spcFirstLastPara="1" wrap="square" lIns="90000" tIns="90000" rIns="90000" bIns="900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Future work:</a:t>
            </a:r>
            <a:endParaRPr dirty="0"/>
          </a:p>
        </p:txBody>
      </p:sp>
      <p:pic>
        <p:nvPicPr>
          <p:cNvPr id="2604" name="Google Shape;2604;p55"/>
          <p:cNvPicPr preferRelativeResize="0"/>
          <p:nvPr/>
        </p:nvPicPr>
        <p:blipFill rotWithShape="1">
          <a:blip r:embed="rId3">
            <a:alphaModFix/>
          </a:blip>
          <a:srcRect l="1137" r="42805"/>
          <a:stretch/>
        </p:blipFill>
        <p:spPr>
          <a:xfrm>
            <a:off x="4784925" y="856500"/>
            <a:ext cx="3418200" cy="3430500"/>
          </a:xfrm>
          <a:prstGeom prst="teardrop">
            <a:avLst>
              <a:gd name="adj" fmla="val 100000"/>
            </a:avLst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605" name="Google Shape;2605;p55"/>
          <p:cNvGrpSpPr/>
          <p:nvPr/>
        </p:nvGrpSpPr>
        <p:grpSpPr>
          <a:xfrm>
            <a:off x="4400384" y="1004913"/>
            <a:ext cx="472506" cy="462172"/>
            <a:chOff x="488084" y="3164562"/>
            <a:chExt cx="535235" cy="523530"/>
          </a:xfrm>
        </p:grpSpPr>
        <p:grpSp>
          <p:nvGrpSpPr>
            <p:cNvPr id="2606" name="Google Shape;2606;p55"/>
            <p:cNvGrpSpPr/>
            <p:nvPr/>
          </p:nvGrpSpPr>
          <p:grpSpPr>
            <a:xfrm>
              <a:off x="488084" y="3164562"/>
              <a:ext cx="535235" cy="523530"/>
              <a:chOff x="488084" y="3164562"/>
              <a:chExt cx="535235" cy="523530"/>
            </a:xfrm>
          </p:grpSpPr>
          <p:sp>
            <p:nvSpPr>
              <p:cNvPr id="2607" name="Google Shape;2607;p55"/>
              <p:cNvSpPr/>
              <p:nvPr/>
            </p:nvSpPr>
            <p:spPr>
              <a:xfrm>
                <a:off x="488084" y="3164562"/>
                <a:ext cx="535235" cy="523452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solidFill>
                <a:srgbClr val="FEB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55"/>
              <p:cNvSpPr/>
              <p:nvPr/>
            </p:nvSpPr>
            <p:spPr>
              <a:xfrm>
                <a:off x="948023" y="3535780"/>
                <a:ext cx="22080" cy="108422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789" extrusionOk="0">
                    <a:moveTo>
                      <a:pt x="62" y="1"/>
                    </a:moveTo>
                    <a:lnTo>
                      <a:pt x="495" y="2096"/>
                    </a:lnTo>
                    <a:cubicBezTo>
                      <a:pt x="568" y="2442"/>
                      <a:pt x="322" y="2749"/>
                      <a:pt x="0" y="2788"/>
                    </a:cubicBezTo>
                    <a:cubicBezTo>
                      <a:pt x="322" y="2749"/>
                      <a:pt x="568" y="2442"/>
                      <a:pt x="501" y="2096"/>
                    </a:cubicBez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E6AC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55"/>
              <p:cNvSpPr/>
              <p:nvPr/>
            </p:nvSpPr>
            <p:spPr>
              <a:xfrm>
                <a:off x="616635" y="3535780"/>
                <a:ext cx="353468" cy="152312"/>
              </a:xfrm>
              <a:custGeom>
                <a:avLst/>
                <a:gdLst/>
                <a:ahLst/>
                <a:cxnLst/>
                <a:rect l="l" t="t" r="r" b="b"/>
                <a:pathLst>
                  <a:path w="9093" h="3918" extrusionOk="0">
                    <a:moveTo>
                      <a:pt x="8587" y="1"/>
                    </a:moveTo>
                    <a:cubicBezTo>
                      <a:pt x="6954" y="693"/>
                      <a:pt x="5180" y="1058"/>
                      <a:pt x="3388" y="1058"/>
                    </a:cubicBezTo>
                    <a:cubicBezTo>
                      <a:pt x="2259" y="1058"/>
                      <a:pt x="1119" y="914"/>
                      <a:pt x="1" y="616"/>
                    </a:cubicBezTo>
                    <a:lnTo>
                      <a:pt x="1" y="616"/>
                    </a:lnTo>
                    <a:lnTo>
                      <a:pt x="245" y="3389"/>
                    </a:lnTo>
                    <a:cubicBezTo>
                      <a:pt x="254" y="3509"/>
                      <a:pt x="303" y="3614"/>
                      <a:pt x="370" y="3696"/>
                    </a:cubicBezTo>
                    <a:cubicBezTo>
                      <a:pt x="480" y="3836"/>
                      <a:pt x="649" y="3918"/>
                      <a:pt x="826" y="3918"/>
                    </a:cubicBezTo>
                    <a:cubicBezTo>
                      <a:pt x="918" y="3918"/>
                      <a:pt x="1019" y="3893"/>
                      <a:pt x="1110" y="3840"/>
                    </a:cubicBezTo>
                    <a:lnTo>
                      <a:pt x="4315" y="2015"/>
                    </a:lnTo>
                    <a:cubicBezTo>
                      <a:pt x="4320" y="2015"/>
                      <a:pt x="4326" y="2010"/>
                      <a:pt x="4335" y="2005"/>
                    </a:cubicBezTo>
                    <a:cubicBezTo>
                      <a:pt x="4417" y="1961"/>
                      <a:pt x="4508" y="1937"/>
                      <a:pt x="4604" y="1937"/>
                    </a:cubicBezTo>
                    <a:cubicBezTo>
                      <a:pt x="4648" y="1937"/>
                      <a:pt x="4690" y="1942"/>
                      <a:pt x="4734" y="1957"/>
                    </a:cubicBezTo>
                    <a:lnTo>
                      <a:pt x="8323" y="2778"/>
                    </a:lnTo>
                    <a:cubicBezTo>
                      <a:pt x="8372" y="2788"/>
                      <a:pt x="8414" y="2793"/>
                      <a:pt x="8458" y="2793"/>
                    </a:cubicBezTo>
                    <a:cubicBezTo>
                      <a:pt x="8478" y="2793"/>
                      <a:pt x="8501" y="2793"/>
                      <a:pt x="8521" y="2788"/>
                    </a:cubicBezTo>
                    <a:lnTo>
                      <a:pt x="8525" y="2788"/>
                    </a:lnTo>
                    <a:cubicBezTo>
                      <a:pt x="8847" y="2749"/>
                      <a:pt x="9093" y="2442"/>
                      <a:pt x="9020" y="2096"/>
                    </a:cubicBezTo>
                    <a:lnTo>
                      <a:pt x="8587" y="1"/>
                    </a:lnTo>
                    <a:close/>
                  </a:path>
                </a:pathLst>
              </a:custGeom>
              <a:solidFill>
                <a:srgbClr val="F580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55"/>
              <p:cNvSpPr/>
              <p:nvPr/>
            </p:nvSpPr>
            <p:spPr>
              <a:xfrm>
                <a:off x="809598" y="3392914"/>
                <a:ext cx="63945" cy="39380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1013" extrusionOk="0">
                    <a:moveTo>
                      <a:pt x="913" y="0"/>
                    </a:moveTo>
                    <a:cubicBezTo>
                      <a:pt x="865" y="0"/>
                      <a:pt x="815" y="3"/>
                      <a:pt x="764" y="9"/>
                    </a:cubicBezTo>
                    <a:cubicBezTo>
                      <a:pt x="327" y="62"/>
                      <a:pt x="1" y="326"/>
                      <a:pt x="34" y="600"/>
                    </a:cubicBezTo>
                    <a:cubicBezTo>
                      <a:pt x="64" y="842"/>
                      <a:pt x="363" y="1013"/>
                      <a:pt x="734" y="1013"/>
                    </a:cubicBezTo>
                    <a:cubicBezTo>
                      <a:pt x="783" y="1013"/>
                      <a:pt x="833" y="1010"/>
                      <a:pt x="884" y="1003"/>
                    </a:cubicBezTo>
                    <a:cubicBezTo>
                      <a:pt x="1317" y="952"/>
                      <a:pt x="1644" y="686"/>
                      <a:pt x="1611" y="413"/>
                    </a:cubicBezTo>
                    <a:cubicBezTo>
                      <a:pt x="1580" y="171"/>
                      <a:pt x="1281" y="0"/>
                      <a:pt x="913" y="0"/>
                    </a:cubicBezTo>
                    <a:close/>
                  </a:path>
                </a:pathLst>
              </a:custGeom>
              <a:solidFill>
                <a:srgbClr val="EE73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55"/>
              <p:cNvSpPr/>
              <p:nvPr/>
            </p:nvSpPr>
            <p:spPr>
              <a:xfrm>
                <a:off x="656596" y="3387782"/>
                <a:ext cx="28999" cy="39769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023" extrusionOk="0">
                    <a:moveTo>
                      <a:pt x="305" y="0"/>
                    </a:moveTo>
                    <a:cubicBezTo>
                      <a:pt x="298" y="0"/>
                      <a:pt x="291" y="1"/>
                      <a:pt x="284" y="2"/>
                    </a:cubicBezTo>
                    <a:cubicBezTo>
                      <a:pt x="126" y="21"/>
                      <a:pt x="0" y="252"/>
                      <a:pt x="0" y="536"/>
                    </a:cubicBezTo>
                    <a:cubicBezTo>
                      <a:pt x="5" y="802"/>
                      <a:pt x="168" y="1023"/>
                      <a:pt x="368" y="1023"/>
                    </a:cubicBezTo>
                    <a:cubicBezTo>
                      <a:pt x="380" y="1023"/>
                      <a:pt x="392" y="1022"/>
                      <a:pt x="404" y="1020"/>
                    </a:cubicBezTo>
                    <a:cubicBezTo>
                      <a:pt x="625" y="997"/>
                      <a:pt x="745" y="732"/>
                      <a:pt x="683" y="454"/>
                    </a:cubicBezTo>
                    <a:cubicBezTo>
                      <a:pt x="619" y="192"/>
                      <a:pt x="454" y="0"/>
                      <a:pt x="305" y="0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55"/>
              <p:cNvSpPr/>
              <p:nvPr/>
            </p:nvSpPr>
            <p:spPr>
              <a:xfrm>
                <a:off x="667753" y="3392875"/>
                <a:ext cx="8513" cy="6414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65" extrusionOk="0">
                    <a:moveTo>
                      <a:pt x="116" y="0"/>
                    </a:moveTo>
                    <a:cubicBezTo>
                      <a:pt x="112" y="0"/>
                      <a:pt x="108" y="0"/>
                      <a:pt x="103" y="1"/>
                    </a:cubicBezTo>
                    <a:cubicBezTo>
                      <a:pt x="0" y="10"/>
                      <a:pt x="16" y="164"/>
                      <a:pt x="112" y="164"/>
                    </a:cubicBezTo>
                    <a:cubicBezTo>
                      <a:pt x="115" y="164"/>
                      <a:pt x="118" y="164"/>
                      <a:pt x="122" y="164"/>
                    </a:cubicBezTo>
                    <a:cubicBezTo>
                      <a:pt x="219" y="150"/>
                      <a:pt x="205" y="0"/>
                      <a:pt x="116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55"/>
              <p:cNvSpPr/>
              <p:nvPr/>
            </p:nvSpPr>
            <p:spPr>
              <a:xfrm>
                <a:off x="825847" y="3373010"/>
                <a:ext cx="28999" cy="39614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019" extrusionOk="0">
                    <a:moveTo>
                      <a:pt x="306" y="1"/>
                    </a:moveTo>
                    <a:cubicBezTo>
                      <a:pt x="298" y="1"/>
                      <a:pt x="291" y="1"/>
                      <a:pt x="284" y="2"/>
                    </a:cubicBezTo>
                    <a:cubicBezTo>
                      <a:pt x="126" y="22"/>
                      <a:pt x="0" y="253"/>
                      <a:pt x="0" y="535"/>
                    </a:cubicBezTo>
                    <a:cubicBezTo>
                      <a:pt x="5" y="798"/>
                      <a:pt x="168" y="1018"/>
                      <a:pt x="367" y="1018"/>
                    </a:cubicBezTo>
                    <a:cubicBezTo>
                      <a:pt x="379" y="1018"/>
                      <a:pt x="392" y="1018"/>
                      <a:pt x="404" y="1016"/>
                    </a:cubicBezTo>
                    <a:cubicBezTo>
                      <a:pt x="625" y="992"/>
                      <a:pt x="745" y="728"/>
                      <a:pt x="683" y="454"/>
                    </a:cubicBezTo>
                    <a:cubicBezTo>
                      <a:pt x="619" y="188"/>
                      <a:pt x="454" y="1"/>
                      <a:pt x="306" y="1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55"/>
              <p:cNvSpPr/>
              <p:nvPr/>
            </p:nvSpPr>
            <p:spPr>
              <a:xfrm>
                <a:off x="837042" y="3377908"/>
                <a:ext cx="8552" cy="6453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66" extrusionOk="0">
                    <a:moveTo>
                      <a:pt x="110" y="0"/>
                    </a:moveTo>
                    <a:cubicBezTo>
                      <a:pt x="108" y="0"/>
                      <a:pt x="105" y="1"/>
                      <a:pt x="102" y="1"/>
                    </a:cubicBezTo>
                    <a:cubicBezTo>
                      <a:pt x="0" y="15"/>
                      <a:pt x="14" y="165"/>
                      <a:pt x="108" y="165"/>
                    </a:cubicBezTo>
                    <a:cubicBezTo>
                      <a:pt x="112" y="165"/>
                      <a:pt x="116" y="165"/>
                      <a:pt x="121" y="165"/>
                    </a:cubicBezTo>
                    <a:cubicBezTo>
                      <a:pt x="219" y="150"/>
                      <a:pt x="203" y="0"/>
                      <a:pt x="110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55"/>
              <p:cNvSpPr/>
              <p:nvPr/>
            </p:nvSpPr>
            <p:spPr>
              <a:xfrm>
                <a:off x="728316" y="3423470"/>
                <a:ext cx="59086" cy="28651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737" extrusionOk="0">
                    <a:moveTo>
                      <a:pt x="1436" y="0"/>
                    </a:moveTo>
                    <a:cubicBezTo>
                      <a:pt x="1400" y="0"/>
                      <a:pt x="1370" y="26"/>
                      <a:pt x="1360" y="59"/>
                    </a:cubicBezTo>
                    <a:cubicBezTo>
                      <a:pt x="1360" y="59"/>
                      <a:pt x="1337" y="175"/>
                      <a:pt x="1251" y="295"/>
                    </a:cubicBezTo>
                    <a:cubicBezTo>
                      <a:pt x="1207" y="352"/>
                      <a:pt x="1149" y="415"/>
                      <a:pt x="1072" y="468"/>
                    </a:cubicBezTo>
                    <a:cubicBezTo>
                      <a:pt x="996" y="516"/>
                      <a:pt x="895" y="559"/>
                      <a:pt x="770" y="574"/>
                    </a:cubicBezTo>
                    <a:cubicBezTo>
                      <a:pt x="726" y="583"/>
                      <a:pt x="688" y="583"/>
                      <a:pt x="650" y="583"/>
                    </a:cubicBezTo>
                    <a:cubicBezTo>
                      <a:pt x="549" y="583"/>
                      <a:pt x="472" y="563"/>
                      <a:pt x="404" y="530"/>
                    </a:cubicBezTo>
                    <a:cubicBezTo>
                      <a:pt x="357" y="506"/>
                      <a:pt x="318" y="477"/>
                      <a:pt x="289" y="448"/>
                    </a:cubicBezTo>
                    <a:cubicBezTo>
                      <a:pt x="242" y="401"/>
                      <a:pt x="207" y="348"/>
                      <a:pt x="189" y="310"/>
                    </a:cubicBezTo>
                    <a:cubicBezTo>
                      <a:pt x="178" y="290"/>
                      <a:pt x="169" y="275"/>
                      <a:pt x="164" y="266"/>
                    </a:cubicBezTo>
                    <a:cubicBezTo>
                      <a:pt x="164" y="261"/>
                      <a:pt x="164" y="257"/>
                      <a:pt x="160" y="252"/>
                    </a:cubicBezTo>
                    <a:cubicBezTo>
                      <a:pt x="152" y="217"/>
                      <a:pt x="123" y="195"/>
                      <a:pt x="92" y="195"/>
                    </a:cubicBezTo>
                    <a:cubicBezTo>
                      <a:pt x="84" y="195"/>
                      <a:pt x="76" y="196"/>
                      <a:pt x="69" y="199"/>
                    </a:cubicBezTo>
                    <a:cubicBezTo>
                      <a:pt x="25" y="208"/>
                      <a:pt x="1" y="252"/>
                      <a:pt x="16" y="290"/>
                    </a:cubicBezTo>
                    <a:cubicBezTo>
                      <a:pt x="16" y="295"/>
                      <a:pt x="25" y="324"/>
                      <a:pt x="45" y="367"/>
                    </a:cubicBezTo>
                    <a:cubicBezTo>
                      <a:pt x="73" y="425"/>
                      <a:pt x="131" y="521"/>
                      <a:pt x="227" y="598"/>
                    </a:cubicBezTo>
                    <a:cubicBezTo>
                      <a:pt x="275" y="636"/>
                      <a:pt x="333" y="670"/>
                      <a:pt x="404" y="698"/>
                    </a:cubicBezTo>
                    <a:cubicBezTo>
                      <a:pt x="477" y="723"/>
                      <a:pt x="559" y="736"/>
                      <a:pt x="650" y="736"/>
                    </a:cubicBezTo>
                    <a:cubicBezTo>
                      <a:pt x="693" y="736"/>
                      <a:pt x="741" y="732"/>
                      <a:pt x="790" y="727"/>
                    </a:cubicBezTo>
                    <a:cubicBezTo>
                      <a:pt x="943" y="703"/>
                      <a:pt x="1063" y="656"/>
                      <a:pt x="1159" y="592"/>
                    </a:cubicBezTo>
                    <a:cubicBezTo>
                      <a:pt x="1231" y="545"/>
                      <a:pt x="1294" y="487"/>
                      <a:pt x="1337" y="434"/>
                    </a:cubicBezTo>
                    <a:cubicBezTo>
                      <a:pt x="1409" y="348"/>
                      <a:pt x="1453" y="266"/>
                      <a:pt x="1476" y="199"/>
                    </a:cubicBezTo>
                    <a:cubicBezTo>
                      <a:pt x="1505" y="137"/>
                      <a:pt x="1510" y="93"/>
                      <a:pt x="1515" y="88"/>
                    </a:cubicBezTo>
                    <a:cubicBezTo>
                      <a:pt x="1520" y="50"/>
                      <a:pt x="1495" y="6"/>
                      <a:pt x="1453" y="2"/>
                    </a:cubicBezTo>
                    <a:cubicBezTo>
                      <a:pt x="1447" y="1"/>
                      <a:pt x="1442" y="0"/>
                      <a:pt x="1436" y="0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55"/>
              <p:cNvSpPr/>
              <p:nvPr/>
            </p:nvSpPr>
            <p:spPr>
              <a:xfrm>
                <a:off x="688744" y="3217432"/>
                <a:ext cx="59086" cy="59090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0" extrusionOk="0">
                    <a:moveTo>
                      <a:pt x="759" y="1"/>
                    </a:moveTo>
                    <a:cubicBezTo>
                      <a:pt x="342" y="1"/>
                      <a:pt x="0" y="342"/>
                      <a:pt x="0" y="760"/>
                    </a:cubicBezTo>
                    <a:cubicBezTo>
                      <a:pt x="0" y="1178"/>
                      <a:pt x="342" y="1520"/>
                      <a:pt x="759" y="1520"/>
                    </a:cubicBezTo>
                    <a:cubicBezTo>
                      <a:pt x="1178" y="1520"/>
                      <a:pt x="1519" y="1178"/>
                      <a:pt x="1519" y="760"/>
                    </a:cubicBezTo>
                    <a:cubicBezTo>
                      <a:pt x="1519" y="342"/>
                      <a:pt x="1178" y="1"/>
                      <a:pt x="759" y="1"/>
                    </a:cubicBezTo>
                    <a:close/>
                  </a:path>
                </a:pathLst>
              </a:custGeom>
              <a:solidFill>
                <a:srgbClr val="FECF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55"/>
              <p:cNvSpPr/>
              <p:nvPr/>
            </p:nvSpPr>
            <p:spPr>
              <a:xfrm>
                <a:off x="642213" y="3412896"/>
                <a:ext cx="63906" cy="39419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014" extrusionOk="0">
                    <a:moveTo>
                      <a:pt x="911" y="0"/>
                    </a:moveTo>
                    <a:cubicBezTo>
                      <a:pt x="862" y="0"/>
                      <a:pt x="811" y="3"/>
                      <a:pt x="760" y="10"/>
                    </a:cubicBezTo>
                    <a:cubicBezTo>
                      <a:pt x="328" y="63"/>
                      <a:pt x="0" y="327"/>
                      <a:pt x="35" y="600"/>
                    </a:cubicBezTo>
                    <a:cubicBezTo>
                      <a:pt x="64" y="846"/>
                      <a:pt x="362" y="1013"/>
                      <a:pt x="728" y="1013"/>
                    </a:cubicBezTo>
                    <a:cubicBezTo>
                      <a:pt x="778" y="1013"/>
                      <a:pt x="829" y="1010"/>
                      <a:pt x="880" y="1004"/>
                    </a:cubicBezTo>
                    <a:cubicBezTo>
                      <a:pt x="1317" y="957"/>
                      <a:pt x="1644" y="687"/>
                      <a:pt x="1610" y="413"/>
                    </a:cubicBezTo>
                    <a:cubicBezTo>
                      <a:pt x="1581" y="171"/>
                      <a:pt x="1281" y="0"/>
                      <a:pt x="911" y="0"/>
                    </a:cubicBezTo>
                    <a:close/>
                  </a:path>
                </a:pathLst>
              </a:custGeom>
              <a:solidFill>
                <a:srgbClr val="EE73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18" name="Google Shape;2618;p55"/>
            <p:cNvSpPr/>
            <p:nvPr/>
          </p:nvSpPr>
          <p:spPr>
            <a:xfrm>
              <a:off x="488084" y="3164600"/>
              <a:ext cx="535235" cy="523452"/>
            </a:xfrm>
            <a:custGeom>
              <a:avLst/>
              <a:gdLst/>
              <a:ahLst/>
              <a:cxnLst/>
              <a:rect l="l" t="t" r="r" b="b"/>
              <a:pathLst>
                <a:path w="13769" h="13465" extrusionOk="0">
                  <a:moveTo>
                    <a:pt x="6221" y="1"/>
                  </a:moveTo>
                  <a:cubicBezTo>
                    <a:pt x="6004" y="1"/>
                    <a:pt x="5790" y="120"/>
                    <a:pt x="5691" y="342"/>
                  </a:cubicBezTo>
                  <a:lnTo>
                    <a:pt x="4173" y="3701"/>
                  </a:lnTo>
                  <a:cubicBezTo>
                    <a:pt x="4109" y="3831"/>
                    <a:pt x="4004" y="3936"/>
                    <a:pt x="3869" y="3994"/>
                  </a:cubicBezTo>
                  <a:lnTo>
                    <a:pt x="476" y="5442"/>
                  </a:lnTo>
                  <a:cubicBezTo>
                    <a:pt x="87" y="5604"/>
                    <a:pt x="1" y="6119"/>
                    <a:pt x="314" y="6402"/>
                  </a:cubicBezTo>
                  <a:lnTo>
                    <a:pt x="3038" y="8887"/>
                  </a:lnTo>
                  <a:cubicBezTo>
                    <a:pt x="3148" y="8982"/>
                    <a:pt x="3215" y="9117"/>
                    <a:pt x="3226" y="9261"/>
                  </a:cubicBezTo>
                  <a:lnTo>
                    <a:pt x="3552" y="12938"/>
                  </a:lnTo>
                  <a:cubicBezTo>
                    <a:pt x="3581" y="13251"/>
                    <a:pt x="3847" y="13465"/>
                    <a:pt x="4133" y="13465"/>
                  </a:cubicBezTo>
                  <a:cubicBezTo>
                    <a:pt x="4228" y="13465"/>
                    <a:pt x="4326" y="13441"/>
                    <a:pt x="4417" y="13389"/>
                  </a:cubicBezTo>
                  <a:lnTo>
                    <a:pt x="7622" y="11564"/>
                  </a:lnTo>
                  <a:cubicBezTo>
                    <a:pt x="7708" y="11514"/>
                    <a:pt x="7804" y="11490"/>
                    <a:pt x="7902" y="11490"/>
                  </a:cubicBezTo>
                  <a:cubicBezTo>
                    <a:pt x="7948" y="11490"/>
                    <a:pt x="7995" y="11495"/>
                    <a:pt x="8041" y="11506"/>
                  </a:cubicBezTo>
                  <a:lnTo>
                    <a:pt x="11630" y="12327"/>
                  </a:lnTo>
                  <a:cubicBezTo>
                    <a:pt x="11676" y="12338"/>
                    <a:pt x="11721" y="12343"/>
                    <a:pt x="11765" y="12343"/>
                  </a:cubicBezTo>
                  <a:cubicBezTo>
                    <a:pt x="12120" y="12343"/>
                    <a:pt x="12404" y="12013"/>
                    <a:pt x="12327" y="11645"/>
                  </a:cubicBezTo>
                  <a:lnTo>
                    <a:pt x="11588" y="8037"/>
                  </a:lnTo>
                  <a:cubicBezTo>
                    <a:pt x="11554" y="7892"/>
                    <a:pt x="11583" y="7742"/>
                    <a:pt x="11655" y="7618"/>
                  </a:cubicBezTo>
                  <a:lnTo>
                    <a:pt x="13548" y="4455"/>
                  </a:lnTo>
                  <a:cubicBezTo>
                    <a:pt x="13769" y="4096"/>
                    <a:pt x="13538" y="3630"/>
                    <a:pt x="13116" y="3581"/>
                  </a:cubicBezTo>
                  <a:lnTo>
                    <a:pt x="9454" y="3173"/>
                  </a:lnTo>
                  <a:cubicBezTo>
                    <a:pt x="9310" y="3158"/>
                    <a:pt x="9175" y="3086"/>
                    <a:pt x="9079" y="2980"/>
                  </a:cubicBezTo>
                  <a:lnTo>
                    <a:pt x="6657" y="198"/>
                  </a:lnTo>
                  <a:cubicBezTo>
                    <a:pt x="6539" y="64"/>
                    <a:pt x="6379" y="1"/>
                    <a:pt x="6221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9" name="Google Shape;2619;p55"/>
          <p:cNvGrpSpPr/>
          <p:nvPr/>
        </p:nvGrpSpPr>
        <p:grpSpPr>
          <a:xfrm rot="1031268">
            <a:off x="4734427" y="459840"/>
            <a:ext cx="331279" cy="324034"/>
            <a:chOff x="488084" y="3164562"/>
            <a:chExt cx="535235" cy="523530"/>
          </a:xfrm>
        </p:grpSpPr>
        <p:grpSp>
          <p:nvGrpSpPr>
            <p:cNvPr id="2620" name="Google Shape;2620;p55"/>
            <p:cNvGrpSpPr/>
            <p:nvPr/>
          </p:nvGrpSpPr>
          <p:grpSpPr>
            <a:xfrm>
              <a:off x="488084" y="3164562"/>
              <a:ext cx="535235" cy="523530"/>
              <a:chOff x="488084" y="3164562"/>
              <a:chExt cx="535235" cy="523530"/>
            </a:xfrm>
          </p:grpSpPr>
          <p:sp>
            <p:nvSpPr>
              <p:cNvPr id="2621" name="Google Shape;2621;p55"/>
              <p:cNvSpPr/>
              <p:nvPr/>
            </p:nvSpPr>
            <p:spPr>
              <a:xfrm>
                <a:off x="488084" y="3164562"/>
                <a:ext cx="535235" cy="523452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solidFill>
                <a:srgbClr val="FEB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55"/>
              <p:cNvSpPr/>
              <p:nvPr/>
            </p:nvSpPr>
            <p:spPr>
              <a:xfrm>
                <a:off x="948023" y="3535780"/>
                <a:ext cx="22080" cy="108422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789" extrusionOk="0">
                    <a:moveTo>
                      <a:pt x="62" y="1"/>
                    </a:moveTo>
                    <a:lnTo>
                      <a:pt x="495" y="2096"/>
                    </a:lnTo>
                    <a:cubicBezTo>
                      <a:pt x="568" y="2442"/>
                      <a:pt x="322" y="2749"/>
                      <a:pt x="0" y="2788"/>
                    </a:cubicBezTo>
                    <a:cubicBezTo>
                      <a:pt x="322" y="2749"/>
                      <a:pt x="568" y="2442"/>
                      <a:pt x="501" y="2096"/>
                    </a:cubicBez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E6AC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55"/>
              <p:cNvSpPr/>
              <p:nvPr/>
            </p:nvSpPr>
            <p:spPr>
              <a:xfrm>
                <a:off x="616635" y="3535780"/>
                <a:ext cx="353468" cy="152312"/>
              </a:xfrm>
              <a:custGeom>
                <a:avLst/>
                <a:gdLst/>
                <a:ahLst/>
                <a:cxnLst/>
                <a:rect l="l" t="t" r="r" b="b"/>
                <a:pathLst>
                  <a:path w="9093" h="3918" extrusionOk="0">
                    <a:moveTo>
                      <a:pt x="8587" y="1"/>
                    </a:moveTo>
                    <a:cubicBezTo>
                      <a:pt x="6954" y="693"/>
                      <a:pt x="5180" y="1058"/>
                      <a:pt x="3388" y="1058"/>
                    </a:cubicBezTo>
                    <a:cubicBezTo>
                      <a:pt x="2259" y="1058"/>
                      <a:pt x="1119" y="914"/>
                      <a:pt x="1" y="616"/>
                    </a:cubicBezTo>
                    <a:lnTo>
                      <a:pt x="1" y="616"/>
                    </a:lnTo>
                    <a:lnTo>
                      <a:pt x="245" y="3389"/>
                    </a:lnTo>
                    <a:cubicBezTo>
                      <a:pt x="254" y="3509"/>
                      <a:pt x="303" y="3614"/>
                      <a:pt x="370" y="3696"/>
                    </a:cubicBezTo>
                    <a:cubicBezTo>
                      <a:pt x="480" y="3836"/>
                      <a:pt x="649" y="3918"/>
                      <a:pt x="826" y="3918"/>
                    </a:cubicBezTo>
                    <a:cubicBezTo>
                      <a:pt x="918" y="3918"/>
                      <a:pt x="1019" y="3893"/>
                      <a:pt x="1110" y="3840"/>
                    </a:cubicBezTo>
                    <a:lnTo>
                      <a:pt x="4315" y="2015"/>
                    </a:lnTo>
                    <a:cubicBezTo>
                      <a:pt x="4320" y="2015"/>
                      <a:pt x="4326" y="2010"/>
                      <a:pt x="4335" y="2005"/>
                    </a:cubicBezTo>
                    <a:cubicBezTo>
                      <a:pt x="4417" y="1961"/>
                      <a:pt x="4508" y="1937"/>
                      <a:pt x="4604" y="1937"/>
                    </a:cubicBezTo>
                    <a:cubicBezTo>
                      <a:pt x="4648" y="1937"/>
                      <a:pt x="4690" y="1942"/>
                      <a:pt x="4734" y="1957"/>
                    </a:cubicBezTo>
                    <a:lnTo>
                      <a:pt x="8323" y="2778"/>
                    </a:lnTo>
                    <a:cubicBezTo>
                      <a:pt x="8372" y="2788"/>
                      <a:pt x="8414" y="2793"/>
                      <a:pt x="8458" y="2793"/>
                    </a:cubicBezTo>
                    <a:cubicBezTo>
                      <a:pt x="8478" y="2793"/>
                      <a:pt x="8501" y="2793"/>
                      <a:pt x="8521" y="2788"/>
                    </a:cubicBezTo>
                    <a:lnTo>
                      <a:pt x="8525" y="2788"/>
                    </a:lnTo>
                    <a:cubicBezTo>
                      <a:pt x="8847" y="2749"/>
                      <a:pt x="9093" y="2442"/>
                      <a:pt x="9020" y="2096"/>
                    </a:cubicBezTo>
                    <a:lnTo>
                      <a:pt x="8587" y="1"/>
                    </a:lnTo>
                    <a:close/>
                  </a:path>
                </a:pathLst>
              </a:custGeom>
              <a:solidFill>
                <a:srgbClr val="F580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55"/>
              <p:cNvSpPr/>
              <p:nvPr/>
            </p:nvSpPr>
            <p:spPr>
              <a:xfrm>
                <a:off x="809598" y="3392914"/>
                <a:ext cx="63945" cy="39380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1013" extrusionOk="0">
                    <a:moveTo>
                      <a:pt x="913" y="0"/>
                    </a:moveTo>
                    <a:cubicBezTo>
                      <a:pt x="865" y="0"/>
                      <a:pt x="815" y="3"/>
                      <a:pt x="764" y="9"/>
                    </a:cubicBezTo>
                    <a:cubicBezTo>
                      <a:pt x="327" y="62"/>
                      <a:pt x="1" y="326"/>
                      <a:pt x="34" y="600"/>
                    </a:cubicBezTo>
                    <a:cubicBezTo>
                      <a:pt x="64" y="842"/>
                      <a:pt x="363" y="1013"/>
                      <a:pt x="734" y="1013"/>
                    </a:cubicBezTo>
                    <a:cubicBezTo>
                      <a:pt x="783" y="1013"/>
                      <a:pt x="833" y="1010"/>
                      <a:pt x="884" y="1003"/>
                    </a:cubicBezTo>
                    <a:cubicBezTo>
                      <a:pt x="1317" y="952"/>
                      <a:pt x="1644" y="686"/>
                      <a:pt x="1611" y="413"/>
                    </a:cubicBezTo>
                    <a:cubicBezTo>
                      <a:pt x="1580" y="171"/>
                      <a:pt x="1281" y="0"/>
                      <a:pt x="913" y="0"/>
                    </a:cubicBezTo>
                    <a:close/>
                  </a:path>
                </a:pathLst>
              </a:custGeom>
              <a:solidFill>
                <a:srgbClr val="EE73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55"/>
              <p:cNvSpPr/>
              <p:nvPr/>
            </p:nvSpPr>
            <p:spPr>
              <a:xfrm>
                <a:off x="656596" y="3387782"/>
                <a:ext cx="28999" cy="39769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023" extrusionOk="0">
                    <a:moveTo>
                      <a:pt x="305" y="0"/>
                    </a:moveTo>
                    <a:cubicBezTo>
                      <a:pt x="298" y="0"/>
                      <a:pt x="291" y="1"/>
                      <a:pt x="284" y="2"/>
                    </a:cubicBezTo>
                    <a:cubicBezTo>
                      <a:pt x="126" y="21"/>
                      <a:pt x="0" y="252"/>
                      <a:pt x="0" y="536"/>
                    </a:cubicBezTo>
                    <a:cubicBezTo>
                      <a:pt x="5" y="802"/>
                      <a:pt x="168" y="1023"/>
                      <a:pt x="368" y="1023"/>
                    </a:cubicBezTo>
                    <a:cubicBezTo>
                      <a:pt x="380" y="1023"/>
                      <a:pt x="392" y="1022"/>
                      <a:pt x="404" y="1020"/>
                    </a:cubicBezTo>
                    <a:cubicBezTo>
                      <a:pt x="625" y="997"/>
                      <a:pt x="745" y="732"/>
                      <a:pt x="683" y="454"/>
                    </a:cubicBezTo>
                    <a:cubicBezTo>
                      <a:pt x="619" y="192"/>
                      <a:pt x="454" y="0"/>
                      <a:pt x="305" y="0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55"/>
              <p:cNvSpPr/>
              <p:nvPr/>
            </p:nvSpPr>
            <p:spPr>
              <a:xfrm>
                <a:off x="667753" y="3392875"/>
                <a:ext cx="8513" cy="6414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65" extrusionOk="0">
                    <a:moveTo>
                      <a:pt x="116" y="0"/>
                    </a:moveTo>
                    <a:cubicBezTo>
                      <a:pt x="112" y="0"/>
                      <a:pt x="108" y="0"/>
                      <a:pt x="103" y="1"/>
                    </a:cubicBezTo>
                    <a:cubicBezTo>
                      <a:pt x="0" y="10"/>
                      <a:pt x="16" y="164"/>
                      <a:pt x="112" y="164"/>
                    </a:cubicBezTo>
                    <a:cubicBezTo>
                      <a:pt x="115" y="164"/>
                      <a:pt x="118" y="164"/>
                      <a:pt x="122" y="164"/>
                    </a:cubicBezTo>
                    <a:cubicBezTo>
                      <a:pt x="219" y="150"/>
                      <a:pt x="205" y="0"/>
                      <a:pt x="116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55"/>
              <p:cNvSpPr/>
              <p:nvPr/>
            </p:nvSpPr>
            <p:spPr>
              <a:xfrm>
                <a:off x="825847" y="3373010"/>
                <a:ext cx="28999" cy="39614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019" extrusionOk="0">
                    <a:moveTo>
                      <a:pt x="306" y="1"/>
                    </a:moveTo>
                    <a:cubicBezTo>
                      <a:pt x="298" y="1"/>
                      <a:pt x="291" y="1"/>
                      <a:pt x="284" y="2"/>
                    </a:cubicBezTo>
                    <a:cubicBezTo>
                      <a:pt x="126" y="22"/>
                      <a:pt x="0" y="253"/>
                      <a:pt x="0" y="535"/>
                    </a:cubicBezTo>
                    <a:cubicBezTo>
                      <a:pt x="5" y="798"/>
                      <a:pt x="168" y="1018"/>
                      <a:pt x="367" y="1018"/>
                    </a:cubicBezTo>
                    <a:cubicBezTo>
                      <a:pt x="379" y="1018"/>
                      <a:pt x="392" y="1018"/>
                      <a:pt x="404" y="1016"/>
                    </a:cubicBezTo>
                    <a:cubicBezTo>
                      <a:pt x="625" y="992"/>
                      <a:pt x="745" y="728"/>
                      <a:pt x="683" y="454"/>
                    </a:cubicBezTo>
                    <a:cubicBezTo>
                      <a:pt x="619" y="188"/>
                      <a:pt x="454" y="1"/>
                      <a:pt x="306" y="1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55"/>
              <p:cNvSpPr/>
              <p:nvPr/>
            </p:nvSpPr>
            <p:spPr>
              <a:xfrm>
                <a:off x="837042" y="3377908"/>
                <a:ext cx="8552" cy="6453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66" extrusionOk="0">
                    <a:moveTo>
                      <a:pt x="110" y="0"/>
                    </a:moveTo>
                    <a:cubicBezTo>
                      <a:pt x="108" y="0"/>
                      <a:pt x="105" y="1"/>
                      <a:pt x="102" y="1"/>
                    </a:cubicBezTo>
                    <a:cubicBezTo>
                      <a:pt x="0" y="15"/>
                      <a:pt x="14" y="165"/>
                      <a:pt x="108" y="165"/>
                    </a:cubicBezTo>
                    <a:cubicBezTo>
                      <a:pt x="112" y="165"/>
                      <a:pt x="116" y="165"/>
                      <a:pt x="121" y="165"/>
                    </a:cubicBezTo>
                    <a:cubicBezTo>
                      <a:pt x="219" y="150"/>
                      <a:pt x="203" y="0"/>
                      <a:pt x="110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55"/>
              <p:cNvSpPr/>
              <p:nvPr/>
            </p:nvSpPr>
            <p:spPr>
              <a:xfrm>
                <a:off x="728316" y="3423470"/>
                <a:ext cx="59086" cy="28651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737" extrusionOk="0">
                    <a:moveTo>
                      <a:pt x="1436" y="0"/>
                    </a:moveTo>
                    <a:cubicBezTo>
                      <a:pt x="1400" y="0"/>
                      <a:pt x="1370" y="26"/>
                      <a:pt x="1360" y="59"/>
                    </a:cubicBezTo>
                    <a:cubicBezTo>
                      <a:pt x="1360" y="59"/>
                      <a:pt x="1337" y="175"/>
                      <a:pt x="1251" y="295"/>
                    </a:cubicBezTo>
                    <a:cubicBezTo>
                      <a:pt x="1207" y="352"/>
                      <a:pt x="1149" y="415"/>
                      <a:pt x="1072" y="468"/>
                    </a:cubicBezTo>
                    <a:cubicBezTo>
                      <a:pt x="996" y="516"/>
                      <a:pt x="895" y="559"/>
                      <a:pt x="770" y="574"/>
                    </a:cubicBezTo>
                    <a:cubicBezTo>
                      <a:pt x="726" y="583"/>
                      <a:pt x="688" y="583"/>
                      <a:pt x="650" y="583"/>
                    </a:cubicBezTo>
                    <a:cubicBezTo>
                      <a:pt x="549" y="583"/>
                      <a:pt x="472" y="563"/>
                      <a:pt x="404" y="530"/>
                    </a:cubicBezTo>
                    <a:cubicBezTo>
                      <a:pt x="357" y="506"/>
                      <a:pt x="318" y="477"/>
                      <a:pt x="289" y="448"/>
                    </a:cubicBezTo>
                    <a:cubicBezTo>
                      <a:pt x="242" y="401"/>
                      <a:pt x="207" y="348"/>
                      <a:pt x="189" y="310"/>
                    </a:cubicBezTo>
                    <a:cubicBezTo>
                      <a:pt x="178" y="290"/>
                      <a:pt x="169" y="275"/>
                      <a:pt x="164" y="266"/>
                    </a:cubicBezTo>
                    <a:cubicBezTo>
                      <a:pt x="164" y="261"/>
                      <a:pt x="164" y="257"/>
                      <a:pt x="160" y="252"/>
                    </a:cubicBezTo>
                    <a:cubicBezTo>
                      <a:pt x="152" y="217"/>
                      <a:pt x="123" y="195"/>
                      <a:pt x="92" y="195"/>
                    </a:cubicBezTo>
                    <a:cubicBezTo>
                      <a:pt x="84" y="195"/>
                      <a:pt x="76" y="196"/>
                      <a:pt x="69" y="199"/>
                    </a:cubicBezTo>
                    <a:cubicBezTo>
                      <a:pt x="25" y="208"/>
                      <a:pt x="1" y="252"/>
                      <a:pt x="16" y="290"/>
                    </a:cubicBezTo>
                    <a:cubicBezTo>
                      <a:pt x="16" y="295"/>
                      <a:pt x="25" y="324"/>
                      <a:pt x="45" y="367"/>
                    </a:cubicBezTo>
                    <a:cubicBezTo>
                      <a:pt x="73" y="425"/>
                      <a:pt x="131" y="521"/>
                      <a:pt x="227" y="598"/>
                    </a:cubicBezTo>
                    <a:cubicBezTo>
                      <a:pt x="275" y="636"/>
                      <a:pt x="333" y="670"/>
                      <a:pt x="404" y="698"/>
                    </a:cubicBezTo>
                    <a:cubicBezTo>
                      <a:pt x="477" y="723"/>
                      <a:pt x="559" y="736"/>
                      <a:pt x="650" y="736"/>
                    </a:cubicBezTo>
                    <a:cubicBezTo>
                      <a:pt x="693" y="736"/>
                      <a:pt x="741" y="732"/>
                      <a:pt x="790" y="727"/>
                    </a:cubicBezTo>
                    <a:cubicBezTo>
                      <a:pt x="943" y="703"/>
                      <a:pt x="1063" y="656"/>
                      <a:pt x="1159" y="592"/>
                    </a:cubicBezTo>
                    <a:cubicBezTo>
                      <a:pt x="1231" y="545"/>
                      <a:pt x="1294" y="487"/>
                      <a:pt x="1337" y="434"/>
                    </a:cubicBezTo>
                    <a:cubicBezTo>
                      <a:pt x="1409" y="348"/>
                      <a:pt x="1453" y="266"/>
                      <a:pt x="1476" y="199"/>
                    </a:cubicBezTo>
                    <a:cubicBezTo>
                      <a:pt x="1505" y="137"/>
                      <a:pt x="1510" y="93"/>
                      <a:pt x="1515" y="88"/>
                    </a:cubicBezTo>
                    <a:cubicBezTo>
                      <a:pt x="1520" y="50"/>
                      <a:pt x="1495" y="6"/>
                      <a:pt x="1453" y="2"/>
                    </a:cubicBezTo>
                    <a:cubicBezTo>
                      <a:pt x="1447" y="1"/>
                      <a:pt x="1442" y="0"/>
                      <a:pt x="1436" y="0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55"/>
              <p:cNvSpPr/>
              <p:nvPr/>
            </p:nvSpPr>
            <p:spPr>
              <a:xfrm>
                <a:off x="688744" y="3217432"/>
                <a:ext cx="59086" cy="59090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0" extrusionOk="0">
                    <a:moveTo>
                      <a:pt x="759" y="1"/>
                    </a:moveTo>
                    <a:cubicBezTo>
                      <a:pt x="342" y="1"/>
                      <a:pt x="0" y="342"/>
                      <a:pt x="0" y="760"/>
                    </a:cubicBezTo>
                    <a:cubicBezTo>
                      <a:pt x="0" y="1178"/>
                      <a:pt x="342" y="1520"/>
                      <a:pt x="759" y="1520"/>
                    </a:cubicBezTo>
                    <a:cubicBezTo>
                      <a:pt x="1178" y="1520"/>
                      <a:pt x="1519" y="1178"/>
                      <a:pt x="1519" y="760"/>
                    </a:cubicBezTo>
                    <a:cubicBezTo>
                      <a:pt x="1519" y="342"/>
                      <a:pt x="1178" y="1"/>
                      <a:pt x="759" y="1"/>
                    </a:cubicBezTo>
                    <a:close/>
                  </a:path>
                </a:pathLst>
              </a:custGeom>
              <a:solidFill>
                <a:srgbClr val="FECF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55"/>
              <p:cNvSpPr/>
              <p:nvPr/>
            </p:nvSpPr>
            <p:spPr>
              <a:xfrm>
                <a:off x="642213" y="3412896"/>
                <a:ext cx="63906" cy="39419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014" extrusionOk="0">
                    <a:moveTo>
                      <a:pt x="911" y="0"/>
                    </a:moveTo>
                    <a:cubicBezTo>
                      <a:pt x="862" y="0"/>
                      <a:pt x="811" y="3"/>
                      <a:pt x="760" y="10"/>
                    </a:cubicBezTo>
                    <a:cubicBezTo>
                      <a:pt x="328" y="63"/>
                      <a:pt x="0" y="327"/>
                      <a:pt x="35" y="600"/>
                    </a:cubicBezTo>
                    <a:cubicBezTo>
                      <a:pt x="64" y="846"/>
                      <a:pt x="362" y="1013"/>
                      <a:pt x="728" y="1013"/>
                    </a:cubicBezTo>
                    <a:cubicBezTo>
                      <a:pt x="778" y="1013"/>
                      <a:pt x="829" y="1010"/>
                      <a:pt x="880" y="1004"/>
                    </a:cubicBezTo>
                    <a:cubicBezTo>
                      <a:pt x="1317" y="957"/>
                      <a:pt x="1644" y="687"/>
                      <a:pt x="1610" y="413"/>
                    </a:cubicBezTo>
                    <a:cubicBezTo>
                      <a:pt x="1581" y="171"/>
                      <a:pt x="1281" y="0"/>
                      <a:pt x="911" y="0"/>
                    </a:cubicBezTo>
                    <a:close/>
                  </a:path>
                </a:pathLst>
              </a:custGeom>
              <a:solidFill>
                <a:srgbClr val="EE73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32" name="Google Shape;2632;p55"/>
            <p:cNvSpPr/>
            <p:nvPr/>
          </p:nvSpPr>
          <p:spPr>
            <a:xfrm>
              <a:off x="488084" y="3164600"/>
              <a:ext cx="535235" cy="523452"/>
            </a:xfrm>
            <a:custGeom>
              <a:avLst/>
              <a:gdLst/>
              <a:ahLst/>
              <a:cxnLst/>
              <a:rect l="l" t="t" r="r" b="b"/>
              <a:pathLst>
                <a:path w="13769" h="13465" extrusionOk="0">
                  <a:moveTo>
                    <a:pt x="6221" y="1"/>
                  </a:moveTo>
                  <a:cubicBezTo>
                    <a:pt x="6004" y="1"/>
                    <a:pt x="5790" y="120"/>
                    <a:pt x="5691" y="342"/>
                  </a:cubicBezTo>
                  <a:lnTo>
                    <a:pt x="4173" y="3701"/>
                  </a:lnTo>
                  <a:cubicBezTo>
                    <a:pt x="4109" y="3831"/>
                    <a:pt x="4004" y="3936"/>
                    <a:pt x="3869" y="3994"/>
                  </a:cubicBezTo>
                  <a:lnTo>
                    <a:pt x="476" y="5442"/>
                  </a:lnTo>
                  <a:cubicBezTo>
                    <a:pt x="87" y="5604"/>
                    <a:pt x="1" y="6119"/>
                    <a:pt x="314" y="6402"/>
                  </a:cubicBezTo>
                  <a:lnTo>
                    <a:pt x="3038" y="8887"/>
                  </a:lnTo>
                  <a:cubicBezTo>
                    <a:pt x="3148" y="8982"/>
                    <a:pt x="3215" y="9117"/>
                    <a:pt x="3226" y="9261"/>
                  </a:cubicBezTo>
                  <a:lnTo>
                    <a:pt x="3552" y="12938"/>
                  </a:lnTo>
                  <a:cubicBezTo>
                    <a:pt x="3581" y="13251"/>
                    <a:pt x="3847" y="13465"/>
                    <a:pt x="4133" y="13465"/>
                  </a:cubicBezTo>
                  <a:cubicBezTo>
                    <a:pt x="4228" y="13465"/>
                    <a:pt x="4326" y="13441"/>
                    <a:pt x="4417" y="13389"/>
                  </a:cubicBezTo>
                  <a:lnTo>
                    <a:pt x="7622" y="11564"/>
                  </a:lnTo>
                  <a:cubicBezTo>
                    <a:pt x="7708" y="11514"/>
                    <a:pt x="7804" y="11490"/>
                    <a:pt x="7902" y="11490"/>
                  </a:cubicBezTo>
                  <a:cubicBezTo>
                    <a:pt x="7948" y="11490"/>
                    <a:pt x="7995" y="11495"/>
                    <a:pt x="8041" y="11506"/>
                  </a:cubicBezTo>
                  <a:lnTo>
                    <a:pt x="11630" y="12327"/>
                  </a:lnTo>
                  <a:cubicBezTo>
                    <a:pt x="11676" y="12338"/>
                    <a:pt x="11721" y="12343"/>
                    <a:pt x="11765" y="12343"/>
                  </a:cubicBezTo>
                  <a:cubicBezTo>
                    <a:pt x="12120" y="12343"/>
                    <a:pt x="12404" y="12013"/>
                    <a:pt x="12327" y="11645"/>
                  </a:cubicBezTo>
                  <a:lnTo>
                    <a:pt x="11588" y="8037"/>
                  </a:lnTo>
                  <a:cubicBezTo>
                    <a:pt x="11554" y="7892"/>
                    <a:pt x="11583" y="7742"/>
                    <a:pt x="11655" y="7618"/>
                  </a:cubicBezTo>
                  <a:lnTo>
                    <a:pt x="13548" y="4455"/>
                  </a:lnTo>
                  <a:cubicBezTo>
                    <a:pt x="13769" y="4096"/>
                    <a:pt x="13538" y="3630"/>
                    <a:pt x="13116" y="3581"/>
                  </a:cubicBezTo>
                  <a:lnTo>
                    <a:pt x="9454" y="3173"/>
                  </a:lnTo>
                  <a:cubicBezTo>
                    <a:pt x="9310" y="3158"/>
                    <a:pt x="9175" y="3086"/>
                    <a:pt x="9079" y="2980"/>
                  </a:cubicBezTo>
                  <a:lnTo>
                    <a:pt x="6657" y="198"/>
                  </a:lnTo>
                  <a:cubicBezTo>
                    <a:pt x="6539" y="64"/>
                    <a:pt x="6379" y="1"/>
                    <a:pt x="6221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3" name="Google Shape;2633;p55"/>
          <p:cNvGrpSpPr/>
          <p:nvPr/>
        </p:nvGrpSpPr>
        <p:grpSpPr>
          <a:xfrm rot="1189417">
            <a:off x="5307512" y="576719"/>
            <a:ext cx="261205" cy="255493"/>
            <a:chOff x="488084" y="3164562"/>
            <a:chExt cx="535235" cy="523530"/>
          </a:xfrm>
        </p:grpSpPr>
        <p:grpSp>
          <p:nvGrpSpPr>
            <p:cNvPr id="2634" name="Google Shape;2634;p55"/>
            <p:cNvGrpSpPr/>
            <p:nvPr/>
          </p:nvGrpSpPr>
          <p:grpSpPr>
            <a:xfrm>
              <a:off x="488084" y="3164562"/>
              <a:ext cx="535235" cy="523530"/>
              <a:chOff x="488084" y="3164562"/>
              <a:chExt cx="535235" cy="523530"/>
            </a:xfrm>
          </p:grpSpPr>
          <p:sp>
            <p:nvSpPr>
              <p:cNvPr id="2635" name="Google Shape;2635;p55"/>
              <p:cNvSpPr/>
              <p:nvPr/>
            </p:nvSpPr>
            <p:spPr>
              <a:xfrm>
                <a:off x="488084" y="3164562"/>
                <a:ext cx="535235" cy="523452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solidFill>
                <a:srgbClr val="FEB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55"/>
              <p:cNvSpPr/>
              <p:nvPr/>
            </p:nvSpPr>
            <p:spPr>
              <a:xfrm>
                <a:off x="948023" y="3535780"/>
                <a:ext cx="22080" cy="108422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789" extrusionOk="0">
                    <a:moveTo>
                      <a:pt x="62" y="1"/>
                    </a:moveTo>
                    <a:lnTo>
                      <a:pt x="495" y="2096"/>
                    </a:lnTo>
                    <a:cubicBezTo>
                      <a:pt x="568" y="2442"/>
                      <a:pt x="322" y="2749"/>
                      <a:pt x="0" y="2788"/>
                    </a:cubicBezTo>
                    <a:cubicBezTo>
                      <a:pt x="322" y="2749"/>
                      <a:pt x="568" y="2442"/>
                      <a:pt x="501" y="2096"/>
                    </a:cubicBez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E6AC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55"/>
              <p:cNvSpPr/>
              <p:nvPr/>
            </p:nvSpPr>
            <p:spPr>
              <a:xfrm>
                <a:off x="616635" y="3535780"/>
                <a:ext cx="353468" cy="152312"/>
              </a:xfrm>
              <a:custGeom>
                <a:avLst/>
                <a:gdLst/>
                <a:ahLst/>
                <a:cxnLst/>
                <a:rect l="l" t="t" r="r" b="b"/>
                <a:pathLst>
                  <a:path w="9093" h="3918" extrusionOk="0">
                    <a:moveTo>
                      <a:pt x="8587" y="1"/>
                    </a:moveTo>
                    <a:cubicBezTo>
                      <a:pt x="6954" y="693"/>
                      <a:pt x="5180" y="1058"/>
                      <a:pt x="3388" y="1058"/>
                    </a:cubicBezTo>
                    <a:cubicBezTo>
                      <a:pt x="2259" y="1058"/>
                      <a:pt x="1119" y="914"/>
                      <a:pt x="1" y="616"/>
                    </a:cubicBezTo>
                    <a:lnTo>
                      <a:pt x="1" y="616"/>
                    </a:lnTo>
                    <a:lnTo>
                      <a:pt x="245" y="3389"/>
                    </a:lnTo>
                    <a:cubicBezTo>
                      <a:pt x="254" y="3509"/>
                      <a:pt x="303" y="3614"/>
                      <a:pt x="370" y="3696"/>
                    </a:cubicBezTo>
                    <a:cubicBezTo>
                      <a:pt x="480" y="3836"/>
                      <a:pt x="649" y="3918"/>
                      <a:pt x="826" y="3918"/>
                    </a:cubicBezTo>
                    <a:cubicBezTo>
                      <a:pt x="918" y="3918"/>
                      <a:pt x="1019" y="3893"/>
                      <a:pt x="1110" y="3840"/>
                    </a:cubicBezTo>
                    <a:lnTo>
                      <a:pt x="4315" y="2015"/>
                    </a:lnTo>
                    <a:cubicBezTo>
                      <a:pt x="4320" y="2015"/>
                      <a:pt x="4326" y="2010"/>
                      <a:pt x="4335" y="2005"/>
                    </a:cubicBezTo>
                    <a:cubicBezTo>
                      <a:pt x="4417" y="1961"/>
                      <a:pt x="4508" y="1937"/>
                      <a:pt x="4604" y="1937"/>
                    </a:cubicBezTo>
                    <a:cubicBezTo>
                      <a:pt x="4648" y="1937"/>
                      <a:pt x="4690" y="1942"/>
                      <a:pt x="4734" y="1957"/>
                    </a:cubicBezTo>
                    <a:lnTo>
                      <a:pt x="8323" y="2778"/>
                    </a:lnTo>
                    <a:cubicBezTo>
                      <a:pt x="8372" y="2788"/>
                      <a:pt x="8414" y="2793"/>
                      <a:pt x="8458" y="2793"/>
                    </a:cubicBezTo>
                    <a:cubicBezTo>
                      <a:pt x="8478" y="2793"/>
                      <a:pt x="8501" y="2793"/>
                      <a:pt x="8521" y="2788"/>
                    </a:cubicBezTo>
                    <a:lnTo>
                      <a:pt x="8525" y="2788"/>
                    </a:lnTo>
                    <a:cubicBezTo>
                      <a:pt x="8847" y="2749"/>
                      <a:pt x="9093" y="2442"/>
                      <a:pt x="9020" y="2096"/>
                    </a:cubicBezTo>
                    <a:lnTo>
                      <a:pt x="8587" y="1"/>
                    </a:lnTo>
                    <a:close/>
                  </a:path>
                </a:pathLst>
              </a:custGeom>
              <a:solidFill>
                <a:srgbClr val="F580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55"/>
              <p:cNvSpPr/>
              <p:nvPr/>
            </p:nvSpPr>
            <p:spPr>
              <a:xfrm>
                <a:off x="809598" y="3392914"/>
                <a:ext cx="63945" cy="39380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1013" extrusionOk="0">
                    <a:moveTo>
                      <a:pt x="913" y="0"/>
                    </a:moveTo>
                    <a:cubicBezTo>
                      <a:pt x="865" y="0"/>
                      <a:pt x="815" y="3"/>
                      <a:pt x="764" y="9"/>
                    </a:cubicBezTo>
                    <a:cubicBezTo>
                      <a:pt x="327" y="62"/>
                      <a:pt x="1" y="326"/>
                      <a:pt x="34" y="600"/>
                    </a:cubicBezTo>
                    <a:cubicBezTo>
                      <a:pt x="64" y="842"/>
                      <a:pt x="363" y="1013"/>
                      <a:pt x="734" y="1013"/>
                    </a:cubicBezTo>
                    <a:cubicBezTo>
                      <a:pt x="783" y="1013"/>
                      <a:pt x="833" y="1010"/>
                      <a:pt x="884" y="1003"/>
                    </a:cubicBezTo>
                    <a:cubicBezTo>
                      <a:pt x="1317" y="952"/>
                      <a:pt x="1644" y="686"/>
                      <a:pt x="1611" y="413"/>
                    </a:cubicBezTo>
                    <a:cubicBezTo>
                      <a:pt x="1580" y="171"/>
                      <a:pt x="1281" y="0"/>
                      <a:pt x="913" y="0"/>
                    </a:cubicBezTo>
                    <a:close/>
                  </a:path>
                </a:pathLst>
              </a:custGeom>
              <a:solidFill>
                <a:srgbClr val="EE73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55"/>
              <p:cNvSpPr/>
              <p:nvPr/>
            </p:nvSpPr>
            <p:spPr>
              <a:xfrm>
                <a:off x="656596" y="3387782"/>
                <a:ext cx="28999" cy="39769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023" extrusionOk="0">
                    <a:moveTo>
                      <a:pt x="305" y="0"/>
                    </a:moveTo>
                    <a:cubicBezTo>
                      <a:pt x="298" y="0"/>
                      <a:pt x="291" y="1"/>
                      <a:pt x="284" y="2"/>
                    </a:cubicBezTo>
                    <a:cubicBezTo>
                      <a:pt x="126" y="21"/>
                      <a:pt x="0" y="252"/>
                      <a:pt x="0" y="536"/>
                    </a:cubicBezTo>
                    <a:cubicBezTo>
                      <a:pt x="5" y="802"/>
                      <a:pt x="168" y="1023"/>
                      <a:pt x="368" y="1023"/>
                    </a:cubicBezTo>
                    <a:cubicBezTo>
                      <a:pt x="380" y="1023"/>
                      <a:pt x="392" y="1022"/>
                      <a:pt x="404" y="1020"/>
                    </a:cubicBezTo>
                    <a:cubicBezTo>
                      <a:pt x="625" y="997"/>
                      <a:pt x="745" y="732"/>
                      <a:pt x="683" y="454"/>
                    </a:cubicBezTo>
                    <a:cubicBezTo>
                      <a:pt x="619" y="192"/>
                      <a:pt x="454" y="0"/>
                      <a:pt x="305" y="0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55"/>
              <p:cNvSpPr/>
              <p:nvPr/>
            </p:nvSpPr>
            <p:spPr>
              <a:xfrm>
                <a:off x="667753" y="3392875"/>
                <a:ext cx="8513" cy="6414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65" extrusionOk="0">
                    <a:moveTo>
                      <a:pt x="116" y="0"/>
                    </a:moveTo>
                    <a:cubicBezTo>
                      <a:pt x="112" y="0"/>
                      <a:pt x="108" y="0"/>
                      <a:pt x="103" y="1"/>
                    </a:cubicBezTo>
                    <a:cubicBezTo>
                      <a:pt x="0" y="10"/>
                      <a:pt x="16" y="164"/>
                      <a:pt x="112" y="164"/>
                    </a:cubicBezTo>
                    <a:cubicBezTo>
                      <a:pt x="115" y="164"/>
                      <a:pt x="118" y="164"/>
                      <a:pt x="122" y="164"/>
                    </a:cubicBezTo>
                    <a:cubicBezTo>
                      <a:pt x="219" y="150"/>
                      <a:pt x="205" y="0"/>
                      <a:pt x="116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55"/>
              <p:cNvSpPr/>
              <p:nvPr/>
            </p:nvSpPr>
            <p:spPr>
              <a:xfrm>
                <a:off x="825847" y="3373010"/>
                <a:ext cx="28999" cy="39614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019" extrusionOk="0">
                    <a:moveTo>
                      <a:pt x="306" y="1"/>
                    </a:moveTo>
                    <a:cubicBezTo>
                      <a:pt x="298" y="1"/>
                      <a:pt x="291" y="1"/>
                      <a:pt x="284" y="2"/>
                    </a:cubicBezTo>
                    <a:cubicBezTo>
                      <a:pt x="126" y="22"/>
                      <a:pt x="0" y="253"/>
                      <a:pt x="0" y="535"/>
                    </a:cubicBezTo>
                    <a:cubicBezTo>
                      <a:pt x="5" y="798"/>
                      <a:pt x="168" y="1018"/>
                      <a:pt x="367" y="1018"/>
                    </a:cubicBezTo>
                    <a:cubicBezTo>
                      <a:pt x="379" y="1018"/>
                      <a:pt x="392" y="1018"/>
                      <a:pt x="404" y="1016"/>
                    </a:cubicBezTo>
                    <a:cubicBezTo>
                      <a:pt x="625" y="992"/>
                      <a:pt x="745" y="728"/>
                      <a:pt x="683" y="454"/>
                    </a:cubicBezTo>
                    <a:cubicBezTo>
                      <a:pt x="619" y="188"/>
                      <a:pt x="454" y="1"/>
                      <a:pt x="306" y="1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55"/>
              <p:cNvSpPr/>
              <p:nvPr/>
            </p:nvSpPr>
            <p:spPr>
              <a:xfrm>
                <a:off x="837042" y="3377908"/>
                <a:ext cx="8552" cy="6453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66" extrusionOk="0">
                    <a:moveTo>
                      <a:pt x="110" y="0"/>
                    </a:moveTo>
                    <a:cubicBezTo>
                      <a:pt x="108" y="0"/>
                      <a:pt x="105" y="1"/>
                      <a:pt x="102" y="1"/>
                    </a:cubicBezTo>
                    <a:cubicBezTo>
                      <a:pt x="0" y="15"/>
                      <a:pt x="14" y="165"/>
                      <a:pt x="108" y="165"/>
                    </a:cubicBezTo>
                    <a:cubicBezTo>
                      <a:pt x="112" y="165"/>
                      <a:pt x="116" y="165"/>
                      <a:pt x="121" y="165"/>
                    </a:cubicBezTo>
                    <a:cubicBezTo>
                      <a:pt x="219" y="150"/>
                      <a:pt x="203" y="0"/>
                      <a:pt x="110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55"/>
              <p:cNvSpPr/>
              <p:nvPr/>
            </p:nvSpPr>
            <p:spPr>
              <a:xfrm>
                <a:off x="728316" y="3423470"/>
                <a:ext cx="59086" cy="28651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737" extrusionOk="0">
                    <a:moveTo>
                      <a:pt x="1436" y="0"/>
                    </a:moveTo>
                    <a:cubicBezTo>
                      <a:pt x="1400" y="0"/>
                      <a:pt x="1370" y="26"/>
                      <a:pt x="1360" y="59"/>
                    </a:cubicBezTo>
                    <a:cubicBezTo>
                      <a:pt x="1360" y="59"/>
                      <a:pt x="1337" y="175"/>
                      <a:pt x="1251" y="295"/>
                    </a:cubicBezTo>
                    <a:cubicBezTo>
                      <a:pt x="1207" y="352"/>
                      <a:pt x="1149" y="415"/>
                      <a:pt x="1072" y="468"/>
                    </a:cubicBezTo>
                    <a:cubicBezTo>
                      <a:pt x="996" y="516"/>
                      <a:pt x="895" y="559"/>
                      <a:pt x="770" y="574"/>
                    </a:cubicBezTo>
                    <a:cubicBezTo>
                      <a:pt x="726" y="583"/>
                      <a:pt x="688" y="583"/>
                      <a:pt x="650" y="583"/>
                    </a:cubicBezTo>
                    <a:cubicBezTo>
                      <a:pt x="549" y="583"/>
                      <a:pt x="472" y="563"/>
                      <a:pt x="404" y="530"/>
                    </a:cubicBezTo>
                    <a:cubicBezTo>
                      <a:pt x="357" y="506"/>
                      <a:pt x="318" y="477"/>
                      <a:pt x="289" y="448"/>
                    </a:cubicBezTo>
                    <a:cubicBezTo>
                      <a:pt x="242" y="401"/>
                      <a:pt x="207" y="348"/>
                      <a:pt x="189" y="310"/>
                    </a:cubicBezTo>
                    <a:cubicBezTo>
                      <a:pt x="178" y="290"/>
                      <a:pt x="169" y="275"/>
                      <a:pt x="164" y="266"/>
                    </a:cubicBezTo>
                    <a:cubicBezTo>
                      <a:pt x="164" y="261"/>
                      <a:pt x="164" y="257"/>
                      <a:pt x="160" y="252"/>
                    </a:cubicBezTo>
                    <a:cubicBezTo>
                      <a:pt x="152" y="217"/>
                      <a:pt x="123" y="195"/>
                      <a:pt x="92" y="195"/>
                    </a:cubicBezTo>
                    <a:cubicBezTo>
                      <a:pt x="84" y="195"/>
                      <a:pt x="76" y="196"/>
                      <a:pt x="69" y="199"/>
                    </a:cubicBezTo>
                    <a:cubicBezTo>
                      <a:pt x="25" y="208"/>
                      <a:pt x="1" y="252"/>
                      <a:pt x="16" y="290"/>
                    </a:cubicBezTo>
                    <a:cubicBezTo>
                      <a:pt x="16" y="295"/>
                      <a:pt x="25" y="324"/>
                      <a:pt x="45" y="367"/>
                    </a:cubicBezTo>
                    <a:cubicBezTo>
                      <a:pt x="73" y="425"/>
                      <a:pt x="131" y="521"/>
                      <a:pt x="227" y="598"/>
                    </a:cubicBezTo>
                    <a:cubicBezTo>
                      <a:pt x="275" y="636"/>
                      <a:pt x="333" y="670"/>
                      <a:pt x="404" y="698"/>
                    </a:cubicBezTo>
                    <a:cubicBezTo>
                      <a:pt x="477" y="723"/>
                      <a:pt x="559" y="736"/>
                      <a:pt x="650" y="736"/>
                    </a:cubicBezTo>
                    <a:cubicBezTo>
                      <a:pt x="693" y="736"/>
                      <a:pt x="741" y="732"/>
                      <a:pt x="790" y="727"/>
                    </a:cubicBezTo>
                    <a:cubicBezTo>
                      <a:pt x="943" y="703"/>
                      <a:pt x="1063" y="656"/>
                      <a:pt x="1159" y="592"/>
                    </a:cubicBezTo>
                    <a:cubicBezTo>
                      <a:pt x="1231" y="545"/>
                      <a:pt x="1294" y="487"/>
                      <a:pt x="1337" y="434"/>
                    </a:cubicBezTo>
                    <a:cubicBezTo>
                      <a:pt x="1409" y="348"/>
                      <a:pt x="1453" y="266"/>
                      <a:pt x="1476" y="199"/>
                    </a:cubicBezTo>
                    <a:cubicBezTo>
                      <a:pt x="1505" y="137"/>
                      <a:pt x="1510" y="93"/>
                      <a:pt x="1515" y="88"/>
                    </a:cubicBezTo>
                    <a:cubicBezTo>
                      <a:pt x="1520" y="50"/>
                      <a:pt x="1495" y="6"/>
                      <a:pt x="1453" y="2"/>
                    </a:cubicBezTo>
                    <a:cubicBezTo>
                      <a:pt x="1447" y="1"/>
                      <a:pt x="1442" y="0"/>
                      <a:pt x="1436" y="0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55"/>
              <p:cNvSpPr/>
              <p:nvPr/>
            </p:nvSpPr>
            <p:spPr>
              <a:xfrm>
                <a:off x="688744" y="3217432"/>
                <a:ext cx="59086" cy="59090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0" extrusionOk="0">
                    <a:moveTo>
                      <a:pt x="759" y="1"/>
                    </a:moveTo>
                    <a:cubicBezTo>
                      <a:pt x="342" y="1"/>
                      <a:pt x="0" y="342"/>
                      <a:pt x="0" y="760"/>
                    </a:cubicBezTo>
                    <a:cubicBezTo>
                      <a:pt x="0" y="1178"/>
                      <a:pt x="342" y="1520"/>
                      <a:pt x="759" y="1520"/>
                    </a:cubicBezTo>
                    <a:cubicBezTo>
                      <a:pt x="1178" y="1520"/>
                      <a:pt x="1519" y="1178"/>
                      <a:pt x="1519" y="760"/>
                    </a:cubicBezTo>
                    <a:cubicBezTo>
                      <a:pt x="1519" y="342"/>
                      <a:pt x="1178" y="1"/>
                      <a:pt x="759" y="1"/>
                    </a:cubicBezTo>
                    <a:close/>
                  </a:path>
                </a:pathLst>
              </a:custGeom>
              <a:solidFill>
                <a:srgbClr val="FECF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55"/>
              <p:cNvSpPr/>
              <p:nvPr/>
            </p:nvSpPr>
            <p:spPr>
              <a:xfrm>
                <a:off x="642213" y="3412896"/>
                <a:ext cx="63906" cy="39419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014" extrusionOk="0">
                    <a:moveTo>
                      <a:pt x="911" y="0"/>
                    </a:moveTo>
                    <a:cubicBezTo>
                      <a:pt x="862" y="0"/>
                      <a:pt x="811" y="3"/>
                      <a:pt x="760" y="10"/>
                    </a:cubicBezTo>
                    <a:cubicBezTo>
                      <a:pt x="328" y="63"/>
                      <a:pt x="0" y="327"/>
                      <a:pt x="35" y="600"/>
                    </a:cubicBezTo>
                    <a:cubicBezTo>
                      <a:pt x="64" y="846"/>
                      <a:pt x="362" y="1013"/>
                      <a:pt x="728" y="1013"/>
                    </a:cubicBezTo>
                    <a:cubicBezTo>
                      <a:pt x="778" y="1013"/>
                      <a:pt x="829" y="1010"/>
                      <a:pt x="880" y="1004"/>
                    </a:cubicBezTo>
                    <a:cubicBezTo>
                      <a:pt x="1317" y="957"/>
                      <a:pt x="1644" y="687"/>
                      <a:pt x="1610" y="413"/>
                    </a:cubicBezTo>
                    <a:cubicBezTo>
                      <a:pt x="1581" y="171"/>
                      <a:pt x="1281" y="0"/>
                      <a:pt x="911" y="0"/>
                    </a:cubicBezTo>
                    <a:close/>
                  </a:path>
                </a:pathLst>
              </a:custGeom>
              <a:solidFill>
                <a:srgbClr val="EE73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6" name="Google Shape;2646;p55"/>
            <p:cNvSpPr/>
            <p:nvPr/>
          </p:nvSpPr>
          <p:spPr>
            <a:xfrm>
              <a:off x="488084" y="3164600"/>
              <a:ext cx="535235" cy="523452"/>
            </a:xfrm>
            <a:custGeom>
              <a:avLst/>
              <a:gdLst/>
              <a:ahLst/>
              <a:cxnLst/>
              <a:rect l="l" t="t" r="r" b="b"/>
              <a:pathLst>
                <a:path w="13769" h="13465" extrusionOk="0">
                  <a:moveTo>
                    <a:pt x="6221" y="1"/>
                  </a:moveTo>
                  <a:cubicBezTo>
                    <a:pt x="6004" y="1"/>
                    <a:pt x="5790" y="120"/>
                    <a:pt x="5691" y="342"/>
                  </a:cubicBezTo>
                  <a:lnTo>
                    <a:pt x="4173" y="3701"/>
                  </a:lnTo>
                  <a:cubicBezTo>
                    <a:pt x="4109" y="3831"/>
                    <a:pt x="4004" y="3936"/>
                    <a:pt x="3869" y="3994"/>
                  </a:cubicBezTo>
                  <a:lnTo>
                    <a:pt x="476" y="5442"/>
                  </a:lnTo>
                  <a:cubicBezTo>
                    <a:pt x="87" y="5604"/>
                    <a:pt x="1" y="6119"/>
                    <a:pt x="314" y="6402"/>
                  </a:cubicBezTo>
                  <a:lnTo>
                    <a:pt x="3038" y="8887"/>
                  </a:lnTo>
                  <a:cubicBezTo>
                    <a:pt x="3148" y="8982"/>
                    <a:pt x="3215" y="9117"/>
                    <a:pt x="3226" y="9261"/>
                  </a:cubicBezTo>
                  <a:lnTo>
                    <a:pt x="3552" y="12938"/>
                  </a:lnTo>
                  <a:cubicBezTo>
                    <a:pt x="3581" y="13251"/>
                    <a:pt x="3847" y="13465"/>
                    <a:pt x="4133" y="13465"/>
                  </a:cubicBezTo>
                  <a:cubicBezTo>
                    <a:pt x="4228" y="13465"/>
                    <a:pt x="4326" y="13441"/>
                    <a:pt x="4417" y="13389"/>
                  </a:cubicBezTo>
                  <a:lnTo>
                    <a:pt x="7622" y="11564"/>
                  </a:lnTo>
                  <a:cubicBezTo>
                    <a:pt x="7708" y="11514"/>
                    <a:pt x="7804" y="11490"/>
                    <a:pt x="7902" y="11490"/>
                  </a:cubicBezTo>
                  <a:cubicBezTo>
                    <a:pt x="7948" y="11490"/>
                    <a:pt x="7995" y="11495"/>
                    <a:pt x="8041" y="11506"/>
                  </a:cubicBezTo>
                  <a:lnTo>
                    <a:pt x="11630" y="12327"/>
                  </a:lnTo>
                  <a:cubicBezTo>
                    <a:pt x="11676" y="12338"/>
                    <a:pt x="11721" y="12343"/>
                    <a:pt x="11765" y="12343"/>
                  </a:cubicBezTo>
                  <a:cubicBezTo>
                    <a:pt x="12120" y="12343"/>
                    <a:pt x="12404" y="12013"/>
                    <a:pt x="12327" y="11645"/>
                  </a:cubicBezTo>
                  <a:lnTo>
                    <a:pt x="11588" y="8037"/>
                  </a:lnTo>
                  <a:cubicBezTo>
                    <a:pt x="11554" y="7892"/>
                    <a:pt x="11583" y="7742"/>
                    <a:pt x="11655" y="7618"/>
                  </a:cubicBezTo>
                  <a:lnTo>
                    <a:pt x="13548" y="4455"/>
                  </a:lnTo>
                  <a:cubicBezTo>
                    <a:pt x="13769" y="4096"/>
                    <a:pt x="13538" y="3630"/>
                    <a:pt x="13116" y="3581"/>
                  </a:cubicBezTo>
                  <a:lnTo>
                    <a:pt x="9454" y="3173"/>
                  </a:lnTo>
                  <a:cubicBezTo>
                    <a:pt x="9310" y="3158"/>
                    <a:pt x="9175" y="3086"/>
                    <a:pt x="9079" y="2980"/>
                  </a:cubicBezTo>
                  <a:lnTo>
                    <a:pt x="6657" y="198"/>
                  </a:lnTo>
                  <a:cubicBezTo>
                    <a:pt x="6539" y="64"/>
                    <a:pt x="6379" y="1"/>
                    <a:pt x="6221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9" name="Google Shape;4779;p75"/>
          <p:cNvSpPr txBox="1">
            <a:spLocks noGrp="1"/>
          </p:cNvSpPr>
          <p:nvPr>
            <p:ph type="subTitle" idx="1"/>
          </p:nvPr>
        </p:nvSpPr>
        <p:spPr>
          <a:xfrm>
            <a:off x="-163265" y="2166051"/>
            <a:ext cx="4805100" cy="572700"/>
          </a:xfrm>
          <a:prstGeom prst="rect">
            <a:avLst/>
          </a:prstGeom>
        </p:spPr>
        <p:txBody>
          <a:bodyPr spcFirstLastPara="1" wrap="square" lIns="90000" tIns="90000" rIns="90000" bIns="900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 you have any questions?</a:t>
            </a:r>
            <a:endParaRPr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78" name="Google Shape;4778;p75"/>
          <p:cNvSpPr txBox="1">
            <a:spLocks noGrp="1"/>
          </p:cNvSpPr>
          <p:nvPr>
            <p:ph type="title"/>
          </p:nvPr>
        </p:nvSpPr>
        <p:spPr>
          <a:xfrm>
            <a:off x="-298981" y="1209781"/>
            <a:ext cx="4805100" cy="932700"/>
          </a:xfrm>
          <a:prstGeom prst="rect">
            <a:avLst/>
          </a:prstGeom>
        </p:spPr>
        <p:txBody>
          <a:bodyPr spcFirstLastPara="1" wrap="square" lIns="90000" tIns="90000" rIns="90000" bIns="90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73B97-2C9A-41D7-BD52-335E2007DEC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09561" y="4207572"/>
            <a:ext cx="2822575" cy="325438"/>
          </a:xfrm>
        </p:spPr>
        <p:txBody>
          <a:bodyPr/>
          <a:lstStyle/>
          <a:p>
            <a:pPr marL="139700" indent="0">
              <a:buNone/>
            </a:pPr>
            <a:r>
              <a:rPr lang="en-US" sz="2000" dirty="0">
                <a:solidFill>
                  <a:srgbClr val="00CA7F"/>
                </a:solidFill>
              </a:rPr>
              <a:t> jehad bin </a:t>
            </a:r>
            <a:r>
              <a:rPr lang="en-US" sz="2000" dirty="0" err="1">
                <a:solidFill>
                  <a:srgbClr val="00CA7F"/>
                </a:solidFill>
              </a:rPr>
              <a:t>musallam</a:t>
            </a:r>
            <a:endParaRPr lang="en-US" sz="2000" dirty="0">
              <a:solidFill>
                <a:srgbClr val="00CA7F"/>
              </a:solidFill>
            </a:endParaRPr>
          </a:p>
          <a:p>
            <a:endParaRPr lang="en-GB" dirty="0"/>
          </a:p>
        </p:txBody>
      </p:sp>
      <p:cxnSp>
        <p:nvCxnSpPr>
          <p:cNvPr id="4781" name="Google Shape;4781;p75"/>
          <p:cNvCxnSpPr/>
          <p:nvPr/>
        </p:nvCxnSpPr>
        <p:spPr>
          <a:xfrm rot="10800000">
            <a:off x="5022700" y="639850"/>
            <a:ext cx="0" cy="3884400"/>
          </a:xfrm>
          <a:prstGeom prst="straightConnector1">
            <a:avLst/>
          </a:prstGeom>
          <a:noFill/>
          <a:ln w="38100" cap="flat" cmpd="sng">
            <a:solidFill>
              <a:srgbClr val="EE7302"/>
            </a:solidFill>
            <a:prstDash val="solid"/>
            <a:round/>
            <a:headEnd type="none" w="sm" len="sm"/>
            <a:tailEnd type="oval" w="sm" len="sm"/>
          </a:ln>
        </p:spPr>
      </p:cxnSp>
      <p:grpSp>
        <p:nvGrpSpPr>
          <p:cNvPr id="4782" name="Google Shape;4782;p75"/>
          <p:cNvGrpSpPr/>
          <p:nvPr/>
        </p:nvGrpSpPr>
        <p:grpSpPr>
          <a:xfrm>
            <a:off x="5558870" y="1215871"/>
            <a:ext cx="2613668" cy="2497027"/>
            <a:chOff x="5558870" y="1215871"/>
            <a:chExt cx="2613668" cy="2497027"/>
          </a:xfrm>
        </p:grpSpPr>
        <p:grpSp>
          <p:nvGrpSpPr>
            <p:cNvPr id="4783" name="Google Shape;4783;p75"/>
            <p:cNvGrpSpPr/>
            <p:nvPr/>
          </p:nvGrpSpPr>
          <p:grpSpPr>
            <a:xfrm>
              <a:off x="5558870" y="1767492"/>
              <a:ext cx="1764224" cy="1945405"/>
              <a:chOff x="1330154" y="1023181"/>
              <a:chExt cx="2490786" cy="2746584"/>
            </a:xfrm>
          </p:grpSpPr>
          <p:grpSp>
            <p:nvGrpSpPr>
              <p:cNvPr id="4784" name="Google Shape;4784;p75"/>
              <p:cNvGrpSpPr/>
              <p:nvPr/>
            </p:nvGrpSpPr>
            <p:grpSpPr>
              <a:xfrm>
                <a:off x="1330154" y="1023181"/>
                <a:ext cx="2490786" cy="2746584"/>
                <a:chOff x="6837858" y="396452"/>
                <a:chExt cx="588435" cy="648866"/>
              </a:xfrm>
            </p:grpSpPr>
            <p:sp>
              <p:nvSpPr>
                <p:cNvPr id="4785" name="Google Shape;4785;p75"/>
                <p:cNvSpPr/>
                <p:nvPr/>
              </p:nvSpPr>
              <p:spPr>
                <a:xfrm>
                  <a:off x="6837858" y="396452"/>
                  <a:ext cx="588435" cy="64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77" h="27100" extrusionOk="0">
                      <a:moveTo>
                        <a:pt x="10044" y="1"/>
                      </a:moveTo>
                      <a:cubicBezTo>
                        <a:pt x="5340" y="1"/>
                        <a:pt x="1394" y="3019"/>
                        <a:pt x="314" y="7089"/>
                      </a:cubicBezTo>
                      <a:cubicBezTo>
                        <a:pt x="54" y="8074"/>
                        <a:pt x="1" y="9099"/>
                        <a:pt x="92" y="10108"/>
                      </a:cubicBezTo>
                      <a:lnTo>
                        <a:pt x="525" y="13409"/>
                      </a:lnTo>
                      <a:cubicBezTo>
                        <a:pt x="1025" y="17225"/>
                        <a:pt x="2865" y="20781"/>
                        <a:pt x="5763" y="23516"/>
                      </a:cubicBezTo>
                      <a:lnTo>
                        <a:pt x="7633" y="25284"/>
                      </a:lnTo>
                      <a:cubicBezTo>
                        <a:pt x="8915" y="26494"/>
                        <a:pt x="10605" y="27099"/>
                        <a:pt x="12295" y="27099"/>
                      </a:cubicBezTo>
                      <a:cubicBezTo>
                        <a:pt x="13982" y="27099"/>
                        <a:pt x="15669" y="26496"/>
                        <a:pt x="16951" y="25288"/>
                      </a:cubicBezTo>
                      <a:lnTo>
                        <a:pt x="18805" y="23540"/>
                      </a:lnTo>
                      <a:cubicBezTo>
                        <a:pt x="21722" y="20786"/>
                        <a:pt x="23573" y="17210"/>
                        <a:pt x="24064" y="13371"/>
                      </a:cubicBezTo>
                      <a:lnTo>
                        <a:pt x="24481" y="10108"/>
                      </a:lnTo>
                      <a:cubicBezTo>
                        <a:pt x="24577" y="9099"/>
                        <a:pt x="24525" y="8074"/>
                        <a:pt x="24260" y="7089"/>
                      </a:cubicBezTo>
                      <a:cubicBezTo>
                        <a:pt x="23184" y="3019"/>
                        <a:pt x="19233" y="1"/>
                        <a:pt x="14529" y="1"/>
                      </a:cubicBez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6" name="Google Shape;4786;p75"/>
                <p:cNvSpPr/>
                <p:nvPr/>
              </p:nvSpPr>
              <p:spPr>
                <a:xfrm>
                  <a:off x="6973876" y="957856"/>
                  <a:ext cx="169273" cy="87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0" h="365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5" y="24"/>
                        <a:pt x="49" y="43"/>
                        <a:pt x="73" y="68"/>
                      </a:cubicBezTo>
                      <a:lnTo>
                        <a:pt x="1937" y="1831"/>
                      </a:lnTo>
                      <a:cubicBezTo>
                        <a:pt x="3220" y="3047"/>
                        <a:pt x="4911" y="3652"/>
                        <a:pt x="6603" y="3652"/>
                      </a:cubicBezTo>
                      <a:cubicBezTo>
                        <a:pt x="6605" y="3652"/>
                        <a:pt x="6606" y="3652"/>
                        <a:pt x="6608" y="3652"/>
                      </a:cubicBezTo>
                      <a:lnTo>
                        <a:pt x="6608" y="3652"/>
                      </a:lnTo>
                      <a:cubicBezTo>
                        <a:pt x="4919" y="3651"/>
                        <a:pt x="3229" y="3046"/>
                        <a:pt x="1952" y="1836"/>
                      </a:cubicBezTo>
                      <a:lnTo>
                        <a:pt x="82" y="68"/>
                      </a:lnTo>
                      <a:cubicBezTo>
                        <a:pt x="58" y="48"/>
                        <a:pt x="38" y="24"/>
                        <a:pt x="15" y="5"/>
                      </a:cubicBezTo>
                      <a:cubicBezTo>
                        <a:pt x="10" y="5"/>
                        <a:pt x="5" y="1"/>
                        <a:pt x="0" y="1"/>
                      </a:cubicBezTo>
                      <a:close/>
                      <a:moveTo>
                        <a:pt x="7069" y="3638"/>
                      </a:moveTo>
                      <a:cubicBezTo>
                        <a:pt x="6913" y="3648"/>
                        <a:pt x="6760" y="3652"/>
                        <a:pt x="6608" y="3652"/>
                      </a:cubicBezTo>
                      <a:lnTo>
                        <a:pt x="6608" y="3652"/>
                      </a:lnTo>
                      <a:cubicBezTo>
                        <a:pt x="6610" y="3652"/>
                        <a:pt x="6611" y="3652"/>
                        <a:pt x="6613" y="3652"/>
                      </a:cubicBezTo>
                      <a:cubicBezTo>
                        <a:pt x="6762" y="3652"/>
                        <a:pt x="6916" y="3648"/>
                        <a:pt x="7069" y="3638"/>
                      </a:cubicBez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7" name="Google Shape;4787;p75"/>
                <p:cNvSpPr/>
                <p:nvPr/>
              </p:nvSpPr>
              <p:spPr>
                <a:xfrm>
                  <a:off x="6974235" y="957712"/>
                  <a:ext cx="315945" cy="87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6" h="3659" extrusionOk="0">
                      <a:moveTo>
                        <a:pt x="13196" y="1"/>
                      </a:moveTo>
                      <a:lnTo>
                        <a:pt x="13196" y="1"/>
                      </a:lnTo>
                      <a:cubicBezTo>
                        <a:pt x="11101" y="621"/>
                        <a:pt x="8881" y="958"/>
                        <a:pt x="6579" y="958"/>
                      </a:cubicBezTo>
                      <a:cubicBezTo>
                        <a:pt x="4297" y="958"/>
                        <a:pt x="2086" y="626"/>
                        <a:pt x="0" y="11"/>
                      </a:cubicBezTo>
                      <a:lnTo>
                        <a:pt x="0" y="11"/>
                      </a:lnTo>
                      <a:cubicBezTo>
                        <a:pt x="23" y="30"/>
                        <a:pt x="43" y="54"/>
                        <a:pt x="67" y="74"/>
                      </a:cubicBezTo>
                      <a:lnTo>
                        <a:pt x="1937" y="1842"/>
                      </a:lnTo>
                      <a:cubicBezTo>
                        <a:pt x="3215" y="3053"/>
                        <a:pt x="4907" y="3658"/>
                        <a:pt x="6598" y="3658"/>
                      </a:cubicBezTo>
                      <a:cubicBezTo>
                        <a:pt x="6747" y="3658"/>
                        <a:pt x="6901" y="3654"/>
                        <a:pt x="7054" y="3644"/>
                      </a:cubicBezTo>
                      <a:cubicBezTo>
                        <a:pt x="8582" y="3538"/>
                        <a:pt x="10082" y="2942"/>
                        <a:pt x="11246" y="1842"/>
                      </a:cubicBezTo>
                      <a:lnTo>
                        <a:pt x="13100" y="93"/>
                      </a:lnTo>
                      <a:cubicBezTo>
                        <a:pt x="13134" y="64"/>
                        <a:pt x="13162" y="30"/>
                        <a:pt x="13196" y="1"/>
                      </a:cubicBez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8" name="Google Shape;4788;p75"/>
                <p:cNvSpPr/>
                <p:nvPr/>
              </p:nvSpPr>
              <p:spPr>
                <a:xfrm>
                  <a:off x="6944067" y="734975"/>
                  <a:ext cx="140758" cy="107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9" h="4480" extrusionOk="0">
                      <a:moveTo>
                        <a:pt x="376" y="1"/>
                      </a:moveTo>
                      <a:cubicBezTo>
                        <a:pt x="169" y="1"/>
                        <a:pt x="1" y="169"/>
                        <a:pt x="1" y="376"/>
                      </a:cubicBezTo>
                      <a:lnTo>
                        <a:pt x="1" y="784"/>
                      </a:lnTo>
                      <a:cubicBezTo>
                        <a:pt x="1" y="2827"/>
                        <a:pt x="1654" y="4479"/>
                        <a:pt x="3696" y="4479"/>
                      </a:cubicBezTo>
                      <a:lnTo>
                        <a:pt x="5504" y="4479"/>
                      </a:lnTo>
                      <a:cubicBezTo>
                        <a:pt x="5710" y="4479"/>
                        <a:pt x="5878" y="4316"/>
                        <a:pt x="5878" y="4105"/>
                      </a:cubicBezTo>
                      <a:lnTo>
                        <a:pt x="5878" y="3696"/>
                      </a:lnTo>
                      <a:cubicBezTo>
                        <a:pt x="5878" y="1654"/>
                        <a:pt x="4220" y="1"/>
                        <a:pt x="2183" y="1"/>
                      </a:cubicBez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9" name="Google Shape;4789;p75"/>
                <p:cNvSpPr/>
                <p:nvPr/>
              </p:nvSpPr>
              <p:spPr>
                <a:xfrm>
                  <a:off x="7242630" y="734975"/>
                  <a:ext cx="140758" cy="107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9" h="4480" extrusionOk="0">
                      <a:moveTo>
                        <a:pt x="3697" y="1"/>
                      </a:moveTo>
                      <a:cubicBezTo>
                        <a:pt x="1655" y="1"/>
                        <a:pt x="1" y="1654"/>
                        <a:pt x="1" y="3696"/>
                      </a:cubicBezTo>
                      <a:lnTo>
                        <a:pt x="1" y="4105"/>
                      </a:lnTo>
                      <a:cubicBezTo>
                        <a:pt x="1" y="4316"/>
                        <a:pt x="169" y="4479"/>
                        <a:pt x="376" y="4479"/>
                      </a:cubicBezTo>
                      <a:lnTo>
                        <a:pt x="2183" y="4479"/>
                      </a:lnTo>
                      <a:cubicBezTo>
                        <a:pt x="4226" y="4479"/>
                        <a:pt x="5879" y="2827"/>
                        <a:pt x="5879" y="784"/>
                      </a:cubicBezTo>
                      <a:lnTo>
                        <a:pt x="5879" y="376"/>
                      </a:lnTo>
                      <a:cubicBezTo>
                        <a:pt x="5879" y="169"/>
                        <a:pt x="5710" y="1"/>
                        <a:pt x="5504" y="1"/>
                      </a:cubicBez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0" name="Google Shape;4790;p75"/>
                <p:cNvSpPr/>
                <p:nvPr/>
              </p:nvSpPr>
              <p:spPr>
                <a:xfrm>
                  <a:off x="7140252" y="844177"/>
                  <a:ext cx="46640" cy="82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" h="3437" extrusionOk="0">
                      <a:moveTo>
                        <a:pt x="961" y="0"/>
                      </a:moveTo>
                      <a:cubicBezTo>
                        <a:pt x="880" y="0"/>
                        <a:pt x="798" y="10"/>
                        <a:pt x="721" y="34"/>
                      </a:cubicBezTo>
                      <a:cubicBezTo>
                        <a:pt x="639" y="58"/>
                        <a:pt x="563" y="91"/>
                        <a:pt x="490" y="140"/>
                      </a:cubicBezTo>
                      <a:cubicBezTo>
                        <a:pt x="433" y="178"/>
                        <a:pt x="419" y="255"/>
                        <a:pt x="457" y="313"/>
                      </a:cubicBezTo>
                      <a:cubicBezTo>
                        <a:pt x="481" y="349"/>
                        <a:pt x="520" y="368"/>
                        <a:pt x="559" y="368"/>
                      </a:cubicBezTo>
                      <a:cubicBezTo>
                        <a:pt x="584" y="368"/>
                        <a:pt x="608" y="361"/>
                        <a:pt x="630" y="346"/>
                      </a:cubicBezTo>
                      <a:cubicBezTo>
                        <a:pt x="678" y="313"/>
                        <a:pt x="730" y="289"/>
                        <a:pt x="788" y="274"/>
                      </a:cubicBezTo>
                      <a:cubicBezTo>
                        <a:pt x="846" y="260"/>
                        <a:pt x="903" y="251"/>
                        <a:pt x="961" y="251"/>
                      </a:cubicBezTo>
                      <a:cubicBezTo>
                        <a:pt x="1048" y="251"/>
                        <a:pt x="1129" y="264"/>
                        <a:pt x="1211" y="293"/>
                      </a:cubicBezTo>
                      <a:cubicBezTo>
                        <a:pt x="1336" y="337"/>
                        <a:pt x="1447" y="404"/>
                        <a:pt x="1533" y="495"/>
                      </a:cubicBezTo>
                      <a:cubicBezTo>
                        <a:pt x="1577" y="544"/>
                        <a:pt x="1610" y="591"/>
                        <a:pt x="1639" y="644"/>
                      </a:cubicBezTo>
                      <a:cubicBezTo>
                        <a:pt x="1663" y="697"/>
                        <a:pt x="1682" y="755"/>
                        <a:pt x="1692" y="817"/>
                      </a:cubicBezTo>
                      <a:cubicBezTo>
                        <a:pt x="1697" y="841"/>
                        <a:pt x="1697" y="870"/>
                        <a:pt x="1697" y="894"/>
                      </a:cubicBezTo>
                      <a:cubicBezTo>
                        <a:pt x="1697" y="985"/>
                        <a:pt x="1677" y="1072"/>
                        <a:pt x="1639" y="1154"/>
                      </a:cubicBezTo>
                      <a:cubicBezTo>
                        <a:pt x="1582" y="1278"/>
                        <a:pt x="1480" y="1394"/>
                        <a:pt x="1360" y="1471"/>
                      </a:cubicBezTo>
                      <a:cubicBezTo>
                        <a:pt x="1302" y="1509"/>
                        <a:pt x="1240" y="1542"/>
                        <a:pt x="1173" y="1567"/>
                      </a:cubicBezTo>
                      <a:cubicBezTo>
                        <a:pt x="1111" y="1586"/>
                        <a:pt x="1043" y="1595"/>
                        <a:pt x="976" y="1595"/>
                      </a:cubicBezTo>
                      <a:cubicBezTo>
                        <a:pt x="968" y="1595"/>
                        <a:pt x="960" y="1595"/>
                        <a:pt x="952" y="1595"/>
                      </a:cubicBezTo>
                      <a:lnTo>
                        <a:pt x="952" y="1595"/>
                      </a:lnTo>
                      <a:cubicBezTo>
                        <a:pt x="896" y="1580"/>
                        <a:pt x="840" y="1569"/>
                        <a:pt x="783" y="1567"/>
                      </a:cubicBezTo>
                      <a:cubicBezTo>
                        <a:pt x="780" y="1566"/>
                        <a:pt x="778" y="1566"/>
                        <a:pt x="775" y="1566"/>
                      </a:cubicBezTo>
                      <a:cubicBezTo>
                        <a:pt x="712" y="1566"/>
                        <a:pt x="663" y="1613"/>
                        <a:pt x="654" y="1673"/>
                      </a:cubicBezTo>
                      <a:cubicBezTo>
                        <a:pt x="639" y="1730"/>
                        <a:pt x="678" y="1793"/>
                        <a:pt x="736" y="1812"/>
                      </a:cubicBezTo>
                      <a:cubicBezTo>
                        <a:pt x="796" y="1830"/>
                        <a:pt x="854" y="1840"/>
                        <a:pt x="913" y="1844"/>
                      </a:cubicBezTo>
                      <a:lnTo>
                        <a:pt x="913" y="1844"/>
                      </a:lnTo>
                      <a:cubicBezTo>
                        <a:pt x="948" y="1855"/>
                        <a:pt x="981" y="1870"/>
                        <a:pt x="1014" y="1888"/>
                      </a:cubicBezTo>
                      <a:cubicBezTo>
                        <a:pt x="1129" y="1952"/>
                        <a:pt x="1236" y="2052"/>
                        <a:pt x="1302" y="2172"/>
                      </a:cubicBezTo>
                      <a:cubicBezTo>
                        <a:pt x="1375" y="2292"/>
                        <a:pt x="1418" y="2427"/>
                        <a:pt x="1418" y="2562"/>
                      </a:cubicBezTo>
                      <a:cubicBezTo>
                        <a:pt x="1418" y="2648"/>
                        <a:pt x="1399" y="2730"/>
                        <a:pt x="1365" y="2806"/>
                      </a:cubicBezTo>
                      <a:cubicBezTo>
                        <a:pt x="1336" y="2864"/>
                        <a:pt x="1302" y="2917"/>
                        <a:pt x="1255" y="2966"/>
                      </a:cubicBezTo>
                      <a:cubicBezTo>
                        <a:pt x="1187" y="3037"/>
                        <a:pt x="1101" y="3090"/>
                        <a:pt x="1005" y="3128"/>
                      </a:cubicBezTo>
                      <a:cubicBezTo>
                        <a:pt x="909" y="3167"/>
                        <a:pt x="808" y="3186"/>
                        <a:pt x="702" y="3186"/>
                      </a:cubicBezTo>
                      <a:cubicBezTo>
                        <a:pt x="610" y="3186"/>
                        <a:pt x="524" y="3172"/>
                        <a:pt x="442" y="3143"/>
                      </a:cubicBezTo>
                      <a:cubicBezTo>
                        <a:pt x="361" y="3110"/>
                        <a:pt x="289" y="3066"/>
                        <a:pt x="226" y="3004"/>
                      </a:cubicBezTo>
                      <a:cubicBezTo>
                        <a:pt x="202" y="2976"/>
                        <a:pt x="170" y="2963"/>
                        <a:pt x="137" y="2963"/>
                      </a:cubicBezTo>
                      <a:cubicBezTo>
                        <a:pt x="106" y="2963"/>
                        <a:pt x="75" y="2975"/>
                        <a:pt x="49" y="2999"/>
                      </a:cubicBezTo>
                      <a:cubicBezTo>
                        <a:pt x="0" y="3047"/>
                        <a:pt x="0" y="3128"/>
                        <a:pt x="49" y="3177"/>
                      </a:cubicBezTo>
                      <a:cubicBezTo>
                        <a:pt x="135" y="3268"/>
                        <a:pt x="240" y="3330"/>
                        <a:pt x="351" y="3374"/>
                      </a:cubicBezTo>
                      <a:cubicBezTo>
                        <a:pt x="462" y="3417"/>
                        <a:pt x="582" y="3436"/>
                        <a:pt x="702" y="3436"/>
                      </a:cubicBezTo>
                      <a:cubicBezTo>
                        <a:pt x="885" y="3436"/>
                        <a:pt x="1063" y="3393"/>
                        <a:pt x="1221" y="3301"/>
                      </a:cubicBezTo>
                      <a:cubicBezTo>
                        <a:pt x="1298" y="3259"/>
                        <a:pt x="1371" y="3205"/>
                        <a:pt x="1437" y="3139"/>
                      </a:cubicBezTo>
                      <a:cubicBezTo>
                        <a:pt x="1500" y="3071"/>
                        <a:pt x="1553" y="2994"/>
                        <a:pt x="1591" y="2908"/>
                      </a:cubicBezTo>
                      <a:cubicBezTo>
                        <a:pt x="1644" y="2797"/>
                        <a:pt x="1668" y="2677"/>
                        <a:pt x="1668" y="2562"/>
                      </a:cubicBezTo>
                      <a:cubicBezTo>
                        <a:pt x="1668" y="2436"/>
                        <a:pt x="1644" y="2321"/>
                        <a:pt x="1601" y="2206"/>
                      </a:cubicBezTo>
                      <a:cubicBezTo>
                        <a:pt x="1536" y="2046"/>
                        <a:pt x="1432" y="1897"/>
                        <a:pt x="1302" y="1784"/>
                      </a:cubicBezTo>
                      <a:lnTo>
                        <a:pt x="1302" y="1784"/>
                      </a:lnTo>
                      <a:cubicBezTo>
                        <a:pt x="1316" y="1779"/>
                        <a:pt x="1329" y="1774"/>
                        <a:pt x="1342" y="1768"/>
                      </a:cubicBezTo>
                      <a:cubicBezTo>
                        <a:pt x="1509" y="1692"/>
                        <a:pt x="1659" y="1571"/>
                        <a:pt x="1768" y="1422"/>
                      </a:cubicBezTo>
                      <a:cubicBezTo>
                        <a:pt x="1826" y="1346"/>
                        <a:pt x="1870" y="1264"/>
                        <a:pt x="1899" y="1173"/>
                      </a:cubicBezTo>
                      <a:cubicBezTo>
                        <a:pt x="1932" y="1087"/>
                        <a:pt x="1947" y="990"/>
                        <a:pt x="1947" y="894"/>
                      </a:cubicBezTo>
                      <a:cubicBezTo>
                        <a:pt x="1947" y="856"/>
                        <a:pt x="1947" y="817"/>
                        <a:pt x="1941" y="779"/>
                      </a:cubicBezTo>
                      <a:cubicBezTo>
                        <a:pt x="1923" y="663"/>
                        <a:pt x="1879" y="553"/>
                        <a:pt x="1817" y="457"/>
                      </a:cubicBezTo>
                      <a:cubicBezTo>
                        <a:pt x="1726" y="317"/>
                        <a:pt x="1595" y="202"/>
                        <a:pt x="1447" y="125"/>
                      </a:cubicBezTo>
                      <a:cubicBezTo>
                        <a:pt x="1298" y="43"/>
                        <a:pt x="1129" y="0"/>
                        <a:pt x="961" y="0"/>
                      </a:cubicBez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1" name="Google Shape;4791;p75"/>
                <p:cNvSpPr/>
                <p:nvPr/>
              </p:nvSpPr>
              <p:spPr>
                <a:xfrm>
                  <a:off x="7183157" y="889931"/>
                  <a:ext cx="196329" cy="125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0" h="5231" extrusionOk="0">
                      <a:moveTo>
                        <a:pt x="2570" y="1"/>
                      </a:moveTo>
                      <a:cubicBezTo>
                        <a:pt x="2310" y="1"/>
                        <a:pt x="2015" y="84"/>
                        <a:pt x="1683" y="290"/>
                      </a:cubicBezTo>
                      <a:cubicBezTo>
                        <a:pt x="1" y="1333"/>
                        <a:pt x="1731" y="3424"/>
                        <a:pt x="2274" y="3894"/>
                      </a:cubicBezTo>
                      <a:cubicBezTo>
                        <a:pt x="2817" y="4370"/>
                        <a:pt x="4100" y="5231"/>
                        <a:pt x="4100" y="5231"/>
                      </a:cubicBezTo>
                      <a:cubicBezTo>
                        <a:pt x="4100" y="5231"/>
                        <a:pt x="5388" y="4370"/>
                        <a:pt x="5931" y="3894"/>
                      </a:cubicBezTo>
                      <a:cubicBezTo>
                        <a:pt x="6474" y="3424"/>
                        <a:pt x="8200" y="1333"/>
                        <a:pt x="6522" y="290"/>
                      </a:cubicBezTo>
                      <a:cubicBezTo>
                        <a:pt x="6189" y="84"/>
                        <a:pt x="5893" y="1"/>
                        <a:pt x="5633" y="1"/>
                      </a:cubicBezTo>
                      <a:cubicBezTo>
                        <a:pt x="4576" y="1"/>
                        <a:pt x="4100" y="1361"/>
                        <a:pt x="4100" y="1361"/>
                      </a:cubicBezTo>
                      <a:cubicBezTo>
                        <a:pt x="4100" y="1361"/>
                        <a:pt x="3624" y="1"/>
                        <a:pt x="2570" y="1"/>
                      </a:cubicBez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2" name="Google Shape;4792;p75"/>
                <p:cNvSpPr/>
                <p:nvPr/>
              </p:nvSpPr>
              <p:spPr>
                <a:xfrm>
                  <a:off x="6897355" y="476684"/>
                  <a:ext cx="93807" cy="93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8" h="3922" extrusionOk="0">
                      <a:moveTo>
                        <a:pt x="1961" y="0"/>
                      </a:moveTo>
                      <a:cubicBezTo>
                        <a:pt x="880" y="0"/>
                        <a:pt x="0" y="879"/>
                        <a:pt x="0" y="1961"/>
                      </a:cubicBezTo>
                      <a:cubicBezTo>
                        <a:pt x="0" y="3042"/>
                        <a:pt x="880" y="3922"/>
                        <a:pt x="1961" y="3922"/>
                      </a:cubicBezTo>
                      <a:cubicBezTo>
                        <a:pt x="3043" y="3922"/>
                        <a:pt x="3917" y="3042"/>
                        <a:pt x="3917" y="1961"/>
                      </a:cubicBezTo>
                      <a:cubicBezTo>
                        <a:pt x="3917" y="879"/>
                        <a:pt x="3043" y="0"/>
                        <a:pt x="1961" y="0"/>
                      </a:cubicBez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93" name="Google Shape;4793;p75"/>
              <p:cNvGrpSpPr/>
              <p:nvPr/>
            </p:nvGrpSpPr>
            <p:grpSpPr>
              <a:xfrm>
                <a:off x="1330154" y="1023181"/>
                <a:ext cx="2490786" cy="2746584"/>
                <a:chOff x="6837858" y="396452"/>
                <a:chExt cx="588435" cy="648866"/>
              </a:xfrm>
            </p:grpSpPr>
            <p:sp>
              <p:nvSpPr>
                <p:cNvPr id="4794" name="Google Shape;4794;p75"/>
                <p:cNvSpPr/>
                <p:nvPr/>
              </p:nvSpPr>
              <p:spPr>
                <a:xfrm>
                  <a:off x="6837858" y="396452"/>
                  <a:ext cx="588435" cy="64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77" h="27100" extrusionOk="0">
                      <a:moveTo>
                        <a:pt x="10044" y="1"/>
                      </a:moveTo>
                      <a:cubicBezTo>
                        <a:pt x="5340" y="1"/>
                        <a:pt x="1394" y="3019"/>
                        <a:pt x="314" y="7089"/>
                      </a:cubicBezTo>
                      <a:cubicBezTo>
                        <a:pt x="54" y="8074"/>
                        <a:pt x="1" y="9099"/>
                        <a:pt x="92" y="10108"/>
                      </a:cubicBezTo>
                      <a:lnTo>
                        <a:pt x="525" y="13409"/>
                      </a:lnTo>
                      <a:cubicBezTo>
                        <a:pt x="1025" y="17225"/>
                        <a:pt x="2865" y="20781"/>
                        <a:pt x="5763" y="23516"/>
                      </a:cubicBezTo>
                      <a:lnTo>
                        <a:pt x="7633" y="25284"/>
                      </a:lnTo>
                      <a:cubicBezTo>
                        <a:pt x="8915" y="26494"/>
                        <a:pt x="10605" y="27099"/>
                        <a:pt x="12295" y="27099"/>
                      </a:cubicBezTo>
                      <a:cubicBezTo>
                        <a:pt x="13982" y="27099"/>
                        <a:pt x="15669" y="26496"/>
                        <a:pt x="16951" y="25288"/>
                      </a:cubicBezTo>
                      <a:lnTo>
                        <a:pt x="18805" y="23540"/>
                      </a:lnTo>
                      <a:cubicBezTo>
                        <a:pt x="21722" y="20786"/>
                        <a:pt x="23573" y="17210"/>
                        <a:pt x="24064" y="13371"/>
                      </a:cubicBezTo>
                      <a:lnTo>
                        <a:pt x="24481" y="10108"/>
                      </a:lnTo>
                      <a:cubicBezTo>
                        <a:pt x="24577" y="9099"/>
                        <a:pt x="24525" y="8074"/>
                        <a:pt x="24260" y="7089"/>
                      </a:cubicBezTo>
                      <a:cubicBezTo>
                        <a:pt x="23184" y="3019"/>
                        <a:pt x="19233" y="1"/>
                        <a:pt x="14529" y="1"/>
                      </a:cubicBezTo>
                      <a:close/>
                    </a:path>
                  </a:pathLst>
                </a:custGeom>
                <a:solidFill>
                  <a:srgbClr val="00CA7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5" name="Google Shape;4795;p75"/>
                <p:cNvSpPr/>
                <p:nvPr/>
              </p:nvSpPr>
              <p:spPr>
                <a:xfrm>
                  <a:off x="6973876" y="957856"/>
                  <a:ext cx="169273" cy="87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0" h="365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5" y="24"/>
                        <a:pt x="49" y="43"/>
                        <a:pt x="73" y="68"/>
                      </a:cubicBezTo>
                      <a:lnTo>
                        <a:pt x="1937" y="1831"/>
                      </a:lnTo>
                      <a:cubicBezTo>
                        <a:pt x="3220" y="3047"/>
                        <a:pt x="4911" y="3652"/>
                        <a:pt x="6603" y="3652"/>
                      </a:cubicBezTo>
                      <a:cubicBezTo>
                        <a:pt x="6605" y="3652"/>
                        <a:pt x="6606" y="3652"/>
                        <a:pt x="6608" y="3652"/>
                      </a:cubicBezTo>
                      <a:lnTo>
                        <a:pt x="6608" y="3652"/>
                      </a:lnTo>
                      <a:cubicBezTo>
                        <a:pt x="4919" y="3651"/>
                        <a:pt x="3229" y="3046"/>
                        <a:pt x="1952" y="1836"/>
                      </a:cubicBezTo>
                      <a:lnTo>
                        <a:pt x="82" y="68"/>
                      </a:lnTo>
                      <a:cubicBezTo>
                        <a:pt x="58" y="48"/>
                        <a:pt x="38" y="24"/>
                        <a:pt x="15" y="5"/>
                      </a:cubicBezTo>
                      <a:cubicBezTo>
                        <a:pt x="10" y="5"/>
                        <a:pt x="5" y="1"/>
                        <a:pt x="0" y="1"/>
                      </a:cubicBezTo>
                      <a:close/>
                      <a:moveTo>
                        <a:pt x="7069" y="3638"/>
                      </a:moveTo>
                      <a:cubicBezTo>
                        <a:pt x="6913" y="3648"/>
                        <a:pt x="6760" y="3652"/>
                        <a:pt x="6608" y="3652"/>
                      </a:cubicBezTo>
                      <a:lnTo>
                        <a:pt x="6608" y="3652"/>
                      </a:lnTo>
                      <a:cubicBezTo>
                        <a:pt x="6610" y="3652"/>
                        <a:pt x="6611" y="3652"/>
                        <a:pt x="6613" y="3652"/>
                      </a:cubicBezTo>
                      <a:cubicBezTo>
                        <a:pt x="6762" y="3652"/>
                        <a:pt x="6916" y="3648"/>
                        <a:pt x="7069" y="3638"/>
                      </a:cubicBezTo>
                      <a:close/>
                    </a:path>
                  </a:pathLst>
                </a:custGeom>
                <a:solidFill>
                  <a:srgbClr val="00BD7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6" name="Google Shape;4796;p75"/>
                <p:cNvSpPr/>
                <p:nvPr/>
              </p:nvSpPr>
              <p:spPr>
                <a:xfrm>
                  <a:off x="6974235" y="957712"/>
                  <a:ext cx="315945" cy="87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6" h="3659" extrusionOk="0">
                      <a:moveTo>
                        <a:pt x="13196" y="1"/>
                      </a:moveTo>
                      <a:lnTo>
                        <a:pt x="13196" y="1"/>
                      </a:lnTo>
                      <a:cubicBezTo>
                        <a:pt x="11101" y="621"/>
                        <a:pt x="8881" y="958"/>
                        <a:pt x="6579" y="958"/>
                      </a:cubicBezTo>
                      <a:cubicBezTo>
                        <a:pt x="4297" y="958"/>
                        <a:pt x="2086" y="626"/>
                        <a:pt x="0" y="11"/>
                      </a:cubicBezTo>
                      <a:lnTo>
                        <a:pt x="0" y="11"/>
                      </a:lnTo>
                      <a:cubicBezTo>
                        <a:pt x="23" y="30"/>
                        <a:pt x="43" y="54"/>
                        <a:pt x="67" y="74"/>
                      </a:cubicBezTo>
                      <a:lnTo>
                        <a:pt x="1937" y="1842"/>
                      </a:lnTo>
                      <a:cubicBezTo>
                        <a:pt x="3215" y="3053"/>
                        <a:pt x="4907" y="3658"/>
                        <a:pt x="6598" y="3658"/>
                      </a:cubicBezTo>
                      <a:cubicBezTo>
                        <a:pt x="6747" y="3658"/>
                        <a:pt x="6901" y="3654"/>
                        <a:pt x="7054" y="3644"/>
                      </a:cubicBezTo>
                      <a:cubicBezTo>
                        <a:pt x="8582" y="3538"/>
                        <a:pt x="10082" y="2942"/>
                        <a:pt x="11246" y="1842"/>
                      </a:cubicBezTo>
                      <a:lnTo>
                        <a:pt x="13100" y="93"/>
                      </a:lnTo>
                      <a:cubicBezTo>
                        <a:pt x="13134" y="64"/>
                        <a:pt x="13162" y="30"/>
                        <a:pt x="13196" y="1"/>
                      </a:cubicBezTo>
                      <a:close/>
                    </a:path>
                  </a:pathLst>
                </a:custGeom>
                <a:solidFill>
                  <a:srgbClr val="1F2E56">
                    <a:alpha val="17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7" name="Google Shape;4797;p75"/>
                <p:cNvSpPr/>
                <p:nvPr/>
              </p:nvSpPr>
              <p:spPr>
                <a:xfrm>
                  <a:off x="6944067" y="734975"/>
                  <a:ext cx="140758" cy="107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9" h="4480" extrusionOk="0">
                      <a:moveTo>
                        <a:pt x="376" y="1"/>
                      </a:moveTo>
                      <a:cubicBezTo>
                        <a:pt x="169" y="1"/>
                        <a:pt x="1" y="169"/>
                        <a:pt x="1" y="376"/>
                      </a:cubicBezTo>
                      <a:lnTo>
                        <a:pt x="1" y="784"/>
                      </a:lnTo>
                      <a:cubicBezTo>
                        <a:pt x="1" y="2827"/>
                        <a:pt x="1654" y="4479"/>
                        <a:pt x="3696" y="4479"/>
                      </a:cubicBezTo>
                      <a:lnTo>
                        <a:pt x="5504" y="4479"/>
                      </a:lnTo>
                      <a:cubicBezTo>
                        <a:pt x="5710" y="4479"/>
                        <a:pt x="5878" y="4316"/>
                        <a:pt x="5878" y="4105"/>
                      </a:cubicBezTo>
                      <a:lnTo>
                        <a:pt x="5878" y="3696"/>
                      </a:lnTo>
                      <a:cubicBezTo>
                        <a:pt x="5878" y="1654"/>
                        <a:pt x="4220" y="1"/>
                        <a:pt x="218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8" name="Google Shape;4798;p75"/>
                <p:cNvSpPr/>
                <p:nvPr/>
              </p:nvSpPr>
              <p:spPr>
                <a:xfrm>
                  <a:off x="7242630" y="734975"/>
                  <a:ext cx="140758" cy="107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9" h="4480" extrusionOk="0">
                      <a:moveTo>
                        <a:pt x="3697" y="1"/>
                      </a:moveTo>
                      <a:cubicBezTo>
                        <a:pt x="1655" y="1"/>
                        <a:pt x="1" y="1654"/>
                        <a:pt x="1" y="3696"/>
                      </a:cubicBezTo>
                      <a:lnTo>
                        <a:pt x="1" y="4105"/>
                      </a:lnTo>
                      <a:cubicBezTo>
                        <a:pt x="1" y="4316"/>
                        <a:pt x="169" y="4479"/>
                        <a:pt x="376" y="4479"/>
                      </a:cubicBezTo>
                      <a:lnTo>
                        <a:pt x="2183" y="4479"/>
                      </a:lnTo>
                      <a:cubicBezTo>
                        <a:pt x="4226" y="4479"/>
                        <a:pt x="5879" y="2827"/>
                        <a:pt x="5879" y="784"/>
                      </a:cubicBezTo>
                      <a:lnTo>
                        <a:pt x="5879" y="376"/>
                      </a:lnTo>
                      <a:cubicBezTo>
                        <a:pt x="5879" y="169"/>
                        <a:pt x="5710" y="1"/>
                        <a:pt x="550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9" name="Google Shape;4799;p75"/>
                <p:cNvSpPr/>
                <p:nvPr/>
              </p:nvSpPr>
              <p:spPr>
                <a:xfrm>
                  <a:off x="7140252" y="844177"/>
                  <a:ext cx="46640" cy="82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" h="3437" extrusionOk="0">
                      <a:moveTo>
                        <a:pt x="961" y="0"/>
                      </a:moveTo>
                      <a:cubicBezTo>
                        <a:pt x="880" y="0"/>
                        <a:pt x="798" y="10"/>
                        <a:pt x="721" y="34"/>
                      </a:cubicBezTo>
                      <a:cubicBezTo>
                        <a:pt x="639" y="58"/>
                        <a:pt x="563" y="91"/>
                        <a:pt x="490" y="140"/>
                      </a:cubicBezTo>
                      <a:cubicBezTo>
                        <a:pt x="433" y="178"/>
                        <a:pt x="419" y="255"/>
                        <a:pt x="457" y="313"/>
                      </a:cubicBezTo>
                      <a:cubicBezTo>
                        <a:pt x="481" y="349"/>
                        <a:pt x="520" y="368"/>
                        <a:pt x="559" y="368"/>
                      </a:cubicBezTo>
                      <a:cubicBezTo>
                        <a:pt x="584" y="368"/>
                        <a:pt x="608" y="361"/>
                        <a:pt x="630" y="346"/>
                      </a:cubicBezTo>
                      <a:cubicBezTo>
                        <a:pt x="678" y="313"/>
                        <a:pt x="730" y="289"/>
                        <a:pt x="788" y="274"/>
                      </a:cubicBezTo>
                      <a:cubicBezTo>
                        <a:pt x="846" y="260"/>
                        <a:pt x="903" y="251"/>
                        <a:pt x="961" y="251"/>
                      </a:cubicBezTo>
                      <a:cubicBezTo>
                        <a:pt x="1048" y="251"/>
                        <a:pt x="1129" y="264"/>
                        <a:pt x="1211" y="293"/>
                      </a:cubicBezTo>
                      <a:cubicBezTo>
                        <a:pt x="1336" y="337"/>
                        <a:pt x="1447" y="404"/>
                        <a:pt x="1533" y="495"/>
                      </a:cubicBezTo>
                      <a:cubicBezTo>
                        <a:pt x="1577" y="544"/>
                        <a:pt x="1610" y="591"/>
                        <a:pt x="1639" y="644"/>
                      </a:cubicBezTo>
                      <a:cubicBezTo>
                        <a:pt x="1663" y="697"/>
                        <a:pt x="1682" y="755"/>
                        <a:pt x="1692" y="817"/>
                      </a:cubicBezTo>
                      <a:cubicBezTo>
                        <a:pt x="1697" y="841"/>
                        <a:pt x="1697" y="870"/>
                        <a:pt x="1697" y="894"/>
                      </a:cubicBezTo>
                      <a:cubicBezTo>
                        <a:pt x="1697" y="985"/>
                        <a:pt x="1677" y="1072"/>
                        <a:pt x="1639" y="1154"/>
                      </a:cubicBezTo>
                      <a:cubicBezTo>
                        <a:pt x="1582" y="1278"/>
                        <a:pt x="1480" y="1394"/>
                        <a:pt x="1360" y="1471"/>
                      </a:cubicBezTo>
                      <a:cubicBezTo>
                        <a:pt x="1302" y="1509"/>
                        <a:pt x="1240" y="1542"/>
                        <a:pt x="1173" y="1567"/>
                      </a:cubicBezTo>
                      <a:cubicBezTo>
                        <a:pt x="1111" y="1586"/>
                        <a:pt x="1043" y="1595"/>
                        <a:pt x="976" y="1595"/>
                      </a:cubicBezTo>
                      <a:cubicBezTo>
                        <a:pt x="968" y="1595"/>
                        <a:pt x="960" y="1595"/>
                        <a:pt x="952" y="1595"/>
                      </a:cubicBezTo>
                      <a:lnTo>
                        <a:pt x="952" y="1595"/>
                      </a:lnTo>
                      <a:cubicBezTo>
                        <a:pt x="896" y="1580"/>
                        <a:pt x="840" y="1569"/>
                        <a:pt x="783" y="1567"/>
                      </a:cubicBezTo>
                      <a:cubicBezTo>
                        <a:pt x="780" y="1566"/>
                        <a:pt x="778" y="1566"/>
                        <a:pt x="775" y="1566"/>
                      </a:cubicBezTo>
                      <a:cubicBezTo>
                        <a:pt x="712" y="1566"/>
                        <a:pt x="663" y="1613"/>
                        <a:pt x="654" y="1673"/>
                      </a:cubicBezTo>
                      <a:cubicBezTo>
                        <a:pt x="639" y="1730"/>
                        <a:pt x="678" y="1793"/>
                        <a:pt x="736" y="1812"/>
                      </a:cubicBezTo>
                      <a:cubicBezTo>
                        <a:pt x="796" y="1830"/>
                        <a:pt x="854" y="1840"/>
                        <a:pt x="913" y="1844"/>
                      </a:cubicBezTo>
                      <a:lnTo>
                        <a:pt x="913" y="1844"/>
                      </a:lnTo>
                      <a:cubicBezTo>
                        <a:pt x="948" y="1855"/>
                        <a:pt x="981" y="1870"/>
                        <a:pt x="1014" y="1888"/>
                      </a:cubicBezTo>
                      <a:cubicBezTo>
                        <a:pt x="1129" y="1952"/>
                        <a:pt x="1236" y="2052"/>
                        <a:pt x="1302" y="2172"/>
                      </a:cubicBezTo>
                      <a:cubicBezTo>
                        <a:pt x="1375" y="2292"/>
                        <a:pt x="1418" y="2427"/>
                        <a:pt x="1418" y="2562"/>
                      </a:cubicBezTo>
                      <a:cubicBezTo>
                        <a:pt x="1418" y="2648"/>
                        <a:pt x="1399" y="2730"/>
                        <a:pt x="1365" y="2806"/>
                      </a:cubicBezTo>
                      <a:cubicBezTo>
                        <a:pt x="1336" y="2864"/>
                        <a:pt x="1302" y="2917"/>
                        <a:pt x="1255" y="2966"/>
                      </a:cubicBezTo>
                      <a:cubicBezTo>
                        <a:pt x="1187" y="3037"/>
                        <a:pt x="1101" y="3090"/>
                        <a:pt x="1005" y="3128"/>
                      </a:cubicBezTo>
                      <a:cubicBezTo>
                        <a:pt x="909" y="3167"/>
                        <a:pt x="808" y="3186"/>
                        <a:pt x="702" y="3186"/>
                      </a:cubicBezTo>
                      <a:cubicBezTo>
                        <a:pt x="610" y="3186"/>
                        <a:pt x="524" y="3172"/>
                        <a:pt x="442" y="3143"/>
                      </a:cubicBezTo>
                      <a:cubicBezTo>
                        <a:pt x="361" y="3110"/>
                        <a:pt x="289" y="3066"/>
                        <a:pt x="226" y="3004"/>
                      </a:cubicBezTo>
                      <a:cubicBezTo>
                        <a:pt x="202" y="2976"/>
                        <a:pt x="170" y="2963"/>
                        <a:pt x="137" y="2963"/>
                      </a:cubicBezTo>
                      <a:cubicBezTo>
                        <a:pt x="106" y="2963"/>
                        <a:pt x="75" y="2975"/>
                        <a:pt x="49" y="2999"/>
                      </a:cubicBezTo>
                      <a:cubicBezTo>
                        <a:pt x="0" y="3047"/>
                        <a:pt x="0" y="3128"/>
                        <a:pt x="49" y="3177"/>
                      </a:cubicBezTo>
                      <a:cubicBezTo>
                        <a:pt x="135" y="3268"/>
                        <a:pt x="240" y="3330"/>
                        <a:pt x="351" y="3374"/>
                      </a:cubicBezTo>
                      <a:cubicBezTo>
                        <a:pt x="462" y="3417"/>
                        <a:pt x="582" y="3436"/>
                        <a:pt x="702" y="3436"/>
                      </a:cubicBezTo>
                      <a:cubicBezTo>
                        <a:pt x="885" y="3436"/>
                        <a:pt x="1063" y="3393"/>
                        <a:pt x="1221" y="3301"/>
                      </a:cubicBezTo>
                      <a:cubicBezTo>
                        <a:pt x="1298" y="3259"/>
                        <a:pt x="1371" y="3205"/>
                        <a:pt x="1437" y="3139"/>
                      </a:cubicBezTo>
                      <a:cubicBezTo>
                        <a:pt x="1500" y="3071"/>
                        <a:pt x="1553" y="2994"/>
                        <a:pt x="1591" y="2908"/>
                      </a:cubicBezTo>
                      <a:cubicBezTo>
                        <a:pt x="1644" y="2797"/>
                        <a:pt x="1668" y="2677"/>
                        <a:pt x="1668" y="2562"/>
                      </a:cubicBezTo>
                      <a:cubicBezTo>
                        <a:pt x="1668" y="2436"/>
                        <a:pt x="1644" y="2321"/>
                        <a:pt x="1601" y="2206"/>
                      </a:cubicBezTo>
                      <a:cubicBezTo>
                        <a:pt x="1536" y="2046"/>
                        <a:pt x="1432" y="1897"/>
                        <a:pt x="1302" y="1784"/>
                      </a:cubicBezTo>
                      <a:lnTo>
                        <a:pt x="1302" y="1784"/>
                      </a:lnTo>
                      <a:cubicBezTo>
                        <a:pt x="1316" y="1779"/>
                        <a:pt x="1329" y="1774"/>
                        <a:pt x="1342" y="1768"/>
                      </a:cubicBezTo>
                      <a:cubicBezTo>
                        <a:pt x="1509" y="1692"/>
                        <a:pt x="1659" y="1571"/>
                        <a:pt x="1768" y="1422"/>
                      </a:cubicBezTo>
                      <a:cubicBezTo>
                        <a:pt x="1826" y="1346"/>
                        <a:pt x="1870" y="1264"/>
                        <a:pt x="1899" y="1173"/>
                      </a:cubicBezTo>
                      <a:cubicBezTo>
                        <a:pt x="1932" y="1087"/>
                        <a:pt x="1947" y="990"/>
                        <a:pt x="1947" y="894"/>
                      </a:cubicBezTo>
                      <a:cubicBezTo>
                        <a:pt x="1947" y="856"/>
                        <a:pt x="1947" y="817"/>
                        <a:pt x="1941" y="779"/>
                      </a:cubicBezTo>
                      <a:cubicBezTo>
                        <a:pt x="1923" y="663"/>
                        <a:pt x="1879" y="553"/>
                        <a:pt x="1817" y="457"/>
                      </a:cubicBezTo>
                      <a:cubicBezTo>
                        <a:pt x="1726" y="317"/>
                        <a:pt x="1595" y="202"/>
                        <a:pt x="1447" y="125"/>
                      </a:cubicBezTo>
                      <a:cubicBezTo>
                        <a:pt x="1298" y="43"/>
                        <a:pt x="1129" y="0"/>
                        <a:pt x="9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0" name="Google Shape;4800;p75"/>
                <p:cNvSpPr/>
                <p:nvPr/>
              </p:nvSpPr>
              <p:spPr>
                <a:xfrm>
                  <a:off x="7183157" y="889931"/>
                  <a:ext cx="196329" cy="125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0" h="5231" extrusionOk="0">
                      <a:moveTo>
                        <a:pt x="2570" y="1"/>
                      </a:moveTo>
                      <a:cubicBezTo>
                        <a:pt x="2310" y="1"/>
                        <a:pt x="2015" y="84"/>
                        <a:pt x="1683" y="290"/>
                      </a:cubicBezTo>
                      <a:cubicBezTo>
                        <a:pt x="1" y="1333"/>
                        <a:pt x="1731" y="3424"/>
                        <a:pt x="2274" y="3894"/>
                      </a:cubicBezTo>
                      <a:cubicBezTo>
                        <a:pt x="2817" y="4370"/>
                        <a:pt x="4100" y="5231"/>
                        <a:pt x="4100" y="5231"/>
                      </a:cubicBezTo>
                      <a:cubicBezTo>
                        <a:pt x="4100" y="5231"/>
                        <a:pt x="5388" y="4370"/>
                        <a:pt x="5931" y="3894"/>
                      </a:cubicBezTo>
                      <a:cubicBezTo>
                        <a:pt x="6474" y="3424"/>
                        <a:pt x="8200" y="1333"/>
                        <a:pt x="6522" y="290"/>
                      </a:cubicBezTo>
                      <a:cubicBezTo>
                        <a:pt x="6189" y="84"/>
                        <a:pt x="5893" y="1"/>
                        <a:pt x="5633" y="1"/>
                      </a:cubicBezTo>
                      <a:cubicBezTo>
                        <a:pt x="4576" y="1"/>
                        <a:pt x="4100" y="1361"/>
                        <a:pt x="4100" y="1361"/>
                      </a:cubicBezTo>
                      <a:cubicBezTo>
                        <a:pt x="4100" y="1361"/>
                        <a:pt x="3624" y="1"/>
                        <a:pt x="257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1" name="Google Shape;4801;p75"/>
                <p:cNvSpPr/>
                <p:nvPr/>
              </p:nvSpPr>
              <p:spPr>
                <a:xfrm>
                  <a:off x="6897355" y="476684"/>
                  <a:ext cx="93807" cy="93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8" h="3922" extrusionOk="0">
                      <a:moveTo>
                        <a:pt x="1961" y="0"/>
                      </a:moveTo>
                      <a:cubicBezTo>
                        <a:pt x="880" y="0"/>
                        <a:pt x="0" y="879"/>
                        <a:pt x="0" y="1961"/>
                      </a:cubicBezTo>
                      <a:cubicBezTo>
                        <a:pt x="0" y="3042"/>
                        <a:pt x="880" y="3922"/>
                        <a:pt x="1961" y="3922"/>
                      </a:cubicBezTo>
                      <a:cubicBezTo>
                        <a:pt x="3043" y="3922"/>
                        <a:pt x="3917" y="3042"/>
                        <a:pt x="3917" y="1961"/>
                      </a:cubicBezTo>
                      <a:cubicBezTo>
                        <a:pt x="3917" y="879"/>
                        <a:pt x="3043" y="0"/>
                        <a:pt x="196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7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02" name="Google Shape;4802;p75"/>
            <p:cNvGrpSpPr/>
            <p:nvPr/>
          </p:nvGrpSpPr>
          <p:grpSpPr>
            <a:xfrm rot="-611231">
              <a:off x="7399570" y="1449568"/>
              <a:ext cx="431240" cy="421809"/>
              <a:chOff x="488084" y="3164562"/>
              <a:chExt cx="535235" cy="523530"/>
            </a:xfrm>
          </p:grpSpPr>
          <p:grpSp>
            <p:nvGrpSpPr>
              <p:cNvPr id="4803" name="Google Shape;4803;p75"/>
              <p:cNvGrpSpPr/>
              <p:nvPr/>
            </p:nvGrpSpPr>
            <p:grpSpPr>
              <a:xfrm>
                <a:off x="488084" y="3164562"/>
                <a:ext cx="535235" cy="523530"/>
                <a:chOff x="488084" y="3164562"/>
                <a:chExt cx="535235" cy="523530"/>
              </a:xfrm>
            </p:grpSpPr>
            <p:sp>
              <p:nvSpPr>
                <p:cNvPr id="4804" name="Google Shape;4804;p75"/>
                <p:cNvSpPr/>
                <p:nvPr/>
              </p:nvSpPr>
              <p:spPr>
                <a:xfrm>
                  <a:off x="488084" y="3164562"/>
                  <a:ext cx="535235" cy="523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9" h="13465" extrusionOk="0">
                      <a:moveTo>
                        <a:pt x="6221" y="1"/>
                      </a:moveTo>
                      <a:cubicBezTo>
                        <a:pt x="6004" y="1"/>
                        <a:pt x="5790" y="120"/>
                        <a:pt x="5691" y="342"/>
                      </a:cubicBezTo>
                      <a:lnTo>
                        <a:pt x="4173" y="3701"/>
                      </a:lnTo>
                      <a:cubicBezTo>
                        <a:pt x="4109" y="3831"/>
                        <a:pt x="4004" y="3936"/>
                        <a:pt x="3869" y="3994"/>
                      </a:cubicBezTo>
                      <a:lnTo>
                        <a:pt x="476" y="5442"/>
                      </a:lnTo>
                      <a:cubicBezTo>
                        <a:pt x="87" y="5604"/>
                        <a:pt x="1" y="6119"/>
                        <a:pt x="314" y="6402"/>
                      </a:cubicBezTo>
                      <a:lnTo>
                        <a:pt x="3038" y="8887"/>
                      </a:lnTo>
                      <a:cubicBezTo>
                        <a:pt x="3148" y="8982"/>
                        <a:pt x="3215" y="9117"/>
                        <a:pt x="3226" y="9261"/>
                      </a:cubicBezTo>
                      <a:lnTo>
                        <a:pt x="3552" y="12938"/>
                      </a:lnTo>
                      <a:cubicBezTo>
                        <a:pt x="3581" y="13251"/>
                        <a:pt x="3847" y="13465"/>
                        <a:pt x="4133" y="13465"/>
                      </a:cubicBezTo>
                      <a:cubicBezTo>
                        <a:pt x="4228" y="13465"/>
                        <a:pt x="4326" y="13441"/>
                        <a:pt x="4417" y="13389"/>
                      </a:cubicBezTo>
                      <a:lnTo>
                        <a:pt x="7622" y="11564"/>
                      </a:lnTo>
                      <a:cubicBezTo>
                        <a:pt x="7708" y="11514"/>
                        <a:pt x="7804" y="11490"/>
                        <a:pt x="7902" y="11490"/>
                      </a:cubicBezTo>
                      <a:cubicBezTo>
                        <a:pt x="7948" y="11490"/>
                        <a:pt x="7995" y="11495"/>
                        <a:pt x="8041" y="11506"/>
                      </a:cubicBezTo>
                      <a:lnTo>
                        <a:pt x="11630" y="12327"/>
                      </a:lnTo>
                      <a:cubicBezTo>
                        <a:pt x="11676" y="12338"/>
                        <a:pt x="11721" y="12343"/>
                        <a:pt x="11765" y="12343"/>
                      </a:cubicBezTo>
                      <a:cubicBezTo>
                        <a:pt x="12120" y="12343"/>
                        <a:pt x="12404" y="12013"/>
                        <a:pt x="12327" y="11645"/>
                      </a:cubicBezTo>
                      <a:lnTo>
                        <a:pt x="11588" y="8037"/>
                      </a:lnTo>
                      <a:cubicBezTo>
                        <a:pt x="11554" y="7892"/>
                        <a:pt x="11583" y="7742"/>
                        <a:pt x="11655" y="7618"/>
                      </a:cubicBezTo>
                      <a:lnTo>
                        <a:pt x="13548" y="4455"/>
                      </a:lnTo>
                      <a:cubicBezTo>
                        <a:pt x="13769" y="4096"/>
                        <a:pt x="13538" y="3630"/>
                        <a:pt x="13116" y="3581"/>
                      </a:cubicBezTo>
                      <a:lnTo>
                        <a:pt x="9454" y="3173"/>
                      </a:lnTo>
                      <a:cubicBezTo>
                        <a:pt x="9310" y="3158"/>
                        <a:pt x="9175" y="3086"/>
                        <a:pt x="9079" y="2980"/>
                      </a:cubicBezTo>
                      <a:lnTo>
                        <a:pt x="6657" y="198"/>
                      </a:lnTo>
                      <a:cubicBezTo>
                        <a:pt x="6539" y="64"/>
                        <a:pt x="6379" y="1"/>
                        <a:pt x="6221" y="1"/>
                      </a:cubicBezTo>
                      <a:close/>
                    </a:path>
                  </a:pathLst>
                </a:custGeom>
                <a:solidFill>
                  <a:srgbClr val="FEB1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5" name="Google Shape;4805;p75"/>
                <p:cNvSpPr/>
                <p:nvPr/>
              </p:nvSpPr>
              <p:spPr>
                <a:xfrm>
                  <a:off x="948023" y="3535780"/>
                  <a:ext cx="22080" cy="108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2789" extrusionOk="0">
                      <a:moveTo>
                        <a:pt x="62" y="1"/>
                      </a:moveTo>
                      <a:lnTo>
                        <a:pt x="495" y="2096"/>
                      </a:lnTo>
                      <a:cubicBezTo>
                        <a:pt x="568" y="2442"/>
                        <a:pt x="322" y="2749"/>
                        <a:pt x="0" y="2788"/>
                      </a:cubicBezTo>
                      <a:cubicBezTo>
                        <a:pt x="322" y="2749"/>
                        <a:pt x="568" y="2442"/>
                        <a:pt x="501" y="2096"/>
                      </a:cubicBezTo>
                      <a:lnTo>
                        <a:pt x="68" y="1"/>
                      </a:lnTo>
                      <a:close/>
                    </a:path>
                  </a:pathLst>
                </a:custGeom>
                <a:solidFill>
                  <a:srgbClr val="E6AC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6" name="Google Shape;4806;p75"/>
                <p:cNvSpPr/>
                <p:nvPr/>
              </p:nvSpPr>
              <p:spPr>
                <a:xfrm>
                  <a:off x="616635" y="3535780"/>
                  <a:ext cx="353468" cy="152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3" h="3918" extrusionOk="0">
                      <a:moveTo>
                        <a:pt x="8587" y="1"/>
                      </a:moveTo>
                      <a:cubicBezTo>
                        <a:pt x="6954" y="693"/>
                        <a:pt x="5180" y="1058"/>
                        <a:pt x="3388" y="1058"/>
                      </a:cubicBezTo>
                      <a:cubicBezTo>
                        <a:pt x="2259" y="1058"/>
                        <a:pt x="1119" y="914"/>
                        <a:pt x="1" y="616"/>
                      </a:cubicBezTo>
                      <a:lnTo>
                        <a:pt x="1" y="616"/>
                      </a:lnTo>
                      <a:lnTo>
                        <a:pt x="245" y="3389"/>
                      </a:lnTo>
                      <a:cubicBezTo>
                        <a:pt x="254" y="3509"/>
                        <a:pt x="303" y="3614"/>
                        <a:pt x="370" y="3696"/>
                      </a:cubicBezTo>
                      <a:cubicBezTo>
                        <a:pt x="480" y="3836"/>
                        <a:pt x="649" y="3918"/>
                        <a:pt x="826" y="3918"/>
                      </a:cubicBezTo>
                      <a:cubicBezTo>
                        <a:pt x="918" y="3918"/>
                        <a:pt x="1019" y="3893"/>
                        <a:pt x="1110" y="3840"/>
                      </a:cubicBezTo>
                      <a:lnTo>
                        <a:pt x="4315" y="2015"/>
                      </a:lnTo>
                      <a:cubicBezTo>
                        <a:pt x="4320" y="2015"/>
                        <a:pt x="4326" y="2010"/>
                        <a:pt x="4335" y="2005"/>
                      </a:cubicBezTo>
                      <a:cubicBezTo>
                        <a:pt x="4417" y="1961"/>
                        <a:pt x="4508" y="1937"/>
                        <a:pt x="4604" y="1937"/>
                      </a:cubicBezTo>
                      <a:cubicBezTo>
                        <a:pt x="4648" y="1937"/>
                        <a:pt x="4690" y="1942"/>
                        <a:pt x="4734" y="1957"/>
                      </a:cubicBezTo>
                      <a:lnTo>
                        <a:pt x="8323" y="2778"/>
                      </a:lnTo>
                      <a:cubicBezTo>
                        <a:pt x="8372" y="2788"/>
                        <a:pt x="8414" y="2793"/>
                        <a:pt x="8458" y="2793"/>
                      </a:cubicBezTo>
                      <a:cubicBezTo>
                        <a:pt x="8478" y="2793"/>
                        <a:pt x="8501" y="2793"/>
                        <a:pt x="8521" y="2788"/>
                      </a:cubicBezTo>
                      <a:lnTo>
                        <a:pt x="8525" y="2788"/>
                      </a:lnTo>
                      <a:cubicBezTo>
                        <a:pt x="8847" y="2749"/>
                        <a:pt x="9093" y="2442"/>
                        <a:pt x="9020" y="2096"/>
                      </a:cubicBezTo>
                      <a:lnTo>
                        <a:pt x="8587" y="1"/>
                      </a:lnTo>
                      <a:close/>
                    </a:path>
                  </a:pathLst>
                </a:custGeom>
                <a:solidFill>
                  <a:srgbClr val="F5801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7" name="Google Shape;4807;p75"/>
                <p:cNvSpPr/>
                <p:nvPr/>
              </p:nvSpPr>
              <p:spPr>
                <a:xfrm>
                  <a:off x="809598" y="3392914"/>
                  <a:ext cx="63945" cy="39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5" h="1013" extrusionOk="0">
                      <a:moveTo>
                        <a:pt x="913" y="0"/>
                      </a:moveTo>
                      <a:cubicBezTo>
                        <a:pt x="865" y="0"/>
                        <a:pt x="815" y="3"/>
                        <a:pt x="764" y="9"/>
                      </a:cubicBezTo>
                      <a:cubicBezTo>
                        <a:pt x="327" y="62"/>
                        <a:pt x="1" y="326"/>
                        <a:pt x="34" y="600"/>
                      </a:cubicBezTo>
                      <a:cubicBezTo>
                        <a:pt x="64" y="842"/>
                        <a:pt x="363" y="1013"/>
                        <a:pt x="734" y="1013"/>
                      </a:cubicBezTo>
                      <a:cubicBezTo>
                        <a:pt x="783" y="1013"/>
                        <a:pt x="833" y="1010"/>
                        <a:pt x="884" y="1003"/>
                      </a:cubicBezTo>
                      <a:cubicBezTo>
                        <a:pt x="1317" y="952"/>
                        <a:pt x="1644" y="686"/>
                        <a:pt x="1611" y="413"/>
                      </a:cubicBezTo>
                      <a:cubicBezTo>
                        <a:pt x="1580" y="171"/>
                        <a:pt x="1281" y="0"/>
                        <a:pt x="913" y="0"/>
                      </a:cubicBezTo>
                      <a:close/>
                    </a:path>
                  </a:pathLst>
                </a:custGeom>
                <a:solidFill>
                  <a:srgbClr val="EE730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8" name="Google Shape;4808;p75"/>
                <p:cNvSpPr/>
                <p:nvPr/>
              </p:nvSpPr>
              <p:spPr>
                <a:xfrm>
                  <a:off x="656596" y="3387782"/>
                  <a:ext cx="28999" cy="39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023" extrusionOk="0">
                      <a:moveTo>
                        <a:pt x="305" y="0"/>
                      </a:moveTo>
                      <a:cubicBezTo>
                        <a:pt x="298" y="0"/>
                        <a:pt x="291" y="1"/>
                        <a:pt x="284" y="2"/>
                      </a:cubicBezTo>
                      <a:cubicBezTo>
                        <a:pt x="126" y="21"/>
                        <a:pt x="0" y="252"/>
                        <a:pt x="0" y="536"/>
                      </a:cubicBezTo>
                      <a:cubicBezTo>
                        <a:pt x="5" y="802"/>
                        <a:pt x="168" y="1023"/>
                        <a:pt x="368" y="1023"/>
                      </a:cubicBezTo>
                      <a:cubicBezTo>
                        <a:pt x="380" y="1023"/>
                        <a:pt x="392" y="1022"/>
                        <a:pt x="404" y="1020"/>
                      </a:cubicBezTo>
                      <a:cubicBezTo>
                        <a:pt x="625" y="997"/>
                        <a:pt x="745" y="732"/>
                        <a:pt x="683" y="454"/>
                      </a:cubicBezTo>
                      <a:cubicBezTo>
                        <a:pt x="619" y="192"/>
                        <a:pt x="454" y="0"/>
                        <a:pt x="305" y="0"/>
                      </a:cubicBezTo>
                      <a:close/>
                    </a:path>
                  </a:pathLst>
                </a:custGeom>
                <a:solidFill>
                  <a:srgbClr val="1F2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9" name="Google Shape;4809;p75"/>
                <p:cNvSpPr/>
                <p:nvPr/>
              </p:nvSpPr>
              <p:spPr>
                <a:xfrm>
                  <a:off x="667753" y="3392875"/>
                  <a:ext cx="8513" cy="6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" h="165" extrusionOk="0">
                      <a:moveTo>
                        <a:pt x="116" y="0"/>
                      </a:moveTo>
                      <a:cubicBezTo>
                        <a:pt x="112" y="0"/>
                        <a:pt x="108" y="0"/>
                        <a:pt x="103" y="1"/>
                      </a:cubicBezTo>
                      <a:cubicBezTo>
                        <a:pt x="0" y="10"/>
                        <a:pt x="16" y="164"/>
                        <a:pt x="112" y="164"/>
                      </a:cubicBezTo>
                      <a:cubicBezTo>
                        <a:pt x="115" y="164"/>
                        <a:pt x="118" y="164"/>
                        <a:pt x="122" y="164"/>
                      </a:cubicBezTo>
                      <a:cubicBezTo>
                        <a:pt x="219" y="150"/>
                        <a:pt x="205" y="0"/>
                        <a:pt x="116" y="0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0" name="Google Shape;4810;p75"/>
                <p:cNvSpPr/>
                <p:nvPr/>
              </p:nvSpPr>
              <p:spPr>
                <a:xfrm>
                  <a:off x="825847" y="3373010"/>
                  <a:ext cx="28999" cy="39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019" extrusionOk="0">
                      <a:moveTo>
                        <a:pt x="306" y="1"/>
                      </a:moveTo>
                      <a:cubicBezTo>
                        <a:pt x="298" y="1"/>
                        <a:pt x="291" y="1"/>
                        <a:pt x="284" y="2"/>
                      </a:cubicBezTo>
                      <a:cubicBezTo>
                        <a:pt x="126" y="22"/>
                        <a:pt x="0" y="253"/>
                        <a:pt x="0" y="535"/>
                      </a:cubicBezTo>
                      <a:cubicBezTo>
                        <a:pt x="5" y="798"/>
                        <a:pt x="168" y="1018"/>
                        <a:pt x="367" y="1018"/>
                      </a:cubicBezTo>
                      <a:cubicBezTo>
                        <a:pt x="379" y="1018"/>
                        <a:pt x="392" y="1018"/>
                        <a:pt x="404" y="1016"/>
                      </a:cubicBezTo>
                      <a:cubicBezTo>
                        <a:pt x="625" y="992"/>
                        <a:pt x="745" y="728"/>
                        <a:pt x="683" y="454"/>
                      </a:cubicBezTo>
                      <a:cubicBezTo>
                        <a:pt x="619" y="188"/>
                        <a:pt x="454" y="1"/>
                        <a:pt x="306" y="1"/>
                      </a:cubicBezTo>
                      <a:close/>
                    </a:path>
                  </a:pathLst>
                </a:custGeom>
                <a:solidFill>
                  <a:srgbClr val="1F2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1" name="Google Shape;4811;p75"/>
                <p:cNvSpPr/>
                <p:nvPr/>
              </p:nvSpPr>
              <p:spPr>
                <a:xfrm>
                  <a:off x="837042" y="3377908"/>
                  <a:ext cx="8552" cy="6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166" extrusionOk="0">
                      <a:moveTo>
                        <a:pt x="110" y="0"/>
                      </a:moveTo>
                      <a:cubicBezTo>
                        <a:pt x="108" y="0"/>
                        <a:pt x="105" y="1"/>
                        <a:pt x="102" y="1"/>
                      </a:cubicBezTo>
                      <a:cubicBezTo>
                        <a:pt x="0" y="15"/>
                        <a:pt x="14" y="165"/>
                        <a:pt x="108" y="165"/>
                      </a:cubicBezTo>
                      <a:cubicBezTo>
                        <a:pt x="112" y="165"/>
                        <a:pt x="116" y="165"/>
                        <a:pt x="121" y="165"/>
                      </a:cubicBezTo>
                      <a:cubicBezTo>
                        <a:pt x="219" y="150"/>
                        <a:pt x="203" y="0"/>
                        <a:pt x="110" y="0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2" name="Google Shape;4812;p75"/>
                <p:cNvSpPr/>
                <p:nvPr/>
              </p:nvSpPr>
              <p:spPr>
                <a:xfrm>
                  <a:off x="728316" y="3423470"/>
                  <a:ext cx="59086" cy="28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737" extrusionOk="0">
                      <a:moveTo>
                        <a:pt x="1436" y="0"/>
                      </a:moveTo>
                      <a:cubicBezTo>
                        <a:pt x="1400" y="0"/>
                        <a:pt x="1370" y="26"/>
                        <a:pt x="1360" y="59"/>
                      </a:cubicBezTo>
                      <a:cubicBezTo>
                        <a:pt x="1360" y="59"/>
                        <a:pt x="1337" y="175"/>
                        <a:pt x="1251" y="295"/>
                      </a:cubicBezTo>
                      <a:cubicBezTo>
                        <a:pt x="1207" y="352"/>
                        <a:pt x="1149" y="415"/>
                        <a:pt x="1072" y="468"/>
                      </a:cubicBezTo>
                      <a:cubicBezTo>
                        <a:pt x="996" y="516"/>
                        <a:pt x="895" y="559"/>
                        <a:pt x="770" y="574"/>
                      </a:cubicBezTo>
                      <a:cubicBezTo>
                        <a:pt x="726" y="583"/>
                        <a:pt x="688" y="583"/>
                        <a:pt x="650" y="583"/>
                      </a:cubicBezTo>
                      <a:cubicBezTo>
                        <a:pt x="549" y="583"/>
                        <a:pt x="472" y="563"/>
                        <a:pt x="404" y="530"/>
                      </a:cubicBezTo>
                      <a:cubicBezTo>
                        <a:pt x="357" y="506"/>
                        <a:pt x="318" y="477"/>
                        <a:pt x="289" y="448"/>
                      </a:cubicBezTo>
                      <a:cubicBezTo>
                        <a:pt x="242" y="401"/>
                        <a:pt x="207" y="348"/>
                        <a:pt x="189" y="310"/>
                      </a:cubicBezTo>
                      <a:cubicBezTo>
                        <a:pt x="178" y="290"/>
                        <a:pt x="169" y="275"/>
                        <a:pt x="164" y="266"/>
                      </a:cubicBezTo>
                      <a:cubicBezTo>
                        <a:pt x="164" y="261"/>
                        <a:pt x="164" y="257"/>
                        <a:pt x="160" y="252"/>
                      </a:cubicBezTo>
                      <a:cubicBezTo>
                        <a:pt x="152" y="217"/>
                        <a:pt x="123" y="195"/>
                        <a:pt x="92" y="195"/>
                      </a:cubicBezTo>
                      <a:cubicBezTo>
                        <a:pt x="84" y="195"/>
                        <a:pt x="76" y="196"/>
                        <a:pt x="69" y="199"/>
                      </a:cubicBezTo>
                      <a:cubicBezTo>
                        <a:pt x="25" y="208"/>
                        <a:pt x="1" y="252"/>
                        <a:pt x="16" y="290"/>
                      </a:cubicBezTo>
                      <a:cubicBezTo>
                        <a:pt x="16" y="295"/>
                        <a:pt x="25" y="324"/>
                        <a:pt x="45" y="367"/>
                      </a:cubicBezTo>
                      <a:cubicBezTo>
                        <a:pt x="73" y="425"/>
                        <a:pt x="131" y="521"/>
                        <a:pt x="227" y="598"/>
                      </a:cubicBezTo>
                      <a:cubicBezTo>
                        <a:pt x="275" y="636"/>
                        <a:pt x="333" y="670"/>
                        <a:pt x="404" y="698"/>
                      </a:cubicBezTo>
                      <a:cubicBezTo>
                        <a:pt x="477" y="723"/>
                        <a:pt x="559" y="736"/>
                        <a:pt x="650" y="736"/>
                      </a:cubicBezTo>
                      <a:cubicBezTo>
                        <a:pt x="693" y="736"/>
                        <a:pt x="741" y="732"/>
                        <a:pt x="790" y="727"/>
                      </a:cubicBezTo>
                      <a:cubicBezTo>
                        <a:pt x="943" y="703"/>
                        <a:pt x="1063" y="656"/>
                        <a:pt x="1159" y="592"/>
                      </a:cubicBezTo>
                      <a:cubicBezTo>
                        <a:pt x="1231" y="545"/>
                        <a:pt x="1294" y="487"/>
                        <a:pt x="1337" y="434"/>
                      </a:cubicBezTo>
                      <a:cubicBezTo>
                        <a:pt x="1409" y="348"/>
                        <a:pt x="1453" y="266"/>
                        <a:pt x="1476" y="199"/>
                      </a:cubicBezTo>
                      <a:cubicBezTo>
                        <a:pt x="1505" y="137"/>
                        <a:pt x="1510" y="93"/>
                        <a:pt x="1515" y="88"/>
                      </a:cubicBezTo>
                      <a:cubicBezTo>
                        <a:pt x="1520" y="50"/>
                        <a:pt x="1495" y="6"/>
                        <a:pt x="1453" y="2"/>
                      </a:cubicBezTo>
                      <a:cubicBezTo>
                        <a:pt x="1447" y="1"/>
                        <a:pt x="1442" y="0"/>
                        <a:pt x="1436" y="0"/>
                      </a:cubicBezTo>
                      <a:close/>
                    </a:path>
                  </a:pathLst>
                </a:custGeom>
                <a:solidFill>
                  <a:srgbClr val="1F2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3" name="Google Shape;4813;p75"/>
                <p:cNvSpPr/>
                <p:nvPr/>
              </p:nvSpPr>
              <p:spPr>
                <a:xfrm>
                  <a:off x="688744" y="3217432"/>
                  <a:ext cx="59086" cy="59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1520" extrusionOk="0">
                      <a:moveTo>
                        <a:pt x="759" y="1"/>
                      </a:moveTo>
                      <a:cubicBezTo>
                        <a:pt x="342" y="1"/>
                        <a:pt x="0" y="342"/>
                        <a:pt x="0" y="760"/>
                      </a:cubicBezTo>
                      <a:cubicBezTo>
                        <a:pt x="0" y="1178"/>
                        <a:pt x="342" y="1520"/>
                        <a:pt x="759" y="1520"/>
                      </a:cubicBezTo>
                      <a:cubicBezTo>
                        <a:pt x="1178" y="1520"/>
                        <a:pt x="1519" y="1178"/>
                        <a:pt x="1519" y="760"/>
                      </a:cubicBezTo>
                      <a:cubicBezTo>
                        <a:pt x="1519" y="342"/>
                        <a:pt x="1178" y="1"/>
                        <a:pt x="759" y="1"/>
                      </a:cubicBezTo>
                      <a:close/>
                    </a:path>
                  </a:pathLst>
                </a:custGeom>
                <a:solidFill>
                  <a:srgbClr val="FECF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4" name="Google Shape;4814;p75"/>
                <p:cNvSpPr/>
                <p:nvPr/>
              </p:nvSpPr>
              <p:spPr>
                <a:xfrm>
                  <a:off x="642213" y="3412896"/>
                  <a:ext cx="63906" cy="39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4" h="1014" extrusionOk="0">
                      <a:moveTo>
                        <a:pt x="911" y="0"/>
                      </a:moveTo>
                      <a:cubicBezTo>
                        <a:pt x="862" y="0"/>
                        <a:pt x="811" y="3"/>
                        <a:pt x="760" y="10"/>
                      </a:cubicBezTo>
                      <a:cubicBezTo>
                        <a:pt x="328" y="63"/>
                        <a:pt x="0" y="327"/>
                        <a:pt x="35" y="600"/>
                      </a:cubicBezTo>
                      <a:cubicBezTo>
                        <a:pt x="64" y="846"/>
                        <a:pt x="362" y="1013"/>
                        <a:pt x="728" y="1013"/>
                      </a:cubicBezTo>
                      <a:cubicBezTo>
                        <a:pt x="778" y="1013"/>
                        <a:pt x="829" y="1010"/>
                        <a:pt x="880" y="1004"/>
                      </a:cubicBezTo>
                      <a:cubicBezTo>
                        <a:pt x="1317" y="957"/>
                        <a:pt x="1644" y="687"/>
                        <a:pt x="1610" y="413"/>
                      </a:cubicBezTo>
                      <a:cubicBezTo>
                        <a:pt x="1581" y="171"/>
                        <a:pt x="1281" y="0"/>
                        <a:pt x="911" y="0"/>
                      </a:cubicBezTo>
                      <a:close/>
                    </a:path>
                  </a:pathLst>
                </a:custGeom>
                <a:solidFill>
                  <a:srgbClr val="EE730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15" name="Google Shape;4815;p75"/>
              <p:cNvSpPr/>
              <p:nvPr/>
            </p:nvSpPr>
            <p:spPr>
              <a:xfrm>
                <a:off x="488084" y="3164600"/>
                <a:ext cx="535235" cy="523452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16" name="Google Shape;4816;p75"/>
            <p:cNvGrpSpPr/>
            <p:nvPr/>
          </p:nvGrpSpPr>
          <p:grpSpPr>
            <a:xfrm rot="1189300">
              <a:off x="7787129" y="2020867"/>
              <a:ext cx="339204" cy="331786"/>
              <a:chOff x="488084" y="3164562"/>
              <a:chExt cx="535235" cy="523530"/>
            </a:xfrm>
          </p:grpSpPr>
          <p:grpSp>
            <p:nvGrpSpPr>
              <p:cNvPr id="4817" name="Google Shape;4817;p75"/>
              <p:cNvGrpSpPr/>
              <p:nvPr/>
            </p:nvGrpSpPr>
            <p:grpSpPr>
              <a:xfrm>
                <a:off x="488084" y="3164562"/>
                <a:ext cx="535235" cy="523530"/>
                <a:chOff x="488084" y="3164562"/>
                <a:chExt cx="535235" cy="523530"/>
              </a:xfrm>
            </p:grpSpPr>
            <p:sp>
              <p:nvSpPr>
                <p:cNvPr id="4818" name="Google Shape;4818;p75"/>
                <p:cNvSpPr/>
                <p:nvPr/>
              </p:nvSpPr>
              <p:spPr>
                <a:xfrm>
                  <a:off x="488084" y="3164562"/>
                  <a:ext cx="535235" cy="523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9" h="13465" extrusionOk="0">
                      <a:moveTo>
                        <a:pt x="6221" y="1"/>
                      </a:moveTo>
                      <a:cubicBezTo>
                        <a:pt x="6004" y="1"/>
                        <a:pt x="5790" y="120"/>
                        <a:pt x="5691" y="342"/>
                      </a:cubicBezTo>
                      <a:lnTo>
                        <a:pt x="4173" y="3701"/>
                      </a:lnTo>
                      <a:cubicBezTo>
                        <a:pt x="4109" y="3831"/>
                        <a:pt x="4004" y="3936"/>
                        <a:pt x="3869" y="3994"/>
                      </a:cubicBezTo>
                      <a:lnTo>
                        <a:pt x="476" y="5442"/>
                      </a:lnTo>
                      <a:cubicBezTo>
                        <a:pt x="87" y="5604"/>
                        <a:pt x="1" y="6119"/>
                        <a:pt x="314" y="6402"/>
                      </a:cubicBezTo>
                      <a:lnTo>
                        <a:pt x="3038" y="8887"/>
                      </a:lnTo>
                      <a:cubicBezTo>
                        <a:pt x="3148" y="8982"/>
                        <a:pt x="3215" y="9117"/>
                        <a:pt x="3226" y="9261"/>
                      </a:cubicBezTo>
                      <a:lnTo>
                        <a:pt x="3552" y="12938"/>
                      </a:lnTo>
                      <a:cubicBezTo>
                        <a:pt x="3581" y="13251"/>
                        <a:pt x="3847" y="13465"/>
                        <a:pt x="4133" y="13465"/>
                      </a:cubicBezTo>
                      <a:cubicBezTo>
                        <a:pt x="4228" y="13465"/>
                        <a:pt x="4326" y="13441"/>
                        <a:pt x="4417" y="13389"/>
                      </a:cubicBezTo>
                      <a:lnTo>
                        <a:pt x="7622" y="11564"/>
                      </a:lnTo>
                      <a:cubicBezTo>
                        <a:pt x="7708" y="11514"/>
                        <a:pt x="7804" y="11490"/>
                        <a:pt x="7902" y="11490"/>
                      </a:cubicBezTo>
                      <a:cubicBezTo>
                        <a:pt x="7948" y="11490"/>
                        <a:pt x="7995" y="11495"/>
                        <a:pt x="8041" y="11506"/>
                      </a:cubicBezTo>
                      <a:lnTo>
                        <a:pt x="11630" y="12327"/>
                      </a:lnTo>
                      <a:cubicBezTo>
                        <a:pt x="11676" y="12338"/>
                        <a:pt x="11721" y="12343"/>
                        <a:pt x="11765" y="12343"/>
                      </a:cubicBezTo>
                      <a:cubicBezTo>
                        <a:pt x="12120" y="12343"/>
                        <a:pt x="12404" y="12013"/>
                        <a:pt x="12327" y="11645"/>
                      </a:cubicBezTo>
                      <a:lnTo>
                        <a:pt x="11588" y="8037"/>
                      </a:lnTo>
                      <a:cubicBezTo>
                        <a:pt x="11554" y="7892"/>
                        <a:pt x="11583" y="7742"/>
                        <a:pt x="11655" y="7618"/>
                      </a:cubicBezTo>
                      <a:lnTo>
                        <a:pt x="13548" y="4455"/>
                      </a:lnTo>
                      <a:cubicBezTo>
                        <a:pt x="13769" y="4096"/>
                        <a:pt x="13538" y="3630"/>
                        <a:pt x="13116" y="3581"/>
                      </a:cubicBezTo>
                      <a:lnTo>
                        <a:pt x="9454" y="3173"/>
                      </a:lnTo>
                      <a:cubicBezTo>
                        <a:pt x="9310" y="3158"/>
                        <a:pt x="9175" y="3086"/>
                        <a:pt x="9079" y="2980"/>
                      </a:cubicBezTo>
                      <a:lnTo>
                        <a:pt x="6657" y="198"/>
                      </a:lnTo>
                      <a:cubicBezTo>
                        <a:pt x="6539" y="64"/>
                        <a:pt x="6379" y="1"/>
                        <a:pt x="6221" y="1"/>
                      </a:cubicBezTo>
                      <a:close/>
                    </a:path>
                  </a:pathLst>
                </a:custGeom>
                <a:solidFill>
                  <a:srgbClr val="FEB1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9" name="Google Shape;4819;p75"/>
                <p:cNvSpPr/>
                <p:nvPr/>
              </p:nvSpPr>
              <p:spPr>
                <a:xfrm>
                  <a:off x="948023" y="3535780"/>
                  <a:ext cx="22080" cy="108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2789" extrusionOk="0">
                      <a:moveTo>
                        <a:pt x="62" y="1"/>
                      </a:moveTo>
                      <a:lnTo>
                        <a:pt x="495" y="2096"/>
                      </a:lnTo>
                      <a:cubicBezTo>
                        <a:pt x="568" y="2442"/>
                        <a:pt x="322" y="2749"/>
                        <a:pt x="0" y="2788"/>
                      </a:cubicBezTo>
                      <a:cubicBezTo>
                        <a:pt x="322" y="2749"/>
                        <a:pt x="568" y="2442"/>
                        <a:pt x="501" y="2096"/>
                      </a:cubicBezTo>
                      <a:lnTo>
                        <a:pt x="68" y="1"/>
                      </a:lnTo>
                      <a:close/>
                    </a:path>
                  </a:pathLst>
                </a:custGeom>
                <a:solidFill>
                  <a:srgbClr val="E6AC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0" name="Google Shape;4820;p75"/>
                <p:cNvSpPr/>
                <p:nvPr/>
              </p:nvSpPr>
              <p:spPr>
                <a:xfrm>
                  <a:off x="616635" y="3535780"/>
                  <a:ext cx="353468" cy="152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3" h="3918" extrusionOk="0">
                      <a:moveTo>
                        <a:pt x="8587" y="1"/>
                      </a:moveTo>
                      <a:cubicBezTo>
                        <a:pt x="6954" y="693"/>
                        <a:pt x="5180" y="1058"/>
                        <a:pt x="3388" y="1058"/>
                      </a:cubicBezTo>
                      <a:cubicBezTo>
                        <a:pt x="2259" y="1058"/>
                        <a:pt x="1119" y="914"/>
                        <a:pt x="1" y="616"/>
                      </a:cubicBezTo>
                      <a:lnTo>
                        <a:pt x="1" y="616"/>
                      </a:lnTo>
                      <a:lnTo>
                        <a:pt x="245" y="3389"/>
                      </a:lnTo>
                      <a:cubicBezTo>
                        <a:pt x="254" y="3509"/>
                        <a:pt x="303" y="3614"/>
                        <a:pt x="370" y="3696"/>
                      </a:cubicBezTo>
                      <a:cubicBezTo>
                        <a:pt x="480" y="3836"/>
                        <a:pt x="649" y="3918"/>
                        <a:pt x="826" y="3918"/>
                      </a:cubicBezTo>
                      <a:cubicBezTo>
                        <a:pt x="918" y="3918"/>
                        <a:pt x="1019" y="3893"/>
                        <a:pt x="1110" y="3840"/>
                      </a:cubicBezTo>
                      <a:lnTo>
                        <a:pt x="4315" y="2015"/>
                      </a:lnTo>
                      <a:cubicBezTo>
                        <a:pt x="4320" y="2015"/>
                        <a:pt x="4326" y="2010"/>
                        <a:pt x="4335" y="2005"/>
                      </a:cubicBezTo>
                      <a:cubicBezTo>
                        <a:pt x="4417" y="1961"/>
                        <a:pt x="4508" y="1937"/>
                        <a:pt x="4604" y="1937"/>
                      </a:cubicBezTo>
                      <a:cubicBezTo>
                        <a:pt x="4648" y="1937"/>
                        <a:pt x="4690" y="1942"/>
                        <a:pt x="4734" y="1957"/>
                      </a:cubicBezTo>
                      <a:lnTo>
                        <a:pt x="8323" y="2778"/>
                      </a:lnTo>
                      <a:cubicBezTo>
                        <a:pt x="8372" y="2788"/>
                        <a:pt x="8414" y="2793"/>
                        <a:pt x="8458" y="2793"/>
                      </a:cubicBezTo>
                      <a:cubicBezTo>
                        <a:pt x="8478" y="2793"/>
                        <a:pt x="8501" y="2793"/>
                        <a:pt x="8521" y="2788"/>
                      </a:cubicBezTo>
                      <a:lnTo>
                        <a:pt x="8525" y="2788"/>
                      </a:lnTo>
                      <a:cubicBezTo>
                        <a:pt x="8847" y="2749"/>
                        <a:pt x="9093" y="2442"/>
                        <a:pt x="9020" y="2096"/>
                      </a:cubicBezTo>
                      <a:lnTo>
                        <a:pt x="8587" y="1"/>
                      </a:lnTo>
                      <a:close/>
                    </a:path>
                  </a:pathLst>
                </a:custGeom>
                <a:solidFill>
                  <a:srgbClr val="F5801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1" name="Google Shape;4821;p75"/>
                <p:cNvSpPr/>
                <p:nvPr/>
              </p:nvSpPr>
              <p:spPr>
                <a:xfrm>
                  <a:off x="809598" y="3392914"/>
                  <a:ext cx="63945" cy="39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5" h="1013" extrusionOk="0">
                      <a:moveTo>
                        <a:pt x="913" y="0"/>
                      </a:moveTo>
                      <a:cubicBezTo>
                        <a:pt x="865" y="0"/>
                        <a:pt x="815" y="3"/>
                        <a:pt x="764" y="9"/>
                      </a:cubicBezTo>
                      <a:cubicBezTo>
                        <a:pt x="327" y="62"/>
                        <a:pt x="1" y="326"/>
                        <a:pt x="34" y="600"/>
                      </a:cubicBezTo>
                      <a:cubicBezTo>
                        <a:pt x="64" y="842"/>
                        <a:pt x="363" y="1013"/>
                        <a:pt x="734" y="1013"/>
                      </a:cubicBezTo>
                      <a:cubicBezTo>
                        <a:pt x="783" y="1013"/>
                        <a:pt x="833" y="1010"/>
                        <a:pt x="884" y="1003"/>
                      </a:cubicBezTo>
                      <a:cubicBezTo>
                        <a:pt x="1317" y="952"/>
                        <a:pt x="1644" y="686"/>
                        <a:pt x="1611" y="413"/>
                      </a:cubicBezTo>
                      <a:cubicBezTo>
                        <a:pt x="1580" y="171"/>
                        <a:pt x="1281" y="0"/>
                        <a:pt x="913" y="0"/>
                      </a:cubicBezTo>
                      <a:close/>
                    </a:path>
                  </a:pathLst>
                </a:custGeom>
                <a:solidFill>
                  <a:srgbClr val="EE730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2" name="Google Shape;4822;p75"/>
                <p:cNvSpPr/>
                <p:nvPr/>
              </p:nvSpPr>
              <p:spPr>
                <a:xfrm>
                  <a:off x="656596" y="3387782"/>
                  <a:ext cx="28999" cy="39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023" extrusionOk="0">
                      <a:moveTo>
                        <a:pt x="305" y="0"/>
                      </a:moveTo>
                      <a:cubicBezTo>
                        <a:pt x="298" y="0"/>
                        <a:pt x="291" y="1"/>
                        <a:pt x="284" y="2"/>
                      </a:cubicBezTo>
                      <a:cubicBezTo>
                        <a:pt x="126" y="21"/>
                        <a:pt x="0" y="252"/>
                        <a:pt x="0" y="536"/>
                      </a:cubicBezTo>
                      <a:cubicBezTo>
                        <a:pt x="5" y="802"/>
                        <a:pt x="168" y="1023"/>
                        <a:pt x="368" y="1023"/>
                      </a:cubicBezTo>
                      <a:cubicBezTo>
                        <a:pt x="380" y="1023"/>
                        <a:pt x="392" y="1022"/>
                        <a:pt x="404" y="1020"/>
                      </a:cubicBezTo>
                      <a:cubicBezTo>
                        <a:pt x="625" y="997"/>
                        <a:pt x="745" y="732"/>
                        <a:pt x="683" y="454"/>
                      </a:cubicBezTo>
                      <a:cubicBezTo>
                        <a:pt x="619" y="192"/>
                        <a:pt x="454" y="0"/>
                        <a:pt x="305" y="0"/>
                      </a:cubicBezTo>
                      <a:close/>
                    </a:path>
                  </a:pathLst>
                </a:custGeom>
                <a:solidFill>
                  <a:srgbClr val="1F2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3" name="Google Shape;4823;p75"/>
                <p:cNvSpPr/>
                <p:nvPr/>
              </p:nvSpPr>
              <p:spPr>
                <a:xfrm>
                  <a:off x="667753" y="3392875"/>
                  <a:ext cx="8513" cy="6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" h="165" extrusionOk="0">
                      <a:moveTo>
                        <a:pt x="116" y="0"/>
                      </a:moveTo>
                      <a:cubicBezTo>
                        <a:pt x="112" y="0"/>
                        <a:pt x="108" y="0"/>
                        <a:pt x="103" y="1"/>
                      </a:cubicBezTo>
                      <a:cubicBezTo>
                        <a:pt x="0" y="10"/>
                        <a:pt x="16" y="164"/>
                        <a:pt x="112" y="164"/>
                      </a:cubicBezTo>
                      <a:cubicBezTo>
                        <a:pt x="115" y="164"/>
                        <a:pt x="118" y="164"/>
                        <a:pt x="122" y="164"/>
                      </a:cubicBezTo>
                      <a:cubicBezTo>
                        <a:pt x="219" y="150"/>
                        <a:pt x="205" y="0"/>
                        <a:pt x="116" y="0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4" name="Google Shape;4824;p75"/>
                <p:cNvSpPr/>
                <p:nvPr/>
              </p:nvSpPr>
              <p:spPr>
                <a:xfrm>
                  <a:off x="825847" y="3373010"/>
                  <a:ext cx="28999" cy="39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019" extrusionOk="0">
                      <a:moveTo>
                        <a:pt x="306" y="1"/>
                      </a:moveTo>
                      <a:cubicBezTo>
                        <a:pt x="298" y="1"/>
                        <a:pt x="291" y="1"/>
                        <a:pt x="284" y="2"/>
                      </a:cubicBezTo>
                      <a:cubicBezTo>
                        <a:pt x="126" y="22"/>
                        <a:pt x="0" y="253"/>
                        <a:pt x="0" y="535"/>
                      </a:cubicBezTo>
                      <a:cubicBezTo>
                        <a:pt x="5" y="798"/>
                        <a:pt x="168" y="1018"/>
                        <a:pt x="367" y="1018"/>
                      </a:cubicBezTo>
                      <a:cubicBezTo>
                        <a:pt x="379" y="1018"/>
                        <a:pt x="392" y="1018"/>
                        <a:pt x="404" y="1016"/>
                      </a:cubicBezTo>
                      <a:cubicBezTo>
                        <a:pt x="625" y="992"/>
                        <a:pt x="745" y="728"/>
                        <a:pt x="683" y="454"/>
                      </a:cubicBezTo>
                      <a:cubicBezTo>
                        <a:pt x="619" y="188"/>
                        <a:pt x="454" y="1"/>
                        <a:pt x="306" y="1"/>
                      </a:cubicBezTo>
                      <a:close/>
                    </a:path>
                  </a:pathLst>
                </a:custGeom>
                <a:solidFill>
                  <a:srgbClr val="1F2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5" name="Google Shape;4825;p75"/>
                <p:cNvSpPr/>
                <p:nvPr/>
              </p:nvSpPr>
              <p:spPr>
                <a:xfrm>
                  <a:off x="837042" y="3377908"/>
                  <a:ext cx="8552" cy="6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166" extrusionOk="0">
                      <a:moveTo>
                        <a:pt x="110" y="0"/>
                      </a:moveTo>
                      <a:cubicBezTo>
                        <a:pt x="108" y="0"/>
                        <a:pt x="105" y="1"/>
                        <a:pt x="102" y="1"/>
                      </a:cubicBezTo>
                      <a:cubicBezTo>
                        <a:pt x="0" y="15"/>
                        <a:pt x="14" y="165"/>
                        <a:pt x="108" y="165"/>
                      </a:cubicBezTo>
                      <a:cubicBezTo>
                        <a:pt x="112" y="165"/>
                        <a:pt x="116" y="165"/>
                        <a:pt x="121" y="165"/>
                      </a:cubicBezTo>
                      <a:cubicBezTo>
                        <a:pt x="219" y="150"/>
                        <a:pt x="203" y="0"/>
                        <a:pt x="110" y="0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6" name="Google Shape;4826;p75"/>
                <p:cNvSpPr/>
                <p:nvPr/>
              </p:nvSpPr>
              <p:spPr>
                <a:xfrm>
                  <a:off x="728316" y="3423470"/>
                  <a:ext cx="59086" cy="28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737" extrusionOk="0">
                      <a:moveTo>
                        <a:pt x="1436" y="0"/>
                      </a:moveTo>
                      <a:cubicBezTo>
                        <a:pt x="1400" y="0"/>
                        <a:pt x="1370" y="26"/>
                        <a:pt x="1360" y="59"/>
                      </a:cubicBezTo>
                      <a:cubicBezTo>
                        <a:pt x="1360" y="59"/>
                        <a:pt x="1337" y="175"/>
                        <a:pt x="1251" y="295"/>
                      </a:cubicBezTo>
                      <a:cubicBezTo>
                        <a:pt x="1207" y="352"/>
                        <a:pt x="1149" y="415"/>
                        <a:pt x="1072" y="468"/>
                      </a:cubicBezTo>
                      <a:cubicBezTo>
                        <a:pt x="996" y="516"/>
                        <a:pt x="895" y="559"/>
                        <a:pt x="770" y="574"/>
                      </a:cubicBezTo>
                      <a:cubicBezTo>
                        <a:pt x="726" y="583"/>
                        <a:pt x="688" y="583"/>
                        <a:pt x="650" y="583"/>
                      </a:cubicBezTo>
                      <a:cubicBezTo>
                        <a:pt x="549" y="583"/>
                        <a:pt x="472" y="563"/>
                        <a:pt x="404" y="530"/>
                      </a:cubicBezTo>
                      <a:cubicBezTo>
                        <a:pt x="357" y="506"/>
                        <a:pt x="318" y="477"/>
                        <a:pt x="289" y="448"/>
                      </a:cubicBezTo>
                      <a:cubicBezTo>
                        <a:pt x="242" y="401"/>
                        <a:pt x="207" y="348"/>
                        <a:pt x="189" y="310"/>
                      </a:cubicBezTo>
                      <a:cubicBezTo>
                        <a:pt x="178" y="290"/>
                        <a:pt x="169" y="275"/>
                        <a:pt x="164" y="266"/>
                      </a:cubicBezTo>
                      <a:cubicBezTo>
                        <a:pt x="164" y="261"/>
                        <a:pt x="164" y="257"/>
                        <a:pt x="160" y="252"/>
                      </a:cubicBezTo>
                      <a:cubicBezTo>
                        <a:pt x="152" y="217"/>
                        <a:pt x="123" y="195"/>
                        <a:pt x="92" y="195"/>
                      </a:cubicBezTo>
                      <a:cubicBezTo>
                        <a:pt x="84" y="195"/>
                        <a:pt x="76" y="196"/>
                        <a:pt x="69" y="199"/>
                      </a:cubicBezTo>
                      <a:cubicBezTo>
                        <a:pt x="25" y="208"/>
                        <a:pt x="1" y="252"/>
                        <a:pt x="16" y="290"/>
                      </a:cubicBezTo>
                      <a:cubicBezTo>
                        <a:pt x="16" y="295"/>
                        <a:pt x="25" y="324"/>
                        <a:pt x="45" y="367"/>
                      </a:cubicBezTo>
                      <a:cubicBezTo>
                        <a:pt x="73" y="425"/>
                        <a:pt x="131" y="521"/>
                        <a:pt x="227" y="598"/>
                      </a:cubicBezTo>
                      <a:cubicBezTo>
                        <a:pt x="275" y="636"/>
                        <a:pt x="333" y="670"/>
                        <a:pt x="404" y="698"/>
                      </a:cubicBezTo>
                      <a:cubicBezTo>
                        <a:pt x="477" y="723"/>
                        <a:pt x="559" y="736"/>
                        <a:pt x="650" y="736"/>
                      </a:cubicBezTo>
                      <a:cubicBezTo>
                        <a:pt x="693" y="736"/>
                        <a:pt x="741" y="732"/>
                        <a:pt x="790" y="727"/>
                      </a:cubicBezTo>
                      <a:cubicBezTo>
                        <a:pt x="943" y="703"/>
                        <a:pt x="1063" y="656"/>
                        <a:pt x="1159" y="592"/>
                      </a:cubicBezTo>
                      <a:cubicBezTo>
                        <a:pt x="1231" y="545"/>
                        <a:pt x="1294" y="487"/>
                        <a:pt x="1337" y="434"/>
                      </a:cubicBezTo>
                      <a:cubicBezTo>
                        <a:pt x="1409" y="348"/>
                        <a:pt x="1453" y="266"/>
                        <a:pt x="1476" y="199"/>
                      </a:cubicBezTo>
                      <a:cubicBezTo>
                        <a:pt x="1505" y="137"/>
                        <a:pt x="1510" y="93"/>
                        <a:pt x="1515" y="88"/>
                      </a:cubicBezTo>
                      <a:cubicBezTo>
                        <a:pt x="1520" y="50"/>
                        <a:pt x="1495" y="6"/>
                        <a:pt x="1453" y="2"/>
                      </a:cubicBezTo>
                      <a:cubicBezTo>
                        <a:pt x="1447" y="1"/>
                        <a:pt x="1442" y="0"/>
                        <a:pt x="1436" y="0"/>
                      </a:cubicBezTo>
                      <a:close/>
                    </a:path>
                  </a:pathLst>
                </a:custGeom>
                <a:solidFill>
                  <a:srgbClr val="1F2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7" name="Google Shape;4827;p75"/>
                <p:cNvSpPr/>
                <p:nvPr/>
              </p:nvSpPr>
              <p:spPr>
                <a:xfrm>
                  <a:off x="688744" y="3217432"/>
                  <a:ext cx="59086" cy="59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1520" extrusionOk="0">
                      <a:moveTo>
                        <a:pt x="759" y="1"/>
                      </a:moveTo>
                      <a:cubicBezTo>
                        <a:pt x="342" y="1"/>
                        <a:pt x="0" y="342"/>
                        <a:pt x="0" y="760"/>
                      </a:cubicBezTo>
                      <a:cubicBezTo>
                        <a:pt x="0" y="1178"/>
                        <a:pt x="342" y="1520"/>
                        <a:pt x="759" y="1520"/>
                      </a:cubicBezTo>
                      <a:cubicBezTo>
                        <a:pt x="1178" y="1520"/>
                        <a:pt x="1519" y="1178"/>
                        <a:pt x="1519" y="760"/>
                      </a:cubicBezTo>
                      <a:cubicBezTo>
                        <a:pt x="1519" y="342"/>
                        <a:pt x="1178" y="1"/>
                        <a:pt x="759" y="1"/>
                      </a:cubicBezTo>
                      <a:close/>
                    </a:path>
                  </a:pathLst>
                </a:custGeom>
                <a:solidFill>
                  <a:srgbClr val="FECF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8" name="Google Shape;4828;p75"/>
                <p:cNvSpPr/>
                <p:nvPr/>
              </p:nvSpPr>
              <p:spPr>
                <a:xfrm>
                  <a:off x="642213" y="3412896"/>
                  <a:ext cx="63906" cy="39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4" h="1014" extrusionOk="0">
                      <a:moveTo>
                        <a:pt x="911" y="0"/>
                      </a:moveTo>
                      <a:cubicBezTo>
                        <a:pt x="862" y="0"/>
                        <a:pt x="811" y="3"/>
                        <a:pt x="760" y="10"/>
                      </a:cubicBezTo>
                      <a:cubicBezTo>
                        <a:pt x="328" y="63"/>
                        <a:pt x="0" y="327"/>
                        <a:pt x="35" y="600"/>
                      </a:cubicBezTo>
                      <a:cubicBezTo>
                        <a:pt x="64" y="846"/>
                        <a:pt x="362" y="1013"/>
                        <a:pt x="728" y="1013"/>
                      </a:cubicBezTo>
                      <a:cubicBezTo>
                        <a:pt x="778" y="1013"/>
                        <a:pt x="829" y="1010"/>
                        <a:pt x="880" y="1004"/>
                      </a:cubicBezTo>
                      <a:cubicBezTo>
                        <a:pt x="1317" y="957"/>
                        <a:pt x="1644" y="687"/>
                        <a:pt x="1610" y="413"/>
                      </a:cubicBezTo>
                      <a:cubicBezTo>
                        <a:pt x="1581" y="171"/>
                        <a:pt x="1281" y="0"/>
                        <a:pt x="911" y="0"/>
                      </a:cubicBezTo>
                      <a:close/>
                    </a:path>
                  </a:pathLst>
                </a:custGeom>
                <a:solidFill>
                  <a:srgbClr val="EE730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29" name="Google Shape;4829;p75"/>
              <p:cNvSpPr/>
              <p:nvPr/>
            </p:nvSpPr>
            <p:spPr>
              <a:xfrm>
                <a:off x="488084" y="3164600"/>
                <a:ext cx="535235" cy="523452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30" name="Google Shape;4830;p75"/>
            <p:cNvGrpSpPr/>
            <p:nvPr/>
          </p:nvGrpSpPr>
          <p:grpSpPr>
            <a:xfrm rot="-1150173">
              <a:off x="6852196" y="1256041"/>
              <a:ext cx="293074" cy="286665"/>
              <a:chOff x="488084" y="3164562"/>
              <a:chExt cx="535235" cy="523530"/>
            </a:xfrm>
          </p:grpSpPr>
          <p:grpSp>
            <p:nvGrpSpPr>
              <p:cNvPr id="4831" name="Google Shape;4831;p75"/>
              <p:cNvGrpSpPr/>
              <p:nvPr/>
            </p:nvGrpSpPr>
            <p:grpSpPr>
              <a:xfrm>
                <a:off x="488084" y="3164562"/>
                <a:ext cx="535235" cy="523530"/>
                <a:chOff x="488084" y="3164562"/>
                <a:chExt cx="535235" cy="523530"/>
              </a:xfrm>
            </p:grpSpPr>
            <p:sp>
              <p:nvSpPr>
                <p:cNvPr id="4832" name="Google Shape;4832;p75"/>
                <p:cNvSpPr/>
                <p:nvPr/>
              </p:nvSpPr>
              <p:spPr>
                <a:xfrm>
                  <a:off x="488084" y="3164562"/>
                  <a:ext cx="535235" cy="523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9" h="13465" extrusionOk="0">
                      <a:moveTo>
                        <a:pt x="6221" y="1"/>
                      </a:moveTo>
                      <a:cubicBezTo>
                        <a:pt x="6004" y="1"/>
                        <a:pt x="5790" y="120"/>
                        <a:pt x="5691" y="342"/>
                      </a:cubicBezTo>
                      <a:lnTo>
                        <a:pt x="4173" y="3701"/>
                      </a:lnTo>
                      <a:cubicBezTo>
                        <a:pt x="4109" y="3831"/>
                        <a:pt x="4004" y="3936"/>
                        <a:pt x="3869" y="3994"/>
                      </a:cubicBezTo>
                      <a:lnTo>
                        <a:pt x="476" y="5442"/>
                      </a:lnTo>
                      <a:cubicBezTo>
                        <a:pt x="87" y="5604"/>
                        <a:pt x="1" y="6119"/>
                        <a:pt x="314" y="6402"/>
                      </a:cubicBezTo>
                      <a:lnTo>
                        <a:pt x="3038" y="8887"/>
                      </a:lnTo>
                      <a:cubicBezTo>
                        <a:pt x="3148" y="8982"/>
                        <a:pt x="3215" y="9117"/>
                        <a:pt x="3226" y="9261"/>
                      </a:cubicBezTo>
                      <a:lnTo>
                        <a:pt x="3552" y="12938"/>
                      </a:lnTo>
                      <a:cubicBezTo>
                        <a:pt x="3581" y="13251"/>
                        <a:pt x="3847" y="13465"/>
                        <a:pt x="4133" y="13465"/>
                      </a:cubicBezTo>
                      <a:cubicBezTo>
                        <a:pt x="4228" y="13465"/>
                        <a:pt x="4326" y="13441"/>
                        <a:pt x="4417" y="13389"/>
                      </a:cubicBezTo>
                      <a:lnTo>
                        <a:pt x="7622" y="11564"/>
                      </a:lnTo>
                      <a:cubicBezTo>
                        <a:pt x="7708" y="11514"/>
                        <a:pt x="7804" y="11490"/>
                        <a:pt x="7902" y="11490"/>
                      </a:cubicBezTo>
                      <a:cubicBezTo>
                        <a:pt x="7948" y="11490"/>
                        <a:pt x="7995" y="11495"/>
                        <a:pt x="8041" y="11506"/>
                      </a:cubicBezTo>
                      <a:lnTo>
                        <a:pt x="11630" y="12327"/>
                      </a:lnTo>
                      <a:cubicBezTo>
                        <a:pt x="11676" y="12338"/>
                        <a:pt x="11721" y="12343"/>
                        <a:pt x="11765" y="12343"/>
                      </a:cubicBezTo>
                      <a:cubicBezTo>
                        <a:pt x="12120" y="12343"/>
                        <a:pt x="12404" y="12013"/>
                        <a:pt x="12327" y="11645"/>
                      </a:cubicBezTo>
                      <a:lnTo>
                        <a:pt x="11588" y="8037"/>
                      </a:lnTo>
                      <a:cubicBezTo>
                        <a:pt x="11554" y="7892"/>
                        <a:pt x="11583" y="7742"/>
                        <a:pt x="11655" y="7618"/>
                      </a:cubicBezTo>
                      <a:lnTo>
                        <a:pt x="13548" y="4455"/>
                      </a:lnTo>
                      <a:cubicBezTo>
                        <a:pt x="13769" y="4096"/>
                        <a:pt x="13538" y="3630"/>
                        <a:pt x="13116" y="3581"/>
                      </a:cubicBezTo>
                      <a:lnTo>
                        <a:pt x="9454" y="3173"/>
                      </a:lnTo>
                      <a:cubicBezTo>
                        <a:pt x="9310" y="3158"/>
                        <a:pt x="9175" y="3086"/>
                        <a:pt x="9079" y="2980"/>
                      </a:cubicBezTo>
                      <a:lnTo>
                        <a:pt x="6657" y="198"/>
                      </a:lnTo>
                      <a:cubicBezTo>
                        <a:pt x="6539" y="64"/>
                        <a:pt x="6379" y="1"/>
                        <a:pt x="6221" y="1"/>
                      </a:cubicBezTo>
                      <a:close/>
                    </a:path>
                  </a:pathLst>
                </a:custGeom>
                <a:solidFill>
                  <a:srgbClr val="FEB1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3" name="Google Shape;4833;p75"/>
                <p:cNvSpPr/>
                <p:nvPr/>
              </p:nvSpPr>
              <p:spPr>
                <a:xfrm>
                  <a:off x="948023" y="3535780"/>
                  <a:ext cx="22080" cy="108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2789" extrusionOk="0">
                      <a:moveTo>
                        <a:pt x="62" y="1"/>
                      </a:moveTo>
                      <a:lnTo>
                        <a:pt x="495" y="2096"/>
                      </a:lnTo>
                      <a:cubicBezTo>
                        <a:pt x="568" y="2442"/>
                        <a:pt x="322" y="2749"/>
                        <a:pt x="0" y="2788"/>
                      </a:cubicBezTo>
                      <a:cubicBezTo>
                        <a:pt x="322" y="2749"/>
                        <a:pt x="568" y="2442"/>
                        <a:pt x="501" y="2096"/>
                      </a:cubicBezTo>
                      <a:lnTo>
                        <a:pt x="68" y="1"/>
                      </a:lnTo>
                      <a:close/>
                    </a:path>
                  </a:pathLst>
                </a:custGeom>
                <a:solidFill>
                  <a:srgbClr val="E6AC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4" name="Google Shape;4834;p75"/>
                <p:cNvSpPr/>
                <p:nvPr/>
              </p:nvSpPr>
              <p:spPr>
                <a:xfrm>
                  <a:off x="616635" y="3535780"/>
                  <a:ext cx="353468" cy="152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3" h="3918" extrusionOk="0">
                      <a:moveTo>
                        <a:pt x="8587" y="1"/>
                      </a:moveTo>
                      <a:cubicBezTo>
                        <a:pt x="6954" y="693"/>
                        <a:pt x="5180" y="1058"/>
                        <a:pt x="3388" y="1058"/>
                      </a:cubicBezTo>
                      <a:cubicBezTo>
                        <a:pt x="2259" y="1058"/>
                        <a:pt x="1119" y="914"/>
                        <a:pt x="1" y="616"/>
                      </a:cubicBezTo>
                      <a:lnTo>
                        <a:pt x="1" y="616"/>
                      </a:lnTo>
                      <a:lnTo>
                        <a:pt x="245" y="3389"/>
                      </a:lnTo>
                      <a:cubicBezTo>
                        <a:pt x="254" y="3509"/>
                        <a:pt x="303" y="3614"/>
                        <a:pt x="370" y="3696"/>
                      </a:cubicBezTo>
                      <a:cubicBezTo>
                        <a:pt x="480" y="3836"/>
                        <a:pt x="649" y="3918"/>
                        <a:pt x="826" y="3918"/>
                      </a:cubicBezTo>
                      <a:cubicBezTo>
                        <a:pt x="918" y="3918"/>
                        <a:pt x="1019" y="3893"/>
                        <a:pt x="1110" y="3840"/>
                      </a:cubicBezTo>
                      <a:lnTo>
                        <a:pt x="4315" y="2015"/>
                      </a:lnTo>
                      <a:cubicBezTo>
                        <a:pt x="4320" y="2015"/>
                        <a:pt x="4326" y="2010"/>
                        <a:pt x="4335" y="2005"/>
                      </a:cubicBezTo>
                      <a:cubicBezTo>
                        <a:pt x="4417" y="1961"/>
                        <a:pt x="4508" y="1937"/>
                        <a:pt x="4604" y="1937"/>
                      </a:cubicBezTo>
                      <a:cubicBezTo>
                        <a:pt x="4648" y="1937"/>
                        <a:pt x="4690" y="1942"/>
                        <a:pt x="4734" y="1957"/>
                      </a:cubicBezTo>
                      <a:lnTo>
                        <a:pt x="8323" y="2778"/>
                      </a:lnTo>
                      <a:cubicBezTo>
                        <a:pt x="8372" y="2788"/>
                        <a:pt x="8414" y="2793"/>
                        <a:pt x="8458" y="2793"/>
                      </a:cubicBezTo>
                      <a:cubicBezTo>
                        <a:pt x="8478" y="2793"/>
                        <a:pt x="8501" y="2793"/>
                        <a:pt x="8521" y="2788"/>
                      </a:cubicBezTo>
                      <a:lnTo>
                        <a:pt x="8525" y="2788"/>
                      </a:lnTo>
                      <a:cubicBezTo>
                        <a:pt x="8847" y="2749"/>
                        <a:pt x="9093" y="2442"/>
                        <a:pt x="9020" y="2096"/>
                      </a:cubicBezTo>
                      <a:lnTo>
                        <a:pt x="8587" y="1"/>
                      </a:lnTo>
                      <a:close/>
                    </a:path>
                  </a:pathLst>
                </a:custGeom>
                <a:solidFill>
                  <a:srgbClr val="F5801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5" name="Google Shape;4835;p75"/>
                <p:cNvSpPr/>
                <p:nvPr/>
              </p:nvSpPr>
              <p:spPr>
                <a:xfrm>
                  <a:off x="809598" y="3392914"/>
                  <a:ext cx="63945" cy="39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5" h="1013" extrusionOk="0">
                      <a:moveTo>
                        <a:pt x="913" y="0"/>
                      </a:moveTo>
                      <a:cubicBezTo>
                        <a:pt x="865" y="0"/>
                        <a:pt x="815" y="3"/>
                        <a:pt x="764" y="9"/>
                      </a:cubicBezTo>
                      <a:cubicBezTo>
                        <a:pt x="327" y="62"/>
                        <a:pt x="1" y="326"/>
                        <a:pt x="34" y="600"/>
                      </a:cubicBezTo>
                      <a:cubicBezTo>
                        <a:pt x="64" y="842"/>
                        <a:pt x="363" y="1013"/>
                        <a:pt x="734" y="1013"/>
                      </a:cubicBezTo>
                      <a:cubicBezTo>
                        <a:pt x="783" y="1013"/>
                        <a:pt x="833" y="1010"/>
                        <a:pt x="884" y="1003"/>
                      </a:cubicBezTo>
                      <a:cubicBezTo>
                        <a:pt x="1317" y="952"/>
                        <a:pt x="1644" y="686"/>
                        <a:pt x="1611" y="413"/>
                      </a:cubicBezTo>
                      <a:cubicBezTo>
                        <a:pt x="1580" y="171"/>
                        <a:pt x="1281" y="0"/>
                        <a:pt x="913" y="0"/>
                      </a:cubicBezTo>
                      <a:close/>
                    </a:path>
                  </a:pathLst>
                </a:custGeom>
                <a:solidFill>
                  <a:srgbClr val="EE730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6" name="Google Shape;4836;p75"/>
                <p:cNvSpPr/>
                <p:nvPr/>
              </p:nvSpPr>
              <p:spPr>
                <a:xfrm>
                  <a:off x="656596" y="3387782"/>
                  <a:ext cx="28999" cy="39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023" extrusionOk="0">
                      <a:moveTo>
                        <a:pt x="305" y="0"/>
                      </a:moveTo>
                      <a:cubicBezTo>
                        <a:pt x="298" y="0"/>
                        <a:pt x="291" y="1"/>
                        <a:pt x="284" y="2"/>
                      </a:cubicBezTo>
                      <a:cubicBezTo>
                        <a:pt x="126" y="21"/>
                        <a:pt x="0" y="252"/>
                        <a:pt x="0" y="536"/>
                      </a:cubicBezTo>
                      <a:cubicBezTo>
                        <a:pt x="5" y="802"/>
                        <a:pt x="168" y="1023"/>
                        <a:pt x="368" y="1023"/>
                      </a:cubicBezTo>
                      <a:cubicBezTo>
                        <a:pt x="380" y="1023"/>
                        <a:pt x="392" y="1022"/>
                        <a:pt x="404" y="1020"/>
                      </a:cubicBezTo>
                      <a:cubicBezTo>
                        <a:pt x="625" y="997"/>
                        <a:pt x="745" y="732"/>
                        <a:pt x="683" y="454"/>
                      </a:cubicBezTo>
                      <a:cubicBezTo>
                        <a:pt x="619" y="192"/>
                        <a:pt x="454" y="0"/>
                        <a:pt x="305" y="0"/>
                      </a:cubicBezTo>
                      <a:close/>
                    </a:path>
                  </a:pathLst>
                </a:custGeom>
                <a:solidFill>
                  <a:srgbClr val="1F2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7" name="Google Shape;4837;p75"/>
                <p:cNvSpPr/>
                <p:nvPr/>
              </p:nvSpPr>
              <p:spPr>
                <a:xfrm>
                  <a:off x="667753" y="3392875"/>
                  <a:ext cx="8513" cy="6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" h="165" extrusionOk="0">
                      <a:moveTo>
                        <a:pt x="116" y="0"/>
                      </a:moveTo>
                      <a:cubicBezTo>
                        <a:pt x="112" y="0"/>
                        <a:pt x="108" y="0"/>
                        <a:pt x="103" y="1"/>
                      </a:cubicBezTo>
                      <a:cubicBezTo>
                        <a:pt x="0" y="10"/>
                        <a:pt x="16" y="164"/>
                        <a:pt x="112" y="164"/>
                      </a:cubicBezTo>
                      <a:cubicBezTo>
                        <a:pt x="115" y="164"/>
                        <a:pt x="118" y="164"/>
                        <a:pt x="122" y="164"/>
                      </a:cubicBezTo>
                      <a:cubicBezTo>
                        <a:pt x="219" y="150"/>
                        <a:pt x="205" y="0"/>
                        <a:pt x="116" y="0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8" name="Google Shape;4838;p75"/>
                <p:cNvSpPr/>
                <p:nvPr/>
              </p:nvSpPr>
              <p:spPr>
                <a:xfrm>
                  <a:off x="825847" y="3373010"/>
                  <a:ext cx="28999" cy="39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019" extrusionOk="0">
                      <a:moveTo>
                        <a:pt x="306" y="1"/>
                      </a:moveTo>
                      <a:cubicBezTo>
                        <a:pt x="298" y="1"/>
                        <a:pt x="291" y="1"/>
                        <a:pt x="284" y="2"/>
                      </a:cubicBezTo>
                      <a:cubicBezTo>
                        <a:pt x="126" y="22"/>
                        <a:pt x="0" y="253"/>
                        <a:pt x="0" y="535"/>
                      </a:cubicBezTo>
                      <a:cubicBezTo>
                        <a:pt x="5" y="798"/>
                        <a:pt x="168" y="1018"/>
                        <a:pt x="367" y="1018"/>
                      </a:cubicBezTo>
                      <a:cubicBezTo>
                        <a:pt x="379" y="1018"/>
                        <a:pt x="392" y="1018"/>
                        <a:pt x="404" y="1016"/>
                      </a:cubicBezTo>
                      <a:cubicBezTo>
                        <a:pt x="625" y="992"/>
                        <a:pt x="745" y="728"/>
                        <a:pt x="683" y="454"/>
                      </a:cubicBezTo>
                      <a:cubicBezTo>
                        <a:pt x="619" y="188"/>
                        <a:pt x="454" y="1"/>
                        <a:pt x="306" y="1"/>
                      </a:cubicBezTo>
                      <a:close/>
                    </a:path>
                  </a:pathLst>
                </a:custGeom>
                <a:solidFill>
                  <a:srgbClr val="1F2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9" name="Google Shape;4839;p75"/>
                <p:cNvSpPr/>
                <p:nvPr/>
              </p:nvSpPr>
              <p:spPr>
                <a:xfrm>
                  <a:off x="837042" y="3377908"/>
                  <a:ext cx="8552" cy="6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166" extrusionOk="0">
                      <a:moveTo>
                        <a:pt x="110" y="0"/>
                      </a:moveTo>
                      <a:cubicBezTo>
                        <a:pt x="108" y="0"/>
                        <a:pt x="105" y="1"/>
                        <a:pt x="102" y="1"/>
                      </a:cubicBezTo>
                      <a:cubicBezTo>
                        <a:pt x="0" y="15"/>
                        <a:pt x="14" y="165"/>
                        <a:pt x="108" y="165"/>
                      </a:cubicBezTo>
                      <a:cubicBezTo>
                        <a:pt x="112" y="165"/>
                        <a:pt x="116" y="165"/>
                        <a:pt x="121" y="165"/>
                      </a:cubicBezTo>
                      <a:cubicBezTo>
                        <a:pt x="219" y="150"/>
                        <a:pt x="203" y="0"/>
                        <a:pt x="110" y="0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0" name="Google Shape;4840;p75"/>
                <p:cNvSpPr/>
                <p:nvPr/>
              </p:nvSpPr>
              <p:spPr>
                <a:xfrm>
                  <a:off x="728316" y="3423470"/>
                  <a:ext cx="59086" cy="28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737" extrusionOk="0">
                      <a:moveTo>
                        <a:pt x="1436" y="0"/>
                      </a:moveTo>
                      <a:cubicBezTo>
                        <a:pt x="1400" y="0"/>
                        <a:pt x="1370" y="26"/>
                        <a:pt x="1360" y="59"/>
                      </a:cubicBezTo>
                      <a:cubicBezTo>
                        <a:pt x="1360" y="59"/>
                        <a:pt x="1337" y="175"/>
                        <a:pt x="1251" y="295"/>
                      </a:cubicBezTo>
                      <a:cubicBezTo>
                        <a:pt x="1207" y="352"/>
                        <a:pt x="1149" y="415"/>
                        <a:pt x="1072" y="468"/>
                      </a:cubicBezTo>
                      <a:cubicBezTo>
                        <a:pt x="996" y="516"/>
                        <a:pt x="895" y="559"/>
                        <a:pt x="770" y="574"/>
                      </a:cubicBezTo>
                      <a:cubicBezTo>
                        <a:pt x="726" y="583"/>
                        <a:pt x="688" y="583"/>
                        <a:pt x="650" y="583"/>
                      </a:cubicBezTo>
                      <a:cubicBezTo>
                        <a:pt x="549" y="583"/>
                        <a:pt x="472" y="563"/>
                        <a:pt x="404" y="530"/>
                      </a:cubicBezTo>
                      <a:cubicBezTo>
                        <a:pt x="357" y="506"/>
                        <a:pt x="318" y="477"/>
                        <a:pt x="289" y="448"/>
                      </a:cubicBezTo>
                      <a:cubicBezTo>
                        <a:pt x="242" y="401"/>
                        <a:pt x="207" y="348"/>
                        <a:pt x="189" y="310"/>
                      </a:cubicBezTo>
                      <a:cubicBezTo>
                        <a:pt x="178" y="290"/>
                        <a:pt x="169" y="275"/>
                        <a:pt x="164" y="266"/>
                      </a:cubicBezTo>
                      <a:cubicBezTo>
                        <a:pt x="164" y="261"/>
                        <a:pt x="164" y="257"/>
                        <a:pt x="160" y="252"/>
                      </a:cubicBezTo>
                      <a:cubicBezTo>
                        <a:pt x="152" y="217"/>
                        <a:pt x="123" y="195"/>
                        <a:pt x="92" y="195"/>
                      </a:cubicBezTo>
                      <a:cubicBezTo>
                        <a:pt x="84" y="195"/>
                        <a:pt x="76" y="196"/>
                        <a:pt x="69" y="199"/>
                      </a:cubicBezTo>
                      <a:cubicBezTo>
                        <a:pt x="25" y="208"/>
                        <a:pt x="1" y="252"/>
                        <a:pt x="16" y="290"/>
                      </a:cubicBezTo>
                      <a:cubicBezTo>
                        <a:pt x="16" y="295"/>
                        <a:pt x="25" y="324"/>
                        <a:pt x="45" y="367"/>
                      </a:cubicBezTo>
                      <a:cubicBezTo>
                        <a:pt x="73" y="425"/>
                        <a:pt x="131" y="521"/>
                        <a:pt x="227" y="598"/>
                      </a:cubicBezTo>
                      <a:cubicBezTo>
                        <a:pt x="275" y="636"/>
                        <a:pt x="333" y="670"/>
                        <a:pt x="404" y="698"/>
                      </a:cubicBezTo>
                      <a:cubicBezTo>
                        <a:pt x="477" y="723"/>
                        <a:pt x="559" y="736"/>
                        <a:pt x="650" y="736"/>
                      </a:cubicBezTo>
                      <a:cubicBezTo>
                        <a:pt x="693" y="736"/>
                        <a:pt x="741" y="732"/>
                        <a:pt x="790" y="727"/>
                      </a:cubicBezTo>
                      <a:cubicBezTo>
                        <a:pt x="943" y="703"/>
                        <a:pt x="1063" y="656"/>
                        <a:pt x="1159" y="592"/>
                      </a:cubicBezTo>
                      <a:cubicBezTo>
                        <a:pt x="1231" y="545"/>
                        <a:pt x="1294" y="487"/>
                        <a:pt x="1337" y="434"/>
                      </a:cubicBezTo>
                      <a:cubicBezTo>
                        <a:pt x="1409" y="348"/>
                        <a:pt x="1453" y="266"/>
                        <a:pt x="1476" y="199"/>
                      </a:cubicBezTo>
                      <a:cubicBezTo>
                        <a:pt x="1505" y="137"/>
                        <a:pt x="1510" y="93"/>
                        <a:pt x="1515" y="88"/>
                      </a:cubicBezTo>
                      <a:cubicBezTo>
                        <a:pt x="1520" y="50"/>
                        <a:pt x="1495" y="6"/>
                        <a:pt x="1453" y="2"/>
                      </a:cubicBezTo>
                      <a:cubicBezTo>
                        <a:pt x="1447" y="1"/>
                        <a:pt x="1442" y="0"/>
                        <a:pt x="1436" y="0"/>
                      </a:cubicBezTo>
                      <a:close/>
                    </a:path>
                  </a:pathLst>
                </a:custGeom>
                <a:solidFill>
                  <a:srgbClr val="1F2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1" name="Google Shape;4841;p75"/>
                <p:cNvSpPr/>
                <p:nvPr/>
              </p:nvSpPr>
              <p:spPr>
                <a:xfrm>
                  <a:off x="688744" y="3217432"/>
                  <a:ext cx="59086" cy="59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1520" extrusionOk="0">
                      <a:moveTo>
                        <a:pt x="759" y="1"/>
                      </a:moveTo>
                      <a:cubicBezTo>
                        <a:pt x="342" y="1"/>
                        <a:pt x="0" y="342"/>
                        <a:pt x="0" y="760"/>
                      </a:cubicBezTo>
                      <a:cubicBezTo>
                        <a:pt x="0" y="1178"/>
                        <a:pt x="342" y="1520"/>
                        <a:pt x="759" y="1520"/>
                      </a:cubicBezTo>
                      <a:cubicBezTo>
                        <a:pt x="1178" y="1520"/>
                        <a:pt x="1519" y="1178"/>
                        <a:pt x="1519" y="760"/>
                      </a:cubicBezTo>
                      <a:cubicBezTo>
                        <a:pt x="1519" y="342"/>
                        <a:pt x="1178" y="1"/>
                        <a:pt x="759" y="1"/>
                      </a:cubicBezTo>
                      <a:close/>
                    </a:path>
                  </a:pathLst>
                </a:custGeom>
                <a:solidFill>
                  <a:srgbClr val="FECF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2" name="Google Shape;4842;p75"/>
                <p:cNvSpPr/>
                <p:nvPr/>
              </p:nvSpPr>
              <p:spPr>
                <a:xfrm>
                  <a:off x="642213" y="3412896"/>
                  <a:ext cx="63906" cy="39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4" h="1014" extrusionOk="0">
                      <a:moveTo>
                        <a:pt x="911" y="0"/>
                      </a:moveTo>
                      <a:cubicBezTo>
                        <a:pt x="862" y="0"/>
                        <a:pt x="811" y="3"/>
                        <a:pt x="760" y="10"/>
                      </a:cubicBezTo>
                      <a:cubicBezTo>
                        <a:pt x="328" y="63"/>
                        <a:pt x="0" y="327"/>
                        <a:pt x="35" y="600"/>
                      </a:cubicBezTo>
                      <a:cubicBezTo>
                        <a:pt x="64" y="846"/>
                        <a:pt x="362" y="1013"/>
                        <a:pt x="728" y="1013"/>
                      </a:cubicBezTo>
                      <a:cubicBezTo>
                        <a:pt x="778" y="1013"/>
                        <a:pt x="829" y="1010"/>
                        <a:pt x="880" y="1004"/>
                      </a:cubicBezTo>
                      <a:cubicBezTo>
                        <a:pt x="1317" y="957"/>
                        <a:pt x="1644" y="687"/>
                        <a:pt x="1610" y="413"/>
                      </a:cubicBezTo>
                      <a:cubicBezTo>
                        <a:pt x="1581" y="171"/>
                        <a:pt x="1281" y="0"/>
                        <a:pt x="911" y="0"/>
                      </a:cubicBezTo>
                      <a:close/>
                    </a:path>
                  </a:pathLst>
                </a:custGeom>
                <a:solidFill>
                  <a:srgbClr val="EE730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43" name="Google Shape;4843;p75"/>
              <p:cNvSpPr/>
              <p:nvPr/>
            </p:nvSpPr>
            <p:spPr>
              <a:xfrm>
                <a:off x="488084" y="3164600"/>
                <a:ext cx="535235" cy="523452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4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473400"/>
          </a:xfrm>
          <a:prstGeom prst="rect">
            <a:avLst/>
          </a:prstGeom>
        </p:spPr>
        <p:txBody>
          <a:bodyPr spcFirstLastPara="1" wrap="square" lIns="90000" tIns="90000" rIns="90000" bIns="90000" anchor="t" anchorCtr="0">
            <a:noAutofit/>
          </a:bodyPr>
          <a:lstStyle/>
          <a:p>
            <a:r>
              <a:rPr lang="en-GB" dirty="0"/>
              <a:t>OUTLINE:</a:t>
            </a:r>
            <a:endParaRPr lang="en-US" dirty="0"/>
          </a:p>
        </p:txBody>
      </p:sp>
      <p:sp>
        <p:nvSpPr>
          <p:cNvPr id="1421" name="Google Shape;1421;p42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0000" tIns="90000" rIns="90000" bIns="90000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bg1"/>
                </a:solidFill>
                <a:latin typeface="+mj-lt"/>
                <a:cs typeface="DecoType Naskh" panose="02010400000000000000" pitchFamily="2" charset="-78"/>
              </a:rPr>
              <a:t>Introduction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bg1"/>
                </a:solidFill>
                <a:latin typeface="+mj-lt"/>
                <a:cs typeface="DecoType Naskh" panose="02010400000000000000" pitchFamily="2" charset="-78"/>
              </a:rPr>
              <a:t>Tools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bg1"/>
                </a:solidFill>
                <a:latin typeface="+mj-lt"/>
                <a:cs typeface="DecoType Naskh" panose="02010400000000000000" pitchFamily="2" charset="-78"/>
              </a:rPr>
              <a:t>Workflow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bg1"/>
                </a:solidFill>
                <a:latin typeface="+mj-lt"/>
                <a:cs typeface="DecoType Naskh" panose="02010400000000000000" pitchFamily="2" charset="-78"/>
              </a:rPr>
              <a:t>Data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bg1"/>
                </a:solidFill>
                <a:latin typeface="+mj-lt"/>
                <a:cs typeface="DecoType Naskh" panose="02010400000000000000" pitchFamily="2" charset="-78"/>
              </a:rPr>
              <a:t>EDA-Analysis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bg1"/>
                </a:solidFill>
                <a:latin typeface="+mj-lt"/>
                <a:cs typeface="DecoType Naskh" panose="02010400000000000000" pitchFamily="2" charset="-78"/>
              </a:rPr>
              <a:t>Models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bg1"/>
                </a:solidFill>
                <a:latin typeface="+mj-lt"/>
                <a:cs typeface="DecoType Naskh" panose="02010400000000000000" pitchFamily="2" charset="-78"/>
              </a:rPr>
              <a:t>Conclusion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bg1"/>
                </a:solidFill>
                <a:latin typeface="+mj-lt"/>
                <a:cs typeface="DecoType Naskh" panose="02010400000000000000" pitchFamily="2" charset="-78"/>
              </a:rPr>
              <a:t>Future work</a:t>
            </a:r>
          </a:p>
        </p:txBody>
      </p:sp>
      <p:grpSp>
        <p:nvGrpSpPr>
          <p:cNvPr id="1422" name="Google Shape;1422;p42"/>
          <p:cNvGrpSpPr/>
          <p:nvPr/>
        </p:nvGrpSpPr>
        <p:grpSpPr>
          <a:xfrm flipH="1">
            <a:off x="7631739" y="353077"/>
            <a:ext cx="2214680" cy="1686146"/>
            <a:chOff x="2286533" y="3872108"/>
            <a:chExt cx="758738" cy="577685"/>
          </a:xfrm>
        </p:grpSpPr>
        <p:sp>
          <p:nvSpPr>
            <p:cNvPr id="1423" name="Google Shape;1423;p42"/>
            <p:cNvSpPr/>
            <p:nvPr/>
          </p:nvSpPr>
          <p:spPr>
            <a:xfrm>
              <a:off x="2841376" y="3945372"/>
              <a:ext cx="66297" cy="12091"/>
            </a:xfrm>
            <a:custGeom>
              <a:avLst/>
              <a:gdLst/>
              <a:ahLst/>
              <a:cxnLst/>
              <a:rect l="l" t="t" r="r" b="b"/>
              <a:pathLst>
                <a:path w="2769" h="505" extrusionOk="0">
                  <a:moveTo>
                    <a:pt x="1533" y="1"/>
                  </a:moveTo>
                  <a:cubicBezTo>
                    <a:pt x="1019" y="77"/>
                    <a:pt x="510" y="174"/>
                    <a:pt x="0" y="274"/>
                  </a:cubicBezTo>
                  <a:cubicBezTo>
                    <a:pt x="923" y="318"/>
                    <a:pt x="1846" y="394"/>
                    <a:pt x="2768" y="505"/>
                  </a:cubicBezTo>
                  <a:cubicBezTo>
                    <a:pt x="2755" y="476"/>
                    <a:pt x="2749" y="447"/>
                    <a:pt x="2735" y="423"/>
                  </a:cubicBezTo>
                  <a:cubicBezTo>
                    <a:pt x="2341" y="269"/>
                    <a:pt x="1937" y="130"/>
                    <a:pt x="1533" y="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2"/>
            <p:cNvSpPr/>
            <p:nvPr/>
          </p:nvSpPr>
          <p:spPr>
            <a:xfrm>
              <a:off x="2428081" y="3984829"/>
              <a:ext cx="483040" cy="383367"/>
            </a:xfrm>
            <a:custGeom>
              <a:avLst/>
              <a:gdLst/>
              <a:ahLst/>
              <a:cxnLst/>
              <a:rect l="l" t="t" r="r" b="b"/>
              <a:pathLst>
                <a:path w="20175" h="16012" extrusionOk="0">
                  <a:moveTo>
                    <a:pt x="20175" y="1"/>
                  </a:moveTo>
                  <a:cubicBezTo>
                    <a:pt x="18680" y="116"/>
                    <a:pt x="17185" y="347"/>
                    <a:pt x="15725" y="683"/>
                  </a:cubicBezTo>
                  <a:cubicBezTo>
                    <a:pt x="8362" y="2523"/>
                    <a:pt x="2302" y="7839"/>
                    <a:pt x="0" y="14985"/>
                  </a:cubicBezTo>
                  <a:lnTo>
                    <a:pt x="1505" y="12741"/>
                  </a:lnTo>
                  <a:lnTo>
                    <a:pt x="1288" y="15802"/>
                  </a:lnTo>
                  <a:cubicBezTo>
                    <a:pt x="1280" y="15935"/>
                    <a:pt x="1384" y="16012"/>
                    <a:pt x="1487" y="16012"/>
                  </a:cubicBezTo>
                  <a:cubicBezTo>
                    <a:pt x="1562" y="16012"/>
                    <a:pt x="1638" y="15970"/>
                    <a:pt x="1668" y="15879"/>
                  </a:cubicBezTo>
                  <a:cubicBezTo>
                    <a:pt x="4061" y="8348"/>
                    <a:pt x="11356" y="2505"/>
                    <a:pt x="19290" y="2091"/>
                  </a:cubicBezTo>
                  <a:cubicBezTo>
                    <a:pt x="19747" y="1596"/>
                    <a:pt x="20103" y="775"/>
                    <a:pt x="20175" y="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2"/>
            <p:cNvSpPr/>
            <p:nvPr/>
          </p:nvSpPr>
          <p:spPr>
            <a:xfrm>
              <a:off x="2286533" y="3922363"/>
              <a:ext cx="632297" cy="527429"/>
            </a:xfrm>
            <a:custGeom>
              <a:avLst/>
              <a:gdLst/>
              <a:ahLst/>
              <a:cxnLst/>
              <a:rect l="l" t="t" r="r" b="b"/>
              <a:pathLst>
                <a:path w="26409" h="22029" extrusionOk="0">
                  <a:moveTo>
                    <a:pt x="18545" y="0"/>
                  </a:moveTo>
                  <a:cubicBezTo>
                    <a:pt x="15761" y="0"/>
                    <a:pt x="12976" y="565"/>
                    <a:pt x="10430" y="1692"/>
                  </a:cubicBezTo>
                  <a:cubicBezTo>
                    <a:pt x="5807" y="3739"/>
                    <a:pt x="2025" y="7603"/>
                    <a:pt x="59" y="12254"/>
                  </a:cubicBezTo>
                  <a:cubicBezTo>
                    <a:pt x="1" y="12393"/>
                    <a:pt x="117" y="12524"/>
                    <a:pt x="244" y="12524"/>
                  </a:cubicBezTo>
                  <a:cubicBezTo>
                    <a:pt x="284" y="12524"/>
                    <a:pt x="325" y="12510"/>
                    <a:pt x="362" y="12480"/>
                  </a:cubicBezTo>
                  <a:lnTo>
                    <a:pt x="5528" y="8348"/>
                  </a:lnTo>
                  <a:lnTo>
                    <a:pt x="901" y="15532"/>
                  </a:lnTo>
                  <a:cubicBezTo>
                    <a:pt x="812" y="15676"/>
                    <a:pt x="930" y="15835"/>
                    <a:pt x="1067" y="15835"/>
                  </a:cubicBezTo>
                  <a:cubicBezTo>
                    <a:pt x="1107" y="15835"/>
                    <a:pt x="1150" y="15820"/>
                    <a:pt x="1189" y="15787"/>
                  </a:cubicBezTo>
                  <a:lnTo>
                    <a:pt x="6120" y="11730"/>
                  </a:lnTo>
                  <a:lnTo>
                    <a:pt x="6120" y="11730"/>
                  </a:lnTo>
                  <a:cubicBezTo>
                    <a:pt x="4000" y="14658"/>
                    <a:pt x="2780" y="18223"/>
                    <a:pt x="2645" y="21833"/>
                  </a:cubicBezTo>
                  <a:cubicBezTo>
                    <a:pt x="2639" y="21953"/>
                    <a:pt x="2739" y="22028"/>
                    <a:pt x="2840" y="22028"/>
                  </a:cubicBezTo>
                  <a:cubicBezTo>
                    <a:pt x="2900" y="22028"/>
                    <a:pt x="2961" y="22002"/>
                    <a:pt x="3000" y="21942"/>
                  </a:cubicBezTo>
                  <a:lnTo>
                    <a:pt x="7417" y="15350"/>
                  </a:lnTo>
                  <a:lnTo>
                    <a:pt x="7417" y="15350"/>
                  </a:lnTo>
                  <a:lnTo>
                    <a:pt x="7200" y="18411"/>
                  </a:lnTo>
                  <a:cubicBezTo>
                    <a:pt x="7192" y="18544"/>
                    <a:pt x="7296" y="18621"/>
                    <a:pt x="7399" y="18621"/>
                  </a:cubicBezTo>
                  <a:cubicBezTo>
                    <a:pt x="7474" y="18621"/>
                    <a:pt x="7550" y="18579"/>
                    <a:pt x="7580" y="18488"/>
                  </a:cubicBezTo>
                  <a:cubicBezTo>
                    <a:pt x="9973" y="10957"/>
                    <a:pt x="17268" y="5114"/>
                    <a:pt x="25202" y="4700"/>
                  </a:cubicBezTo>
                  <a:cubicBezTo>
                    <a:pt x="25923" y="3921"/>
                    <a:pt x="26408" y="2321"/>
                    <a:pt x="25909" y="1384"/>
                  </a:cubicBezTo>
                  <a:cubicBezTo>
                    <a:pt x="23572" y="461"/>
                    <a:pt x="21059" y="0"/>
                    <a:pt x="18545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2"/>
            <p:cNvSpPr/>
            <p:nvPr/>
          </p:nvSpPr>
          <p:spPr>
            <a:xfrm>
              <a:off x="2286533" y="3922411"/>
              <a:ext cx="591571" cy="299808"/>
            </a:xfrm>
            <a:custGeom>
              <a:avLst/>
              <a:gdLst/>
              <a:ahLst/>
              <a:cxnLst/>
              <a:rect l="l" t="t" r="r" b="b"/>
              <a:pathLst>
                <a:path w="24708" h="12522" extrusionOk="0">
                  <a:moveTo>
                    <a:pt x="18535" y="1"/>
                  </a:moveTo>
                  <a:cubicBezTo>
                    <a:pt x="15754" y="1"/>
                    <a:pt x="12973" y="565"/>
                    <a:pt x="10430" y="1690"/>
                  </a:cubicBezTo>
                  <a:cubicBezTo>
                    <a:pt x="5807" y="3737"/>
                    <a:pt x="2025" y="7601"/>
                    <a:pt x="59" y="12252"/>
                  </a:cubicBezTo>
                  <a:cubicBezTo>
                    <a:pt x="1" y="12391"/>
                    <a:pt x="117" y="12522"/>
                    <a:pt x="244" y="12522"/>
                  </a:cubicBezTo>
                  <a:cubicBezTo>
                    <a:pt x="284" y="12522"/>
                    <a:pt x="325" y="12508"/>
                    <a:pt x="362" y="12478"/>
                  </a:cubicBezTo>
                  <a:lnTo>
                    <a:pt x="3846" y="9692"/>
                  </a:lnTo>
                  <a:cubicBezTo>
                    <a:pt x="7598" y="3489"/>
                    <a:pt x="14444" y="1197"/>
                    <a:pt x="21600" y="1197"/>
                  </a:cubicBezTo>
                  <a:cubicBezTo>
                    <a:pt x="22124" y="1197"/>
                    <a:pt x="22649" y="1209"/>
                    <a:pt x="23174" y="1233"/>
                  </a:cubicBezTo>
                  <a:cubicBezTo>
                    <a:pt x="23684" y="1133"/>
                    <a:pt x="24193" y="1036"/>
                    <a:pt x="24707" y="960"/>
                  </a:cubicBezTo>
                  <a:cubicBezTo>
                    <a:pt x="22717" y="320"/>
                    <a:pt x="20626" y="1"/>
                    <a:pt x="18535" y="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2"/>
            <p:cNvSpPr/>
            <p:nvPr/>
          </p:nvSpPr>
          <p:spPr>
            <a:xfrm>
              <a:off x="2349693" y="3951908"/>
              <a:ext cx="562481" cy="497884"/>
            </a:xfrm>
            <a:custGeom>
              <a:avLst/>
              <a:gdLst/>
              <a:ahLst/>
              <a:cxnLst/>
              <a:rect l="l" t="t" r="r" b="b"/>
              <a:pathLst>
                <a:path w="23493" h="20795" extrusionOk="0">
                  <a:moveTo>
                    <a:pt x="20536" y="1"/>
                  </a:moveTo>
                  <a:cubicBezTo>
                    <a:pt x="13088" y="1511"/>
                    <a:pt x="6201" y="5432"/>
                    <a:pt x="1919" y="11780"/>
                  </a:cubicBezTo>
                  <a:lnTo>
                    <a:pt x="3482" y="10496"/>
                  </a:lnTo>
                  <a:lnTo>
                    <a:pt x="3482" y="10496"/>
                  </a:lnTo>
                  <a:cubicBezTo>
                    <a:pt x="1362" y="13424"/>
                    <a:pt x="142" y="16989"/>
                    <a:pt x="7" y="20599"/>
                  </a:cubicBezTo>
                  <a:cubicBezTo>
                    <a:pt x="1" y="20719"/>
                    <a:pt x="101" y="20794"/>
                    <a:pt x="202" y="20794"/>
                  </a:cubicBezTo>
                  <a:cubicBezTo>
                    <a:pt x="262" y="20794"/>
                    <a:pt x="323" y="20768"/>
                    <a:pt x="362" y="20708"/>
                  </a:cubicBezTo>
                  <a:lnTo>
                    <a:pt x="3274" y="16360"/>
                  </a:lnTo>
                  <a:cubicBezTo>
                    <a:pt x="5576" y="9214"/>
                    <a:pt x="11636" y="3898"/>
                    <a:pt x="18999" y="2058"/>
                  </a:cubicBezTo>
                  <a:cubicBezTo>
                    <a:pt x="20459" y="1722"/>
                    <a:pt x="21954" y="1491"/>
                    <a:pt x="23449" y="1376"/>
                  </a:cubicBezTo>
                  <a:cubicBezTo>
                    <a:pt x="23492" y="963"/>
                    <a:pt x="23453" y="559"/>
                    <a:pt x="23304" y="232"/>
                  </a:cubicBezTo>
                  <a:cubicBezTo>
                    <a:pt x="22382" y="121"/>
                    <a:pt x="21459" y="45"/>
                    <a:pt x="20536" y="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2"/>
            <p:cNvSpPr/>
            <p:nvPr/>
          </p:nvSpPr>
          <p:spPr>
            <a:xfrm>
              <a:off x="2781783" y="3872108"/>
              <a:ext cx="263487" cy="240862"/>
            </a:xfrm>
            <a:custGeom>
              <a:avLst/>
              <a:gdLst/>
              <a:ahLst/>
              <a:cxnLst/>
              <a:rect l="l" t="t" r="r" b="b"/>
              <a:pathLst>
                <a:path w="11005" h="10060" extrusionOk="0">
                  <a:moveTo>
                    <a:pt x="5503" y="0"/>
                  </a:moveTo>
                  <a:cubicBezTo>
                    <a:pt x="5185" y="0"/>
                    <a:pt x="4868" y="165"/>
                    <a:pt x="4705" y="494"/>
                  </a:cubicBezTo>
                  <a:lnTo>
                    <a:pt x="3565" y="2801"/>
                  </a:lnTo>
                  <a:lnTo>
                    <a:pt x="1023" y="3171"/>
                  </a:lnTo>
                  <a:cubicBezTo>
                    <a:pt x="293" y="3276"/>
                    <a:pt x="0" y="4175"/>
                    <a:pt x="529" y="4689"/>
                  </a:cubicBezTo>
                  <a:lnTo>
                    <a:pt x="2374" y="6481"/>
                  </a:lnTo>
                  <a:lnTo>
                    <a:pt x="1937" y="9019"/>
                  </a:lnTo>
                  <a:cubicBezTo>
                    <a:pt x="1838" y="9594"/>
                    <a:pt x="2296" y="10060"/>
                    <a:pt x="2813" y="10060"/>
                  </a:cubicBezTo>
                  <a:cubicBezTo>
                    <a:pt x="2950" y="10060"/>
                    <a:pt x="3090" y="10028"/>
                    <a:pt x="3225" y="9956"/>
                  </a:cubicBezTo>
                  <a:lnTo>
                    <a:pt x="5503" y="8759"/>
                  </a:lnTo>
                  <a:lnTo>
                    <a:pt x="7781" y="9956"/>
                  </a:lnTo>
                  <a:cubicBezTo>
                    <a:pt x="7916" y="10028"/>
                    <a:pt x="8056" y="10060"/>
                    <a:pt x="8192" y="10060"/>
                  </a:cubicBezTo>
                  <a:cubicBezTo>
                    <a:pt x="8709" y="10060"/>
                    <a:pt x="9168" y="9594"/>
                    <a:pt x="9068" y="9019"/>
                  </a:cubicBezTo>
                  <a:lnTo>
                    <a:pt x="8636" y="6481"/>
                  </a:lnTo>
                  <a:lnTo>
                    <a:pt x="10476" y="4689"/>
                  </a:lnTo>
                  <a:cubicBezTo>
                    <a:pt x="11005" y="4175"/>
                    <a:pt x="10712" y="3276"/>
                    <a:pt x="9986" y="3171"/>
                  </a:cubicBezTo>
                  <a:lnTo>
                    <a:pt x="7440" y="2801"/>
                  </a:lnTo>
                  <a:lnTo>
                    <a:pt x="6300" y="494"/>
                  </a:lnTo>
                  <a:cubicBezTo>
                    <a:pt x="6137" y="165"/>
                    <a:pt x="5820" y="0"/>
                    <a:pt x="5503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2"/>
            <p:cNvSpPr/>
            <p:nvPr/>
          </p:nvSpPr>
          <p:spPr>
            <a:xfrm>
              <a:off x="2781783" y="3942020"/>
              <a:ext cx="125674" cy="170949"/>
            </a:xfrm>
            <a:custGeom>
              <a:avLst/>
              <a:gdLst/>
              <a:ahLst/>
              <a:cxnLst/>
              <a:rect l="l" t="t" r="r" b="b"/>
              <a:pathLst>
                <a:path w="5249" h="7140" extrusionOk="0">
                  <a:moveTo>
                    <a:pt x="2754" y="1"/>
                  </a:moveTo>
                  <a:lnTo>
                    <a:pt x="1023" y="251"/>
                  </a:lnTo>
                  <a:cubicBezTo>
                    <a:pt x="293" y="356"/>
                    <a:pt x="0" y="1255"/>
                    <a:pt x="529" y="1769"/>
                  </a:cubicBezTo>
                  <a:lnTo>
                    <a:pt x="2374" y="3561"/>
                  </a:lnTo>
                  <a:lnTo>
                    <a:pt x="1937" y="6099"/>
                  </a:lnTo>
                  <a:cubicBezTo>
                    <a:pt x="1838" y="6674"/>
                    <a:pt x="2296" y="7140"/>
                    <a:pt x="2813" y="7140"/>
                  </a:cubicBezTo>
                  <a:cubicBezTo>
                    <a:pt x="2950" y="7140"/>
                    <a:pt x="3090" y="7108"/>
                    <a:pt x="3225" y="7036"/>
                  </a:cubicBezTo>
                  <a:lnTo>
                    <a:pt x="5248" y="5970"/>
                  </a:lnTo>
                  <a:cubicBezTo>
                    <a:pt x="3917" y="4206"/>
                    <a:pt x="3023" y="2173"/>
                    <a:pt x="2754" y="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0" name="Google Shape;1430;p42"/>
          <p:cNvGrpSpPr/>
          <p:nvPr/>
        </p:nvGrpSpPr>
        <p:grpSpPr>
          <a:xfrm flipH="1">
            <a:off x="7631739" y="353077"/>
            <a:ext cx="2214680" cy="1686146"/>
            <a:chOff x="2286533" y="3872108"/>
            <a:chExt cx="758738" cy="577685"/>
          </a:xfrm>
        </p:grpSpPr>
        <p:sp>
          <p:nvSpPr>
            <p:cNvPr id="1431" name="Google Shape;1431;p42"/>
            <p:cNvSpPr/>
            <p:nvPr/>
          </p:nvSpPr>
          <p:spPr>
            <a:xfrm>
              <a:off x="2841376" y="3945372"/>
              <a:ext cx="66297" cy="12091"/>
            </a:xfrm>
            <a:custGeom>
              <a:avLst/>
              <a:gdLst/>
              <a:ahLst/>
              <a:cxnLst/>
              <a:rect l="l" t="t" r="r" b="b"/>
              <a:pathLst>
                <a:path w="2769" h="505" extrusionOk="0">
                  <a:moveTo>
                    <a:pt x="1533" y="1"/>
                  </a:moveTo>
                  <a:cubicBezTo>
                    <a:pt x="1019" y="77"/>
                    <a:pt x="510" y="174"/>
                    <a:pt x="0" y="274"/>
                  </a:cubicBezTo>
                  <a:cubicBezTo>
                    <a:pt x="923" y="318"/>
                    <a:pt x="1846" y="394"/>
                    <a:pt x="2768" y="505"/>
                  </a:cubicBezTo>
                  <a:cubicBezTo>
                    <a:pt x="2755" y="476"/>
                    <a:pt x="2749" y="447"/>
                    <a:pt x="2735" y="423"/>
                  </a:cubicBezTo>
                  <a:cubicBezTo>
                    <a:pt x="2341" y="269"/>
                    <a:pt x="1937" y="130"/>
                    <a:pt x="1533" y="1"/>
                  </a:cubicBezTo>
                  <a:close/>
                </a:path>
              </a:pathLst>
            </a:custGeom>
            <a:solidFill>
              <a:srgbClr val="EE73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2"/>
            <p:cNvSpPr/>
            <p:nvPr/>
          </p:nvSpPr>
          <p:spPr>
            <a:xfrm>
              <a:off x="2428081" y="3984829"/>
              <a:ext cx="483040" cy="383367"/>
            </a:xfrm>
            <a:custGeom>
              <a:avLst/>
              <a:gdLst/>
              <a:ahLst/>
              <a:cxnLst/>
              <a:rect l="l" t="t" r="r" b="b"/>
              <a:pathLst>
                <a:path w="20175" h="16012" extrusionOk="0">
                  <a:moveTo>
                    <a:pt x="20175" y="1"/>
                  </a:moveTo>
                  <a:cubicBezTo>
                    <a:pt x="18680" y="116"/>
                    <a:pt x="17185" y="347"/>
                    <a:pt x="15725" y="683"/>
                  </a:cubicBezTo>
                  <a:cubicBezTo>
                    <a:pt x="8362" y="2523"/>
                    <a:pt x="2302" y="7839"/>
                    <a:pt x="0" y="14985"/>
                  </a:cubicBezTo>
                  <a:lnTo>
                    <a:pt x="1505" y="12741"/>
                  </a:lnTo>
                  <a:lnTo>
                    <a:pt x="1288" y="15802"/>
                  </a:lnTo>
                  <a:cubicBezTo>
                    <a:pt x="1280" y="15935"/>
                    <a:pt x="1384" y="16012"/>
                    <a:pt x="1487" y="16012"/>
                  </a:cubicBezTo>
                  <a:cubicBezTo>
                    <a:pt x="1562" y="16012"/>
                    <a:pt x="1638" y="15970"/>
                    <a:pt x="1668" y="15879"/>
                  </a:cubicBezTo>
                  <a:cubicBezTo>
                    <a:pt x="4061" y="8348"/>
                    <a:pt x="11356" y="2505"/>
                    <a:pt x="19290" y="2091"/>
                  </a:cubicBezTo>
                  <a:cubicBezTo>
                    <a:pt x="19747" y="1596"/>
                    <a:pt x="20103" y="775"/>
                    <a:pt x="20175" y="1"/>
                  </a:cubicBezTo>
                  <a:close/>
                </a:path>
              </a:pathLst>
            </a:custGeom>
            <a:solidFill>
              <a:srgbClr val="EE73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2"/>
            <p:cNvSpPr/>
            <p:nvPr/>
          </p:nvSpPr>
          <p:spPr>
            <a:xfrm>
              <a:off x="2286533" y="3922363"/>
              <a:ext cx="632297" cy="527429"/>
            </a:xfrm>
            <a:custGeom>
              <a:avLst/>
              <a:gdLst/>
              <a:ahLst/>
              <a:cxnLst/>
              <a:rect l="l" t="t" r="r" b="b"/>
              <a:pathLst>
                <a:path w="26409" h="22029" extrusionOk="0">
                  <a:moveTo>
                    <a:pt x="18545" y="0"/>
                  </a:moveTo>
                  <a:cubicBezTo>
                    <a:pt x="15761" y="0"/>
                    <a:pt x="12976" y="565"/>
                    <a:pt x="10430" y="1692"/>
                  </a:cubicBezTo>
                  <a:cubicBezTo>
                    <a:pt x="5807" y="3739"/>
                    <a:pt x="2025" y="7603"/>
                    <a:pt x="59" y="12254"/>
                  </a:cubicBezTo>
                  <a:cubicBezTo>
                    <a:pt x="1" y="12393"/>
                    <a:pt x="117" y="12524"/>
                    <a:pt x="244" y="12524"/>
                  </a:cubicBezTo>
                  <a:cubicBezTo>
                    <a:pt x="284" y="12524"/>
                    <a:pt x="325" y="12510"/>
                    <a:pt x="362" y="12480"/>
                  </a:cubicBezTo>
                  <a:lnTo>
                    <a:pt x="5528" y="8348"/>
                  </a:lnTo>
                  <a:lnTo>
                    <a:pt x="901" y="15532"/>
                  </a:lnTo>
                  <a:cubicBezTo>
                    <a:pt x="812" y="15676"/>
                    <a:pt x="930" y="15835"/>
                    <a:pt x="1067" y="15835"/>
                  </a:cubicBezTo>
                  <a:cubicBezTo>
                    <a:pt x="1107" y="15835"/>
                    <a:pt x="1150" y="15820"/>
                    <a:pt x="1189" y="15787"/>
                  </a:cubicBezTo>
                  <a:lnTo>
                    <a:pt x="6120" y="11730"/>
                  </a:lnTo>
                  <a:lnTo>
                    <a:pt x="6120" y="11730"/>
                  </a:lnTo>
                  <a:cubicBezTo>
                    <a:pt x="4000" y="14658"/>
                    <a:pt x="2780" y="18223"/>
                    <a:pt x="2645" y="21833"/>
                  </a:cubicBezTo>
                  <a:cubicBezTo>
                    <a:pt x="2639" y="21953"/>
                    <a:pt x="2739" y="22028"/>
                    <a:pt x="2840" y="22028"/>
                  </a:cubicBezTo>
                  <a:cubicBezTo>
                    <a:pt x="2900" y="22028"/>
                    <a:pt x="2961" y="22002"/>
                    <a:pt x="3000" y="21942"/>
                  </a:cubicBezTo>
                  <a:lnTo>
                    <a:pt x="7417" y="15350"/>
                  </a:lnTo>
                  <a:lnTo>
                    <a:pt x="7417" y="15350"/>
                  </a:lnTo>
                  <a:lnTo>
                    <a:pt x="7200" y="18411"/>
                  </a:lnTo>
                  <a:cubicBezTo>
                    <a:pt x="7192" y="18544"/>
                    <a:pt x="7296" y="18621"/>
                    <a:pt x="7399" y="18621"/>
                  </a:cubicBezTo>
                  <a:cubicBezTo>
                    <a:pt x="7474" y="18621"/>
                    <a:pt x="7550" y="18579"/>
                    <a:pt x="7580" y="18488"/>
                  </a:cubicBezTo>
                  <a:cubicBezTo>
                    <a:pt x="9973" y="10957"/>
                    <a:pt x="17268" y="5114"/>
                    <a:pt x="25202" y="4700"/>
                  </a:cubicBezTo>
                  <a:cubicBezTo>
                    <a:pt x="25923" y="3921"/>
                    <a:pt x="26408" y="2321"/>
                    <a:pt x="25909" y="1384"/>
                  </a:cubicBezTo>
                  <a:cubicBezTo>
                    <a:pt x="23572" y="461"/>
                    <a:pt x="21059" y="0"/>
                    <a:pt x="185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2"/>
            <p:cNvSpPr/>
            <p:nvPr/>
          </p:nvSpPr>
          <p:spPr>
            <a:xfrm>
              <a:off x="2286533" y="3922411"/>
              <a:ext cx="591571" cy="299808"/>
            </a:xfrm>
            <a:custGeom>
              <a:avLst/>
              <a:gdLst/>
              <a:ahLst/>
              <a:cxnLst/>
              <a:rect l="l" t="t" r="r" b="b"/>
              <a:pathLst>
                <a:path w="24708" h="12522" extrusionOk="0">
                  <a:moveTo>
                    <a:pt x="18535" y="1"/>
                  </a:moveTo>
                  <a:cubicBezTo>
                    <a:pt x="15754" y="1"/>
                    <a:pt x="12973" y="565"/>
                    <a:pt x="10430" y="1690"/>
                  </a:cubicBezTo>
                  <a:cubicBezTo>
                    <a:pt x="5807" y="3737"/>
                    <a:pt x="2025" y="7601"/>
                    <a:pt x="59" y="12252"/>
                  </a:cubicBezTo>
                  <a:cubicBezTo>
                    <a:pt x="1" y="12391"/>
                    <a:pt x="117" y="12522"/>
                    <a:pt x="244" y="12522"/>
                  </a:cubicBezTo>
                  <a:cubicBezTo>
                    <a:pt x="284" y="12522"/>
                    <a:pt x="325" y="12508"/>
                    <a:pt x="362" y="12478"/>
                  </a:cubicBezTo>
                  <a:lnTo>
                    <a:pt x="3846" y="9692"/>
                  </a:lnTo>
                  <a:cubicBezTo>
                    <a:pt x="7598" y="3489"/>
                    <a:pt x="14444" y="1197"/>
                    <a:pt x="21600" y="1197"/>
                  </a:cubicBezTo>
                  <a:cubicBezTo>
                    <a:pt x="22124" y="1197"/>
                    <a:pt x="22649" y="1209"/>
                    <a:pt x="23174" y="1233"/>
                  </a:cubicBezTo>
                  <a:cubicBezTo>
                    <a:pt x="23684" y="1133"/>
                    <a:pt x="24193" y="1036"/>
                    <a:pt x="24707" y="960"/>
                  </a:cubicBezTo>
                  <a:cubicBezTo>
                    <a:pt x="22717" y="320"/>
                    <a:pt x="20626" y="1"/>
                    <a:pt x="18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2"/>
            <p:cNvSpPr/>
            <p:nvPr/>
          </p:nvSpPr>
          <p:spPr>
            <a:xfrm>
              <a:off x="2349693" y="3951908"/>
              <a:ext cx="562481" cy="497884"/>
            </a:xfrm>
            <a:custGeom>
              <a:avLst/>
              <a:gdLst/>
              <a:ahLst/>
              <a:cxnLst/>
              <a:rect l="l" t="t" r="r" b="b"/>
              <a:pathLst>
                <a:path w="23493" h="20795" extrusionOk="0">
                  <a:moveTo>
                    <a:pt x="20536" y="1"/>
                  </a:moveTo>
                  <a:cubicBezTo>
                    <a:pt x="13088" y="1511"/>
                    <a:pt x="6201" y="5432"/>
                    <a:pt x="1919" y="11780"/>
                  </a:cubicBezTo>
                  <a:lnTo>
                    <a:pt x="3482" y="10496"/>
                  </a:lnTo>
                  <a:lnTo>
                    <a:pt x="3482" y="10496"/>
                  </a:lnTo>
                  <a:cubicBezTo>
                    <a:pt x="1362" y="13424"/>
                    <a:pt x="142" y="16989"/>
                    <a:pt x="7" y="20599"/>
                  </a:cubicBezTo>
                  <a:cubicBezTo>
                    <a:pt x="1" y="20719"/>
                    <a:pt x="101" y="20794"/>
                    <a:pt x="202" y="20794"/>
                  </a:cubicBezTo>
                  <a:cubicBezTo>
                    <a:pt x="262" y="20794"/>
                    <a:pt x="323" y="20768"/>
                    <a:pt x="362" y="20708"/>
                  </a:cubicBezTo>
                  <a:lnTo>
                    <a:pt x="3274" y="16360"/>
                  </a:lnTo>
                  <a:cubicBezTo>
                    <a:pt x="5576" y="9214"/>
                    <a:pt x="11636" y="3898"/>
                    <a:pt x="18999" y="2058"/>
                  </a:cubicBezTo>
                  <a:cubicBezTo>
                    <a:pt x="20459" y="1722"/>
                    <a:pt x="21954" y="1491"/>
                    <a:pt x="23449" y="1376"/>
                  </a:cubicBezTo>
                  <a:cubicBezTo>
                    <a:pt x="23492" y="963"/>
                    <a:pt x="23453" y="559"/>
                    <a:pt x="23304" y="232"/>
                  </a:cubicBezTo>
                  <a:cubicBezTo>
                    <a:pt x="22382" y="121"/>
                    <a:pt x="21459" y="45"/>
                    <a:pt x="20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2"/>
            <p:cNvSpPr/>
            <p:nvPr/>
          </p:nvSpPr>
          <p:spPr>
            <a:xfrm>
              <a:off x="2781783" y="3872108"/>
              <a:ext cx="263487" cy="240862"/>
            </a:xfrm>
            <a:custGeom>
              <a:avLst/>
              <a:gdLst/>
              <a:ahLst/>
              <a:cxnLst/>
              <a:rect l="l" t="t" r="r" b="b"/>
              <a:pathLst>
                <a:path w="11005" h="10060" extrusionOk="0">
                  <a:moveTo>
                    <a:pt x="5503" y="0"/>
                  </a:moveTo>
                  <a:cubicBezTo>
                    <a:pt x="5185" y="0"/>
                    <a:pt x="4868" y="165"/>
                    <a:pt x="4705" y="494"/>
                  </a:cubicBezTo>
                  <a:lnTo>
                    <a:pt x="3565" y="2801"/>
                  </a:lnTo>
                  <a:lnTo>
                    <a:pt x="1023" y="3171"/>
                  </a:lnTo>
                  <a:cubicBezTo>
                    <a:pt x="293" y="3276"/>
                    <a:pt x="0" y="4175"/>
                    <a:pt x="529" y="4689"/>
                  </a:cubicBezTo>
                  <a:lnTo>
                    <a:pt x="2374" y="6481"/>
                  </a:lnTo>
                  <a:lnTo>
                    <a:pt x="1937" y="9019"/>
                  </a:lnTo>
                  <a:cubicBezTo>
                    <a:pt x="1838" y="9594"/>
                    <a:pt x="2296" y="10060"/>
                    <a:pt x="2813" y="10060"/>
                  </a:cubicBezTo>
                  <a:cubicBezTo>
                    <a:pt x="2950" y="10060"/>
                    <a:pt x="3090" y="10028"/>
                    <a:pt x="3225" y="9956"/>
                  </a:cubicBezTo>
                  <a:lnTo>
                    <a:pt x="5503" y="8759"/>
                  </a:lnTo>
                  <a:lnTo>
                    <a:pt x="7781" y="9956"/>
                  </a:lnTo>
                  <a:cubicBezTo>
                    <a:pt x="7916" y="10028"/>
                    <a:pt x="8056" y="10060"/>
                    <a:pt x="8192" y="10060"/>
                  </a:cubicBezTo>
                  <a:cubicBezTo>
                    <a:pt x="8709" y="10060"/>
                    <a:pt x="9168" y="9594"/>
                    <a:pt x="9068" y="9019"/>
                  </a:cubicBezTo>
                  <a:lnTo>
                    <a:pt x="8636" y="6481"/>
                  </a:lnTo>
                  <a:lnTo>
                    <a:pt x="10476" y="4689"/>
                  </a:lnTo>
                  <a:cubicBezTo>
                    <a:pt x="11005" y="4175"/>
                    <a:pt x="10712" y="3276"/>
                    <a:pt x="9986" y="3171"/>
                  </a:cubicBezTo>
                  <a:lnTo>
                    <a:pt x="7440" y="2801"/>
                  </a:lnTo>
                  <a:lnTo>
                    <a:pt x="6300" y="494"/>
                  </a:lnTo>
                  <a:cubicBezTo>
                    <a:pt x="6137" y="165"/>
                    <a:pt x="5820" y="0"/>
                    <a:pt x="5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2"/>
            <p:cNvSpPr/>
            <p:nvPr/>
          </p:nvSpPr>
          <p:spPr>
            <a:xfrm>
              <a:off x="2781783" y="3942020"/>
              <a:ext cx="125674" cy="170949"/>
            </a:xfrm>
            <a:custGeom>
              <a:avLst/>
              <a:gdLst/>
              <a:ahLst/>
              <a:cxnLst/>
              <a:rect l="l" t="t" r="r" b="b"/>
              <a:pathLst>
                <a:path w="5249" h="7140" extrusionOk="0">
                  <a:moveTo>
                    <a:pt x="2754" y="1"/>
                  </a:moveTo>
                  <a:lnTo>
                    <a:pt x="1023" y="251"/>
                  </a:lnTo>
                  <a:cubicBezTo>
                    <a:pt x="293" y="356"/>
                    <a:pt x="0" y="1255"/>
                    <a:pt x="529" y="1769"/>
                  </a:cubicBezTo>
                  <a:lnTo>
                    <a:pt x="2374" y="3561"/>
                  </a:lnTo>
                  <a:lnTo>
                    <a:pt x="1937" y="6099"/>
                  </a:lnTo>
                  <a:cubicBezTo>
                    <a:pt x="1838" y="6674"/>
                    <a:pt x="2296" y="7140"/>
                    <a:pt x="2813" y="7140"/>
                  </a:cubicBezTo>
                  <a:cubicBezTo>
                    <a:pt x="2950" y="7140"/>
                    <a:pt x="3090" y="7108"/>
                    <a:pt x="3225" y="7036"/>
                  </a:cubicBezTo>
                  <a:lnTo>
                    <a:pt x="5248" y="5970"/>
                  </a:lnTo>
                  <a:cubicBezTo>
                    <a:pt x="3917" y="4206"/>
                    <a:pt x="3023" y="2173"/>
                    <a:pt x="2754" y="1"/>
                  </a:cubicBez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789;p47">
            <a:extLst>
              <a:ext uri="{FF2B5EF4-FFF2-40B4-BE49-F238E27FC236}">
                <a16:creationId xmlns:a16="http://schemas.microsoft.com/office/drawing/2014/main" id="{87F7D141-A2D8-4EFE-B909-A62E3F30DA14}"/>
              </a:ext>
            </a:extLst>
          </p:cNvPr>
          <p:cNvGrpSpPr/>
          <p:nvPr/>
        </p:nvGrpSpPr>
        <p:grpSpPr>
          <a:xfrm>
            <a:off x="4984198" y="1504875"/>
            <a:ext cx="2728746" cy="2280410"/>
            <a:chOff x="5769640" y="1075055"/>
            <a:chExt cx="2728746" cy="2280410"/>
          </a:xfrm>
        </p:grpSpPr>
        <p:grpSp>
          <p:nvGrpSpPr>
            <p:cNvPr id="21" name="Google Shape;1790;p47">
              <a:extLst>
                <a:ext uri="{FF2B5EF4-FFF2-40B4-BE49-F238E27FC236}">
                  <a16:creationId xmlns:a16="http://schemas.microsoft.com/office/drawing/2014/main" id="{90769055-B1F6-4D29-A1BB-B56979DEC332}"/>
                </a:ext>
              </a:extLst>
            </p:cNvPr>
            <p:cNvGrpSpPr/>
            <p:nvPr/>
          </p:nvGrpSpPr>
          <p:grpSpPr>
            <a:xfrm>
              <a:off x="5769640" y="1075055"/>
              <a:ext cx="2728746" cy="2280410"/>
              <a:chOff x="4467864" y="2734675"/>
              <a:chExt cx="768012" cy="641827"/>
            </a:xfrm>
          </p:grpSpPr>
          <p:sp>
            <p:nvSpPr>
              <p:cNvPr id="67" name="Google Shape;1791;p47">
                <a:extLst>
                  <a:ext uri="{FF2B5EF4-FFF2-40B4-BE49-F238E27FC236}">
                    <a16:creationId xmlns:a16="http://schemas.microsoft.com/office/drawing/2014/main" id="{563B432C-2D7C-43F8-BF98-CA194235F0C6}"/>
                  </a:ext>
                </a:extLst>
              </p:cNvPr>
              <p:cNvSpPr/>
              <p:nvPr/>
            </p:nvSpPr>
            <p:spPr>
              <a:xfrm>
                <a:off x="4594073" y="2734675"/>
                <a:ext cx="641803" cy="641827"/>
              </a:xfrm>
              <a:custGeom>
                <a:avLst/>
                <a:gdLst/>
                <a:ahLst/>
                <a:cxnLst/>
                <a:rect l="l" t="t" r="r" b="b"/>
                <a:pathLst>
                  <a:path w="26806" h="26807" extrusionOk="0">
                    <a:moveTo>
                      <a:pt x="13402" y="1"/>
                    </a:moveTo>
                    <a:cubicBezTo>
                      <a:pt x="5998" y="1"/>
                      <a:pt x="0" y="5998"/>
                      <a:pt x="0" y="13403"/>
                    </a:cubicBezTo>
                    <a:cubicBezTo>
                      <a:pt x="0" y="20804"/>
                      <a:pt x="5998" y="26806"/>
                      <a:pt x="13402" y="26806"/>
                    </a:cubicBezTo>
                    <a:cubicBezTo>
                      <a:pt x="20803" y="26806"/>
                      <a:pt x="26805" y="20804"/>
                      <a:pt x="26805" y="13403"/>
                    </a:cubicBezTo>
                    <a:cubicBezTo>
                      <a:pt x="26805" y="5998"/>
                      <a:pt x="20803" y="1"/>
                      <a:pt x="13402" y="1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792;p47">
                <a:extLst>
                  <a:ext uri="{FF2B5EF4-FFF2-40B4-BE49-F238E27FC236}">
                    <a16:creationId xmlns:a16="http://schemas.microsoft.com/office/drawing/2014/main" id="{C3B25670-4012-40F8-A91F-54D502784F47}"/>
                  </a:ext>
                </a:extLst>
              </p:cNvPr>
              <p:cNvSpPr/>
              <p:nvPr/>
            </p:nvSpPr>
            <p:spPr>
              <a:xfrm>
                <a:off x="4594073" y="2775515"/>
                <a:ext cx="598993" cy="600981"/>
              </a:xfrm>
              <a:custGeom>
                <a:avLst/>
                <a:gdLst/>
                <a:ahLst/>
                <a:cxnLst/>
                <a:rect l="l" t="t" r="r" b="b"/>
                <a:pathLst>
                  <a:path w="25018" h="25101" extrusionOk="0">
                    <a:moveTo>
                      <a:pt x="6857" y="1"/>
                    </a:moveTo>
                    <a:lnTo>
                      <a:pt x="6857" y="1"/>
                    </a:lnTo>
                    <a:cubicBezTo>
                      <a:pt x="2762" y="2292"/>
                      <a:pt x="0" y="6671"/>
                      <a:pt x="0" y="11697"/>
                    </a:cubicBezTo>
                    <a:cubicBezTo>
                      <a:pt x="0" y="19098"/>
                      <a:pt x="5998" y="25100"/>
                      <a:pt x="13402" y="25100"/>
                    </a:cubicBezTo>
                    <a:cubicBezTo>
                      <a:pt x="18372" y="25100"/>
                      <a:pt x="22706" y="22394"/>
                      <a:pt x="25018" y="18377"/>
                    </a:cubicBezTo>
                    <a:lnTo>
                      <a:pt x="25018" y="18377"/>
                    </a:lnTo>
                    <a:cubicBezTo>
                      <a:pt x="22495" y="19804"/>
                      <a:pt x="19608" y="20596"/>
                      <a:pt x="16664" y="20596"/>
                    </a:cubicBezTo>
                    <a:cubicBezTo>
                      <a:pt x="14713" y="20596"/>
                      <a:pt x="12737" y="20248"/>
                      <a:pt x="10827" y="19506"/>
                    </a:cubicBezTo>
                    <a:cubicBezTo>
                      <a:pt x="2402" y="16137"/>
                      <a:pt x="1551" y="5892"/>
                      <a:pt x="6857" y="1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793;p47">
                <a:extLst>
                  <a:ext uri="{FF2B5EF4-FFF2-40B4-BE49-F238E27FC236}">
                    <a16:creationId xmlns:a16="http://schemas.microsoft.com/office/drawing/2014/main" id="{FEE02095-083A-45B8-BC28-7491332885A4}"/>
                  </a:ext>
                </a:extLst>
              </p:cNvPr>
              <p:cNvSpPr/>
              <p:nvPr/>
            </p:nvSpPr>
            <p:spPr>
              <a:xfrm>
                <a:off x="4939640" y="2820713"/>
                <a:ext cx="72067" cy="55738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2328" extrusionOk="0">
                    <a:moveTo>
                      <a:pt x="1504" y="1"/>
                    </a:moveTo>
                    <a:cubicBezTo>
                      <a:pt x="674" y="1"/>
                      <a:pt x="1" y="520"/>
                      <a:pt x="1" y="1164"/>
                    </a:cubicBezTo>
                    <a:cubicBezTo>
                      <a:pt x="1" y="1808"/>
                      <a:pt x="674" y="2327"/>
                      <a:pt x="1504" y="2327"/>
                    </a:cubicBezTo>
                    <a:cubicBezTo>
                      <a:pt x="2336" y="2327"/>
                      <a:pt x="3010" y="1808"/>
                      <a:pt x="3010" y="1164"/>
                    </a:cubicBezTo>
                    <a:cubicBezTo>
                      <a:pt x="3010" y="520"/>
                      <a:pt x="2336" y="1"/>
                      <a:pt x="1504" y="1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794;p47">
                <a:extLst>
                  <a:ext uri="{FF2B5EF4-FFF2-40B4-BE49-F238E27FC236}">
                    <a16:creationId xmlns:a16="http://schemas.microsoft.com/office/drawing/2014/main" id="{D4CED9A4-B41A-4E76-94B9-6B08DA9C4D2A}"/>
                  </a:ext>
                </a:extLst>
              </p:cNvPr>
              <p:cNvSpPr/>
              <p:nvPr/>
            </p:nvSpPr>
            <p:spPr>
              <a:xfrm>
                <a:off x="5029486" y="3234555"/>
                <a:ext cx="50303" cy="50423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2106" extrusionOk="0">
                    <a:moveTo>
                      <a:pt x="1049" y="0"/>
                    </a:moveTo>
                    <a:cubicBezTo>
                      <a:pt x="472" y="0"/>
                      <a:pt x="1" y="471"/>
                      <a:pt x="1" y="1052"/>
                    </a:cubicBezTo>
                    <a:cubicBezTo>
                      <a:pt x="1" y="1633"/>
                      <a:pt x="472" y="2105"/>
                      <a:pt x="1049" y="2105"/>
                    </a:cubicBezTo>
                    <a:cubicBezTo>
                      <a:pt x="1630" y="2105"/>
                      <a:pt x="2101" y="1633"/>
                      <a:pt x="2101" y="1052"/>
                    </a:cubicBezTo>
                    <a:cubicBezTo>
                      <a:pt x="2101" y="471"/>
                      <a:pt x="1630" y="0"/>
                      <a:pt x="1049" y="0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795;p47">
                <a:extLst>
                  <a:ext uri="{FF2B5EF4-FFF2-40B4-BE49-F238E27FC236}">
                    <a16:creationId xmlns:a16="http://schemas.microsoft.com/office/drawing/2014/main" id="{4C95ADE8-223C-4089-90B5-4E8FB86F91DA}"/>
                  </a:ext>
                </a:extLst>
              </p:cNvPr>
              <p:cNvSpPr/>
              <p:nvPr/>
            </p:nvSpPr>
            <p:spPr>
              <a:xfrm>
                <a:off x="4663306" y="3130538"/>
                <a:ext cx="64118" cy="72043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3009" extrusionOk="0">
                    <a:moveTo>
                      <a:pt x="1336" y="1"/>
                    </a:moveTo>
                    <a:cubicBezTo>
                      <a:pt x="602" y="1"/>
                      <a:pt x="1" y="673"/>
                      <a:pt x="1" y="1505"/>
                    </a:cubicBezTo>
                    <a:cubicBezTo>
                      <a:pt x="1" y="2336"/>
                      <a:pt x="602" y="3009"/>
                      <a:pt x="1336" y="3009"/>
                    </a:cubicBezTo>
                    <a:cubicBezTo>
                      <a:pt x="2077" y="3009"/>
                      <a:pt x="2678" y="2336"/>
                      <a:pt x="2678" y="1505"/>
                    </a:cubicBezTo>
                    <a:cubicBezTo>
                      <a:pt x="2678" y="673"/>
                      <a:pt x="2077" y="1"/>
                      <a:pt x="1336" y="1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796;p47">
                <a:extLst>
                  <a:ext uri="{FF2B5EF4-FFF2-40B4-BE49-F238E27FC236}">
                    <a16:creationId xmlns:a16="http://schemas.microsoft.com/office/drawing/2014/main" id="{A3D3DBBE-35DB-4532-BB15-5006AD012497}"/>
                  </a:ext>
                </a:extLst>
              </p:cNvPr>
              <p:cNvSpPr/>
              <p:nvPr/>
            </p:nvSpPr>
            <p:spPr>
              <a:xfrm>
                <a:off x="5118541" y="2981227"/>
                <a:ext cx="34094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1418" extrusionOk="0">
                    <a:moveTo>
                      <a:pt x="712" y="0"/>
                    </a:moveTo>
                    <a:cubicBezTo>
                      <a:pt x="323" y="0"/>
                      <a:pt x="0" y="317"/>
                      <a:pt x="0" y="706"/>
                    </a:cubicBezTo>
                    <a:cubicBezTo>
                      <a:pt x="0" y="1100"/>
                      <a:pt x="323" y="1418"/>
                      <a:pt x="712" y="1418"/>
                    </a:cubicBezTo>
                    <a:cubicBezTo>
                      <a:pt x="1102" y="1418"/>
                      <a:pt x="1423" y="1100"/>
                      <a:pt x="1423" y="706"/>
                    </a:cubicBezTo>
                    <a:cubicBezTo>
                      <a:pt x="1423" y="317"/>
                      <a:pt x="1102" y="0"/>
                      <a:pt x="712" y="0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797;p47">
                <a:extLst>
                  <a:ext uri="{FF2B5EF4-FFF2-40B4-BE49-F238E27FC236}">
                    <a16:creationId xmlns:a16="http://schemas.microsoft.com/office/drawing/2014/main" id="{891F318E-6C33-4293-90BD-1FC816F5CA51}"/>
                  </a:ext>
                </a:extLst>
              </p:cNvPr>
              <p:cNvSpPr/>
              <p:nvPr/>
            </p:nvSpPr>
            <p:spPr>
              <a:xfrm>
                <a:off x="4944931" y="2828900"/>
                <a:ext cx="61365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2563" h="1986" extrusionOk="0">
                    <a:moveTo>
                      <a:pt x="1283" y="0"/>
                    </a:moveTo>
                    <a:cubicBezTo>
                      <a:pt x="573" y="0"/>
                      <a:pt x="1" y="448"/>
                      <a:pt x="1" y="995"/>
                    </a:cubicBezTo>
                    <a:cubicBezTo>
                      <a:pt x="1" y="1543"/>
                      <a:pt x="573" y="1985"/>
                      <a:pt x="1283" y="1985"/>
                    </a:cubicBezTo>
                    <a:cubicBezTo>
                      <a:pt x="1991" y="1985"/>
                      <a:pt x="2563" y="1543"/>
                      <a:pt x="2563" y="995"/>
                    </a:cubicBezTo>
                    <a:cubicBezTo>
                      <a:pt x="2563" y="448"/>
                      <a:pt x="1991" y="0"/>
                      <a:pt x="1283" y="0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798;p47">
                <a:extLst>
                  <a:ext uri="{FF2B5EF4-FFF2-40B4-BE49-F238E27FC236}">
                    <a16:creationId xmlns:a16="http://schemas.microsoft.com/office/drawing/2014/main" id="{A282FD29-2098-4B9F-A26D-DB8A0EE43E90}"/>
                  </a:ext>
                </a:extLst>
              </p:cNvPr>
              <p:cNvSpPr/>
              <p:nvPr/>
            </p:nvSpPr>
            <p:spPr>
              <a:xfrm>
                <a:off x="5036643" y="3243413"/>
                <a:ext cx="41444" cy="41564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736" extrusionOk="0">
                    <a:moveTo>
                      <a:pt x="865" y="1"/>
                    </a:moveTo>
                    <a:cubicBezTo>
                      <a:pt x="384" y="1"/>
                      <a:pt x="0" y="389"/>
                      <a:pt x="0" y="866"/>
                    </a:cubicBezTo>
                    <a:cubicBezTo>
                      <a:pt x="0" y="1345"/>
                      <a:pt x="384" y="1735"/>
                      <a:pt x="865" y="1735"/>
                    </a:cubicBezTo>
                    <a:cubicBezTo>
                      <a:pt x="1340" y="1735"/>
                      <a:pt x="1730" y="1345"/>
                      <a:pt x="1730" y="866"/>
                    </a:cubicBezTo>
                    <a:cubicBezTo>
                      <a:pt x="1730" y="389"/>
                      <a:pt x="1340" y="1"/>
                      <a:pt x="865" y="1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799;p47">
                <a:extLst>
                  <a:ext uri="{FF2B5EF4-FFF2-40B4-BE49-F238E27FC236}">
                    <a16:creationId xmlns:a16="http://schemas.microsoft.com/office/drawing/2014/main" id="{5025224F-CF5F-43A0-960C-34A35326B89C}"/>
                  </a:ext>
                </a:extLst>
              </p:cNvPr>
              <p:cNvSpPr/>
              <p:nvPr/>
            </p:nvSpPr>
            <p:spPr>
              <a:xfrm>
                <a:off x="4671805" y="3142843"/>
                <a:ext cx="53296" cy="59737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495" extrusionOk="0">
                    <a:moveTo>
                      <a:pt x="1116" y="1"/>
                    </a:moveTo>
                    <a:cubicBezTo>
                      <a:pt x="501" y="1"/>
                      <a:pt x="1" y="558"/>
                      <a:pt x="1" y="1245"/>
                    </a:cubicBezTo>
                    <a:cubicBezTo>
                      <a:pt x="1" y="1937"/>
                      <a:pt x="501" y="2495"/>
                      <a:pt x="1116" y="2495"/>
                    </a:cubicBezTo>
                    <a:cubicBezTo>
                      <a:pt x="1726" y="2495"/>
                      <a:pt x="2226" y="1937"/>
                      <a:pt x="2226" y="1245"/>
                    </a:cubicBezTo>
                    <a:cubicBezTo>
                      <a:pt x="2226" y="558"/>
                      <a:pt x="1726" y="1"/>
                      <a:pt x="1116" y="1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800;p47">
                <a:extLst>
                  <a:ext uri="{FF2B5EF4-FFF2-40B4-BE49-F238E27FC236}">
                    <a16:creationId xmlns:a16="http://schemas.microsoft.com/office/drawing/2014/main" id="{B6248C60-F5DC-464F-8DA8-57EAA7800B8B}"/>
                  </a:ext>
                </a:extLst>
              </p:cNvPr>
              <p:cNvSpPr/>
              <p:nvPr/>
            </p:nvSpPr>
            <p:spPr>
              <a:xfrm>
                <a:off x="5123616" y="2983621"/>
                <a:ext cx="29018" cy="29018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1212" extrusionOk="0">
                    <a:moveTo>
                      <a:pt x="606" y="1"/>
                    </a:moveTo>
                    <a:cubicBezTo>
                      <a:pt x="269" y="1"/>
                      <a:pt x="0" y="275"/>
                      <a:pt x="0" y="606"/>
                    </a:cubicBezTo>
                    <a:cubicBezTo>
                      <a:pt x="0" y="943"/>
                      <a:pt x="269" y="1212"/>
                      <a:pt x="606" y="1212"/>
                    </a:cubicBezTo>
                    <a:cubicBezTo>
                      <a:pt x="937" y="1212"/>
                      <a:pt x="1211" y="943"/>
                      <a:pt x="1211" y="606"/>
                    </a:cubicBezTo>
                    <a:cubicBezTo>
                      <a:pt x="1211" y="275"/>
                      <a:pt x="937" y="1"/>
                      <a:pt x="606" y="1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801;p47">
                <a:extLst>
                  <a:ext uri="{FF2B5EF4-FFF2-40B4-BE49-F238E27FC236}">
                    <a16:creationId xmlns:a16="http://schemas.microsoft.com/office/drawing/2014/main" id="{A0A97A66-0889-4D58-BF58-9BF21378486E}"/>
                  </a:ext>
                </a:extLst>
              </p:cNvPr>
              <p:cNvSpPr/>
              <p:nvPr/>
            </p:nvSpPr>
            <p:spPr>
              <a:xfrm>
                <a:off x="4865667" y="3091564"/>
                <a:ext cx="35004" cy="56959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2379" extrusionOk="0">
                    <a:moveTo>
                      <a:pt x="731" y="0"/>
                    </a:moveTo>
                    <a:cubicBezTo>
                      <a:pt x="327" y="0"/>
                      <a:pt x="1" y="533"/>
                      <a:pt x="1" y="1191"/>
                    </a:cubicBezTo>
                    <a:cubicBezTo>
                      <a:pt x="1" y="1845"/>
                      <a:pt x="327" y="2378"/>
                      <a:pt x="731" y="2378"/>
                    </a:cubicBezTo>
                    <a:cubicBezTo>
                      <a:pt x="1134" y="2378"/>
                      <a:pt x="1462" y="1845"/>
                      <a:pt x="1462" y="1191"/>
                    </a:cubicBezTo>
                    <a:cubicBezTo>
                      <a:pt x="1462" y="533"/>
                      <a:pt x="1134" y="0"/>
                      <a:pt x="731" y="0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802;p47">
                <a:extLst>
                  <a:ext uri="{FF2B5EF4-FFF2-40B4-BE49-F238E27FC236}">
                    <a16:creationId xmlns:a16="http://schemas.microsoft.com/office/drawing/2014/main" id="{F7016CC6-55A9-48AC-A713-56BD489C108A}"/>
                  </a:ext>
                </a:extLst>
              </p:cNvPr>
              <p:cNvSpPr/>
              <p:nvPr/>
            </p:nvSpPr>
            <p:spPr>
              <a:xfrm>
                <a:off x="4865883" y="3115911"/>
                <a:ext cx="34788" cy="32610"/>
              </a:xfrm>
              <a:custGeom>
                <a:avLst/>
                <a:gdLst/>
                <a:ahLst/>
                <a:cxnLst/>
                <a:rect l="l" t="t" r="r" b="b"/>
                <a:pathLst>
                  <a:path w="1453" h="1362" extrusionOk="0">
                    <a:moveTo>
                      <a:pt x="1104" y="1"/>
                    </a:moveTo>
                    <a:cubicBezTo>
                      <a:pt x="729" y="1"/>
                      <a:pt x="348" y="120"/>
                      <a:pt x="1" y="304"/>
                    </a:cubicBezTo>
                    <a:cubicBezTo>
                      <a:pt x="40" y="900"/>
                      <a:pt x="347" y="1361"/>
                      <a:pt x="722" y="1361"/>
                    </a:cubicBezTo>
                    <a:cubicBezTo>
                      <a:pt x="1125" y="1361"/>
                      <a:pt x="1453" y="828"/>
                      <a:pt x="1453" y="174"/>
                    </a:cubicBezTo>
                    <a:cubicBezTo>
                      <a:pt x="1453" y="126"/>
                      <a:pt x="1448" y="79"/>
                      <a:pt x="1443" y="35"/>
                    </a:cubicBezTo>
                    <a:cubicBezTo>
                      <a:pt x="1331" y="12"/>
                      <a:pt x="1218" y="1"/>
                      <a:pt x="1104" y="1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803;p47">
                <a:extLst>
                  <a:ext uri="{FF2B5EF4-FFF2-40B4-BE49-F238E27FC236}">
                    <a16:creationId xmlns:a16="http://schemas.microsoft.com/office/drawing/2014/main" id="{E0D9A17A-0DA7-474D-8B2C-D3CAA9B3BF84}"/>
                  </a:ext>
                </a:extLst>
              </p:cNvPr>
              <p:cNvSpPr/>
              <p:nvPr/>
            </p:nvSpPr>
            <p:spPr>
              <a:xfrm>
                <a:off x="4939640" y="2991473"/>
                <a:ext cx="36033" cy="64070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2676" extrusionOk="0">
                    <a:moveTo>
                      <a:pt x="750" y="0"/>
                    </a:moveTo>
                    <a:cubicBezTo>
                      <a:pt x="337" y="0"/>
                      <a:pt x="1" y="600"/>
                      <a:pt x="1" y="1336"/>
                    </a:cubicBezTo>
                    <a:cubicBezTo>
                      <a:pt x="1" y="2076"/>
                      <a:pt x="337" y="2676"/>
                      <a:pt x="750" y="2676"/>
                    </a:cubicBezTo>
                    <a:cubicBezTo>
                      <a:pt x="1169" y="2676"/>
                      <a:pt x="1504" y="2076"/>
                      <a:pt x="1504" y="1336"/>
                    </a:cubicBezTo>
                    <a:cubicBezTo>
                      <a:pt x="1504" y="600"/>
                      <a:pt x="1169" y="0"/>
                      <a:pt x="750" y="0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804;p47">
                <a:extLst>
                  <a:ext uri="{FF2B5EF4-FFF2-40B4-BE49-F238E27FC236}">
                    <a16:creationId xmlns:a16="http://schemas.microsoft.com/office/drawing/2014/main" id="{B9EDFE25-A8F5-4BCF-B298-EBE44BAF03DA}"/>
                  </a:ext>
                </a:extLst>
              </p:cNvPr>
              <p:cNvSpPr/>
              <p:nvPr/>
            </p:nvSpPr>
            <p:spPr>
              <a:xfrm>
                <a:off x="4925133" y="2927531"/>
                <a:ext cx="72522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3029" h="1321" extrusionOk="0">
                    <a:moveTo>
                      <a:pt x="1496" y="0"/>
                    </a:moveTo>
                    <a:cubicBezTo>
                      <a:pt x="1161" y="0"/>
                      <a:pt x="835" y="108"/>
                      <a:pt x="573" y="292"/>
                    </a:cubicBezTo>
                    <a:cubicBezTo>
                      <a:pt x="280" y="489"/>
                      <a:pt x="59" y="791"/>
                      <a:pt x="1" y="1123"/>
                    </a:cubicBezTo>
                    <a:cubicBezTo>
                      <a:pt x="247" y="897"/>
                      <a:pt x="502" y="748"/>
                      <a:pt x="766" y="642"/>
                    </a:cubicBezTo>
                    <a:cubicBezTo>
                      <a:pt x="991" y="561"/>
                      <a:pt x="1219" y="513"/>
                      <a:pt x="1446" y="513"/>
                    </a:cubicBezTo>
                    <a:cubicBezTo>
                      <a:pt x="1485" y="513"/>
                      <a:pt x="1524" y="515"/>
                      <a:pt x="1563" y="518"/>
                    </a:cubicBezTo>
                    <a:cubicBezTo>
                      <a:pt x="1822" y="537"/>
                      <a:pt x="2087" y="618"/>
                      <a:pt x="2337" y="748"/>
                    </a:cubicBezTo>
                    <a:cubicBezTo>
                      <a:pt x="2582" y="883"/>
                      <a:pt x="2813" y="1070"/>
                      <a:pt x="3029" y="1321"/>
                    </a:cubicBezTo>
                    <a:cubicBezTo>
                      <a:pt x="3015" y="988"/>
                      <a:pt x="2831" y="662"/>
                      <a:pt x="2572" y="427"/>
                    </a:cubicBezTo>
                    <a:cubicBezTo>
                      <a:pt x="2312" y="181"/>
                      <a:pt x="1962" y="28"/>
                      <a:pt x="1597" y="3"/>
                    </a:cubicBezTo>
                    <a:cubicBezTo>
                      <a:pt x="1564" y="1"/>
                      <a:pt x="1530" y="0"/>
                      <a:pt x="1496" y="0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805;p47">
                <a:extLst>
                  <a:ext uri="{FF2B5EF4-FFF2-40B4-BE49-F238E27FC236}">
                    <a16:creationId xmlns:a16="http://schemas.microsoft.com/office/drawing/2014/main" id="{A26FAE28-6E3E-4DC6-956B-FB3FF7086AEA}"/>
                  </a:ext>
                </a:extLst>
              </p:cNvPr>
              <p:cNvSpPr/>
              <p:nvPr/>
            </p:nvSpPr>
            <p:spPr>
              <a:xfrm>
                <a:off x="4817022" y="3020464"/>
                <a:ext cx="17717" cy="5233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2186" extrusionOk="0">
                    <a:moveTo>
                      <a:pt x="740" y="0"/>
                    </a:moveTo>
                    <a:lnTo>
                      <a:pt x="740" y="0"/>
                    </a:lnTo>
                    <a:cubicBezTo>
                      <a:pt x="529" y="67"/>
                      <a:pt x="356" y="225"/>
                      <a:pt x="236" y="408"/>
                    </a:cubicBezTo>
                    <a:cubicBezTo>
                      <a:pt x="110" y="595"/>
                      <a:pt x="38" y="812"/>
                      <a:pt x="19" y="1038"/>
                    </a:cubicBezTo>
                    <a:cubicBezTo>
                      <a:pt x="0" y="1258"/>
                      <a:pt x="29" y="1484"/>
                      <a:pt x="120" y="1691"/>
                    </a:cubicBezTo>
                    <a:cubicBezTo>
                      <a:pt x="202" y="1893"/>
                      <a:pt x="346" y="2081"/>
                      <a:pt x="543" y="2186"/>
                    </a:cubicBezTo>
                    <a:cubicBezTo>
                      <a:pt x="524" y="1965"/>
                      <a:pt x="514" y="1777"/>
                      <a:pt x="509" y="1600"/>
                    </a:cubicBezTo>
                    <a:cubicBezTo>
                      <a:pt x="509" y="1422"/>
                      <a:pt x="514" y="1254"/>
                      <a:pt x="533" y="1081"/>
                    </a:cubicBezTo>
                    <a:cubicBezTo>
                      <a:pt x="548" y="912"/>
                      <a:pt x="571" y="744"/>
                      <a:pt x="606" y="566"/>
                    </a:cubicBezTo>
                    <a:cubicBezTo>
                      <a:pt x="639" y="393"/>
                      <a:pt x="682" y="216"/>
                      <a:pt x="740" y="0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806;p47">
                <a:extLst>
                  <a:ext uri="{FF2B5EF4-FFF2-40B4-BE49-F238E27FC236}">
                    <a16:creationId xmlns:a16="http://schemas.microsoft.com/office/drawing/2014/main" id="{3CF81E83-2F1C-4D3F-A275-9FB26C3CF646}"/>
                  </a:ext>
                </a:extLst>
              </p:cNvPr>
              <p:cNvSpPr/>
              <p:nvPr/>
            </p:nvSpPr>
            <p:spPr>
              <a:xfrm>
                <a:off x="5010525" y="3206211"/>
                <a:ext cx="56624" cy="33639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1405" extrusionOk="0">
                    <a:moveTo>
                      <a:pt x="1695" y="1"/>
                    </a:moveTo>
                    <a:cubicBezTo>
                      <a:pt x="1671" y="1"/>
                      <a:pt x="1648" y="1"/>
                      <a:pt x="1624" y="2"/>
                    </a:cubicBezTo>
                    <a:cubicBezTo>
                      <a:pt x="1365" y="11"/>
                      <a:pt x="1110" y="89"/>
                      <a:pt x="879" y="209"/>
                    </a:cubicBezTo>
                    <a:cubicBezTo>
                      <a:pt x="648" y="328"/>
                      <a:pt x="442" y="497"/>
                      <a:pt x="289" y="699"/>
                    </a:cubicBezTo>
                    <a:cubicBezTo>
                      <a:pt x="129" y="905"/>
                      <a:pt x="20" y="1145"/>
                      <a:pt x="0" y="1405"/>
                    </a:cubicBezTo>
                    <a:cubicBezTo>
                      <a:pt x="207" y="1247"/>
                      <a:pt x="384" y="1112"/>
                      <a:pt x="568" y="992"/>
                    </a:cubicBezTo>
                    <a:cubicBezTo>
                      <a:pt x="750" y="872"/>
                      <a:pt x="932" y="761"/>
                      <a:pt x="1120" y="665"/>
                    </a:cubicBezTo>
                    <a:cubicBezTo>
                      <a:pt x="1307" y="564"/>
                      <a:pt x="1500" y="482"/>
                      <a:pt x="1701" y="401"/>
                    </a:cubicBezTo>
                    <a:cubicBezTo>
                      <a:pt x="1903" y="319"/>
                      <a:pt x="2119" y="251"/>
                      <a:pt x="2365" y="170"/>
                    </a:cubicBezTo>
                    <a:cubicBezTo>
                      <a:pt x="2160" y="48"/>
                      <a:pt x="1927" y="1"/>
                      <a:pt x="1695" y="1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807;p47">
                <a:extLst>
                  <a:ext uri="{FF2B5EF4-FFF2-40B4-BE49-F238E27FC236}">
                    <a16:creationId xmlns:a16="http://schemas.microsoft.com/office/drawing/2014/main" id="{2A329D51-312E-4A28-B3FC-E64ABF34D187}"/>
                  </a:ext>
                </a:extLst>
              </p:cNvPr>
              <p:cNvSpPr/>
              <p:nvPr/>
            </p:nvSpPr>
            <p:spPr>
              <a:xfrm>
                <a:off x="5090124" y="2974213"/>
                <a:ext cx="16688" cy="5801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423" extrusionOk="0">
                    <a:moveTo>
                      <a:pt x="625" y="0"/>
                    </a:moveTo>
                    <a:cubicBezTo>
                      <a:pt x="414" y="110"/>
                      <a:pt x="255" y="307"/>
                      <a:pt x="155" y="524"/>
                    </a:cubicBezTo>
                    <a:cubicBezTo>
                      <a:pt x="49" y="740"/>
                      <a:pt x="0" y="985"/>
                      <a:pt x="5" y="1230"/>
                    </a:cubicBezTo>
                    <a:cubicBezTo>
                      <a:pt x="15" y="1471"/>
                      <a:pt x="78" y="1711"/>
                      <a:pt x="193" y="1922"/>
                    </a:cubicBezTo>
                    <a:cubicBezTo>
                      <a:pt x="308" y="2134"/>
                      <a:pt x="477" y="2321"/>
                      <a:pt x="697" y="2422"/>
                    </a:cubicBezTo>
                    <a:cubicBezTo>
                      <a:pt x="645" y="2186"/>
                      <a:pt x="601" y="1984"/>
                      <a:pt x="572" y="1788"/>
                    </a:cubicBezTo>
                    <a:cubicBezTo>
                      <a:pt x="548" y="1591"/>
                      <a:pt x="530" y="1403"/>
                      <a:pt x="524" y="1216"/>
                    </a:cubicBezTo>
                    <a:cubicBezTo>
                      <a:pt x="515" y="1023"/>
                      <a:pt x="524" y="836"/>
                      <a:pt x="539" y="635"/>
                    </a:cubicBezTo>
                    <a:cubicBezTo>
                      <a:pt x="559" y="437"/>
                      <a:pt x="587" y="236"/>
                      <a:pt x="625" y="0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808;p47">
                <a:extLst>
                  <a:ext uri="{FF2B5EF4-FFF2-40B4-BE49-F238E27FC236}">
                    <a16:creationId xmlns:a16="http://schemas.microsoft.com/office/drawing/2014/main" id="{39588FCA-3304-42A4-B8B2-A901849DEDB4}"/>
                  </a:ext>
                </a:extLst>
              </p:cNvPr>
              <p:cNvSpPr/>
              <p:nvPr/>
            </p:nvSpPr>
            <p:spPr>
              <a:xfrm>
                <a:off x="4467864" y="2781452"/>
                <a:ext cx="139345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5820" h="6360" extrusionOk="0">
                    <a:moveTo>
                      <a:pt x="1439" y="1"/>
                    </a:moveTo>
                    <a:cubicBezTo>
                      <a:pt x="1092" y="1"/>
                      <a:pt x="743" y="175"/>
                      <a:pt x="562" y="473"/>
                    </a:cubicBezTo>
                    <a:cubicBezTo>
                      <a:pt x="302" y="901"/>
                      <a:pt x="336" y="1698"/>
                      <a:pt x="750" y="1982"/>
                    </a:cubicBezTo>
                    <a:cubicBezTo>
                      <a:pt x="264" y="2160"/>
                      <a:pt x="0" y="2785"/>
                      <a:pt x="206" y="3255"/>
                    </a:cubicBezTo>
                    <a:cubicBezTo>
                      <a:pt x="363" y="3614"/>
                      <a:pt x="781" y="3872"/>
                      <a:pt x="1175" y="3872"/>
                    </a:cubicBezTo>
                    <a:cubicBezTo>
                      <a:pt x="1300" y="3872"/>
                      <a:pt x="1422" y="3846"/>
                      <a:pt x="1533" y="3789"/>
                    </a:cubicBezTo>
                    <a:lnTo>
                      <a:pt x="1533" y="3789"/>
                    </a:lnTo>
                    <a:cubicBezTo>
                      <a:pt x="1081" y="4120"/>
                      <a:pt x="980" y="4841"/>
                      <a:pt x="1326" y="5284"/>
                    </a:cubicBezTo>
                    <a:cubicBezTo>
                      <a:pt x="1532" y="5546"/>
                      <a:pt x="1969" y="5693"/>
                      <a:pt x="2380" y="5693"/>
                    </a:cubicBezTo>
                    <a:cubicBezTo>
                      <a:pt x="2661" y="5693"/>
                      <a:pt x="2930" y="5624"/>
                      <a:pt x="3104" y="5476"/>
                    </a:cubicBezTo>
                    <a:lnTo>
                      <a:pt x="3104" y="5476"/>
                    </a:lnTo>
                    <a:cubicBezTo>
                      <a:pt x="3041" y="5826"/>
                      <a:pt x="3267" y="6207"/>
                      <a:pt x="3604" y="6322"/>
                    </a:cubicBezTo>
                    <a:cubicBezTo>
                      <a:pt x="3677" y="6347"/>
                      <a:pt x="3754" y="6359"/>
                      <a:pt x="3830" y="6359"/>
                    </a:cubicBezTo>
                    <a:cubicBezTo>
                      <a:pt x="4106" y="6359"/>
                      <a:pt x="4385" y="6205"/>
                      <a:pt x="4512" y="5957"/>
                    </a:cubicBezTo>
                    <a:cubicBezTo>
                      <a:pt x="4949" y="5919"/>
                      <a:pt x="5820" y="4626"/>
                      <a:pt x="5820" y="4188"/>
                    </a:cubicBezTo>
                    <a:cubicBezTo>
                      <a:pt x="5820" y="3750"/>
                      <a:pt x="5377" y="3462"/>
                      <a:pt x="4940" y="3424"/>
                    </a:cubicBezTo>
                    <a:cubicBezTo>
                      <a:pt x="5079" y="3102"/>
                      <a:pt x="4988" y="2689"/>
                      <a:pt x="4718" y="2463"/>
                    </a:cubicBezTo>
                    <a:cubicBezTo>
                      <a:pt x="4579" y="2345"/>
                      <a:pt x="4360" y="2289"/>
                      <a:pt x="4140" y="2289"/>
                    </a:cubicBezTo>
                    <a:cubicBezTo>
                      <a:pt x="3937" y="2289"/>
                      <a:pt x="3733" y="2337"/>
                      <a:pt x="3589" y="2430"/>
                    </a:cubicBezTo>
                    <a:cubicBezTo>
                      <a:pt x="3864" y="2135"/>
                      <a:pt x="3844" y="1622"/>
                      <a:pt x="3551" y="1352"/>
                    </a:cubicBezTo>
                    <a:cubicBezTo>
                      <a:pt x="3412" y="1222"/>
                      <a:pt x="3187" y="1157"/>
                      <a:pt x="2960" y="1157"/>
                    </a:cubicBezTo>
                    <a:cubicBezTo>
                      <a:pt x="2712" y="1157"/>
                      <a:pt x="2462" y="1235"/>
                      <a:pt x="2321" y="1392"/>
                    </a:cubicBezTo>
                    <a:cubicBezTo>
                      <a:pt x="2522" y="935"/>
                      <a:pt x="2316" y="334"/>
                      <a:pt x="1874" y="103"/>
                    </a:cubicBezTo>
                    <a:cubicBezTo>
                      <a:pt x="1739" y="33"/>
                      <a:pt x="1589" y="1"/>
                      <a:pt x="1439" y="1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809;p47">
                <a:extLst>
                  <a:ext uri="{FF2B5EF4-FFF2-40B4-BE49-F238E27FC236}">
                    <a16:creationId xmlns:a16="http://schemas.microsoft.com/office/drawing/2014/main" id="{E94AF7B2-CE14-4A04-9F86-B409C239DEF8}"/>
                  </a:ext>
                </a:extLst>
              </p:cNvPr>
              <p:cNvSpPr/>
              <p:nvPr/>
            </p:nvSpPr>
            <p:spPr>
              <a:xfrm>
                <a:off x="4467864" y="2783104"/>
                <a:ext cx="116576" cy="150622"/>
              </a:xfrm>
              <a:custGeom>
                <a:avLst/>
                <a:gdLst/>
                <a:ahLst/>
                <a:cxnLst/>
                <a:rect l="l" t="t" r="r" b="b"/>
                <a:pathLst>
                  <a:path w="4869" h="6291" extrusionOk="0">
                    <a:moveTo>
                      <a:pt x="1067" y="1"/>
                    </a:moveTo>
                    <a:lnTo>
                      <a:pt x="1067" y="1"/>
                    </a:lnTo>
                    <a:cubicBezTo>
                      <a:pt x="860" y="77"/>
                      <a:pt x="677" y="212"/>
                      <a:pt x="562" y="404"/>
                    </a:cubicBezTo>
                    <a:cubicBezTo>
                      <a:pt x="302" y="832"/>
                      <a:pt x="336" y="1629"/>
                      <a:pt x="750" y="1913"/>
                    </a:cubicBezTo>
                    <a:cubicBezTo>
                      <a:pt x="264" y="2091"/>
                      <a:pt x="0" y="2716"/>
                      <a:pt x="206" y="3186"/>
                    </a:cubicBezTo>
                    <a:cubicBezTo>
                      <a:pt x="363" y="3545"/>
                      <a:pt x="781" y="3803"/>
                      <a:pt x="1175" y="3803"/>
                    </a:cubicBezTo>
                    <a:cubicBezTo>
                      <a:pt x="1300" y="3803"/>
                      <a:pt x="1422" y="3777"/>
                      <a:pt x="1533" y="3720"/>
                    </a:cubicBezTo>
                    <a:lnTo>
                      <a:pt x="1533" y="3720"/>
                    </a:lnTo>
                    <a:cubicBezTo>
                      <a:pt x="1081" y="4051"/>
                      <a:pt x="980" y="4772"/>
                      <a:pt x="1326" y="5215"/>
                    </a:cubicBezTo>
                    <a:cubicBezTo>
                      <a:pt x="1532" y="5477"/>
                      <a:pt x="1969" y="5624"/>
                      <a:pt x="2380" y="5624"/>
                    </a:cubicBezTo>
                    <a:cubicBezTo>
                      <a:pt x="2661" y="5624"/>
                      <a:pt x="2930" y="5555"/>
                      <a:pt x="3104" y="5407"/>
                    </a:cubicBezTo>
                    <a:lnTo>
                      <a:pt x="3104" y="5407"/>
                    </a:lnTo>
                    <a:cubicBezTo>
                      <a:pt x="3041" y="5757"/>
                      <a:pt x="3267" y="6138"/>
                      <a:pt x="3604" y="6253"/>
                    </a:cubicBezTo>
                    <a:cubicBezTo>
                      <a:pt x="3677" y="6278"/>
                      <a:pt x="3754" y="6290"/>
                      <a:pt x="3830" y="6290"/>
                    </a:cubicBezTo>
                    <a:cubicBezTo>
                      <a:pt x="4106" y="6290"/>
                      <a:pt x="4385" y="6136"/>
                      <a:pt x="4512" y="5888"/>
                    </a:cubicBezTo>
                    <a:cubicBezTo>
                      <a:pt x="4613" y="5878"/>
                      <a:pt x="4738" y="5801"/>
                      <a:pt x="4868" y="5686"/>
                    </a:cubicBezTo>
                    <a:cubicBezTo>
                      <a:pt x="4272" y="5422"/>
                      <a:pt x="3709" y="5085"/>
                      <a:pt x="3205" y="4748"/>
                    </a:cubicBezTo>
                    <a:cubicBezTo>
                      <a:pt x="1518" y="4331"/>
                      <a:pt x="524" y="2182"/>
                      <a:pt x="1067" y="1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810;p47">
                <a:extLst>
                  <a:ext uri="{FF2B5EF4-FFF2-40B4-BE49-F238E27FC236}">
                    <a16:creationId xmlns:a16="http://schemas.microsoft.com/office/drawing/2014/main" id="{46452998-2FE5-447E-95EE-BC0FAFA518F0}"/>
                  </a:ext>
                </a:extLst>
              </p:cNvPr>
              <p:cNvSpPr/>
              <p:nvPr/>
            </p:nvSpPr>
            <p:spPr>
              <a:xfrm>
                <a:off x="4539180" y="2766179"/>
                <a:ext cx="16472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89" extrusionOk="0">
                    <a:moveTo>
                      <a:pt x="342" y="1"/>
                    </a:moveTo>
                    <a:cubicBezTo>
                      <a:pt x="154" y="1"/>
                      <a:pt x="0" y="155"/>
                      <a:pt x="0" y="342"/>
                    </a:cubicBezTo>
                    <a:cubicBezTo>
                      <a:pt x="0" y="535"/>
                      <a:pt x="154" y="688"/>
                      <a:pt x="342" y="688"/>
                    </a:cubicBezTo>
                    <a:cubicBezTo>
                      <a:pt x="534" y="688"/>
                      <a:pt x="688" y="535"/>
                      <a:pt x="688" y="342"/>
                    </a:cubicBezTo>
                    <a:cubicBezTo>
                      <a:pt x="688" y="155"/>
                      <a:pt x="534" y="1"/>
                      <a:pt x="342" y="1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811;p47">
                <a:extLst>
                  <a:ext uri="{FF2B5EF4-FFF2-40B4-BE49-F238E27FC236}">
                    <a16:creationId xmlns:a16="http://schemas.microsoft.com/office/drawing/2014/main" id="{148C1320-A5D1-4674-A138-1DE892CEF7D4}"/>
                  </a:ext>
                </a:extLst>
              </p:cNvPr>
              <p:cNvSpPr/>
              <p:nvPr/>
            </p:nvSpPr>
            <p:spPr>
              <a:xfrm>
                <a:off x="4585790" y="2820713"/>
                <a:ext cx="11277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73" extrusionOk="0">
                    <a:moveTo>
                      <a:pt x="235" y="1"/>
                    </a:moveTo>
                    <a:cubicBezTo>
                      <a:pt x="105" y="1"/>
                      <a:pt x="0" y="107"/>
                      <a:pt x="0" y="236"/>
                    </a:cubicBezTo>
                    <a:cubicBezTo>
                      <a:pt x="0" y="366"/>
                      <a:pt x="105" y="472"/>
                      <a:pt x="235" y="472"/>
                    </a:cubicBezTo>
                    <a:cubicBezTo>
                      <a:pt x="364" y="472"/>
                      <a:pt x="471" y="366"/>
                      <a:pt x="471" y="236"/>
                    </a:cubicBezTo>
                    <a:cubicBezTo>
                      <a:pt x="471" y="107"/>
                      <a:pt x="364" y="1"/>
                      <a:pt x="235" y="1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812;p47">
                <a:extLst>
                  <a:ext uri="{FF2B5EF4-FFF2-40B4-BE49-F238E27FC236}">
                    <a16:creationId xmlns:a16="http://schemas.microsoft.com/office/drawing/2014/main" id="{99931EFD-17AE-46BE-82EC-9180D64D887E}"/>
                  </a:ext>
                </a:extLst>
              </p:cNvPr>
              <p:cNvSpPr/>
              <p:nvPr/>
            </p:nvSpPr>
            <p:spPr>
              <a:xfrm>
                <a:off x="4558715" y="2868927"/>
                <a:ext cx="58372" cy="75203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3141" extrusionOk="0">
                    <a:moveTo>
                      <a:pt x="1813" y="0"/>
                    </a:moveTo>
                    <a:cubicBezTo>
                      <a:pt x="1145" y="803"/>
                      <a:pt x="404" y="1822"/>
                      <a:pt x="1" y="2784"/>
                    </a:cubicBezTo>
                    <a:cubicBezTo>
                      <a:pt x="81" y="3036"/>
                      <a:pt x="345" y="3141"/>
                      <a:pt x="612" y="3141"/>
                    </a:cubicBezTo>
                    <a:cubicBezTo>
                      <a:pt x="651" y="3141"/>
                      <a:pt x="689" y="3138"/>
                      <a:pt x="727" y="3134"/>
                    </a:cubicBezTo>
                    <a:cubicBezTo>
                      <a:pt x="1116" y="2096"/>
                      <a:pt x="1788" y="1245"/>
                      <a:pt x="2438" y="346"/>
                    </a:cubicBezTo>
                    <a:cubicBezTo>
                      <a:pt x="2231" y="116"/>
                      <a:pt x="2121" y="0"/>
                      <a:pt x="1813" y="0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813;p47">
                <a:extLst>
                  <a:ext uri="{FF2B5EF4-FFF2-40B4-BE49-F238E27FC236}">
                    <a16:creationId xmlns:a16="http://schemas.microsoft.com/office/drawing/2014/main" id="{730D2CE6-F797-433A-832D-4D46354C2002}"/>
                  </a:ext>
                </a:extLst>
              </p:cNvPr>
              <p:cNvSpPr/>
              <p:nvPr/>
            </p:nvSpPr>
            <p:spPr>
              <a:xfrm>
                <a:off x="4558715" y="2868927"/>
                <a:ext cx="50088" cy="72522"/>
              </a:xfrm>
              <a:custGeom>
                <a:avLst/>
                <a:gdLst/>
                <a:ahLst/>
                <a:cxnLst/>
                <a:rect l="l" t="t" r="r" b="b"/>
                <a:pathLst>
                  <a:path w="2092" h="3029" extrusionOk="0">
                    <a:moveTo>
                      <a:pt x="1813" y="0"/>
                    </a:moveTo>
                    <a:cubicBezTo>
                      <a:pt x="1145" y="803"/>
                      <a:pt x="404" y="1822"/>
                      <a:pt x="1" y="2784"/>
                    </a:cubicBezTo>
                    <a:cubicBezTo>
                      <a:pt x="35" y="2899"/>
                      <a:pt x="116" y="2970"/>
                      <a:pt x="208" y="3028"/>
                    </a:cubicBezTo>
                    <a:cubicBezTo>
                      <a:pt x="559" y="1947"/>
                      <a:pt x="1218" y="990"/>
                      <a:pt x="2092" y="54"/>
                    </a:cubicBezTo>
                    <a:cubicBezTo>
                      <a:pt x="2015" y="20"/>
                      <a:pt x="1928" y="0"/>
                      <a:pt x="1813" y="0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814;p47">
                <a:extLst>
                  <a:ext uri="{FF2B5EF4-FFF2-40B4-BE49-F238E27FC236}">
                    <a16:creationId xmlns:a16="http://schemas.microsoft.com/office/drawing/2014/main" id="{4267FACB-7027-4415-89B2-3EFBDAF279F0}"/>
                  </a:ext>
                </a:extLst>
              </p:cNvPr>
              <p:cNvSpPr/>
              <p:nvPr/>
            </p:nvSpPr>
            <p:spPr>
              <a:xfrm>
                <a:off x="4563694" y="2870196"/>
                <a:ext cx="53392" cy="7391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3087" extrusionOk="0">
                    <a:moveTo>
                      <a:pt x="1884" y="1"/>
                    </a:moveTo>
                    <a:cubicBezTo>
                      <a:pt x="1010" y="937"/>
                      <a:pt x="351" y="1894"/>
                      <a:pt x="0" y="2975"/>
                    </a:cubicBezTo>
                    <a:cubicBezTo>
                      <a:pt x="119" y="3050"/>
                      <a:pt x="270" y="3086"/>
                      <a:pt x="422" y="3086"/>
                    </a:cubicBezTo>
                    <a:cubicBezTo>
                      <a:pt x="455" y="3086"/>
                      <a:pt x="487" y="3084"/>
                      <a:pt x="519" y="3081"/>
                    </a:cubicBezTo>
                    <a:cubicBezTo>
                      <a:pt x="908" y="2043"/>
                      <a:pt x="1580" y="1192"/>
                      <a:pt x="2230" y="293"/>
                    </a:cubicBezTo>
                    <a:cubicBezTo>
                      <a:pt x="2105" y="149"/>
                      <a:pt x="2008" y="54"/>
                      <a:pt x="1884" y="1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815;p47">
                <a:extLst>
                  <a:ext uri="{FF2B5EF4-FFF2-40B4-BE49-F238E27FC236}">
                    <a16:creationId xmlns:a16="http://schemas.microsoft.com/office/drawing/2014/main" id="{7A3DD1FE-10A6-4314-A889-7625E712071F}"/>
                  </a:ext>
                </a:extLst>
              </p:cNvPr>
              <p:cNvSpPr/>
              <p:nvPr/>
            </p:nvSpPr>
            <p:spPr>
              <a:xfrm>
                <a:off x="4522973" y="2957982"/>
                <a:ext cx="215506" cy="100247"/>
              </a:xfrm>
              <a:custGeom>
                <a:avLst/>
                <a:gdLst/>
                <a:ahLst/>
                <a:cxnLst/>
                <a:rect l="l" t="t" r="r" b="b"/>
                <a:pathLst>
                  <a:path w="9001" h="4187" extrusionOk="0">
                    <a:moveTo>
                      <a:pt x="1864" y="0"/>
                    </a:moveTo>
                    <a:cubicBezTo>
                      <a:pt x="1283" y="82"/>
                      <a:pt x="581" y="159"/>
                      <a:pt x="0" y="240"/>
                    </a:cubicBezTo>
                    <a:cubicBezTo>
                      <a:pt x="1881" y="2701"/>
                      <a:pt x="4953" y="4187"/>
                      <a:pt x="8041" y="4187"/>
                    </a:cubicBezTo>
                    <a:cubicBezTo>
                      <a:pt x="8362" y="4187"/>
                      <a:pt x="8682" y="4171"/>
                      <a:pt x="9001" y="4138"/>
                    </a:cubicBezTo>
                    <a:cubicBezTo>
                      <a:pt x="6430" y="3095"/>
                      <a:pt x="3988" y="1783"/>
                      <a:pt x="1864" y="0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816;p47">
                <a:extLst>
                  <a:ext uri="{FF2B5EF4-FFF2-40B4-BE49-F238E27FC236}">
                    <a16:creationId xmlns:a16="http://schemas.microsoft.com/office/drawing/2014/main" id="{EC1238F7-6278-4AD0-9CA7-DA3AB9F3C0C1}"/>
                  </a:ext>
                </a:extLst>
              </p:cNvPr>
              <p:cNvSpPr/>
              <p:nvPr/>
            </p:nvSpPr>
            <p:spPr>
              <a:xfrm>
                <a:off x="4610735" y="2990420"/>
                <a:ext cx="29018" cy="55235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230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92" y="663"/>
                      <a:pt x="260" y="1331"/>
                      <a:pt x="380" y="1999"/>
                    </a:cubicBezTo>
                    <a:cubicBezTo>
                      <a:pt x="653" y="2114"/>
                      <a:pt x="933" y="2216"/>
                      <a:pt x="1212" y="2307"/>
                    </a:cubicBezTo>
                    <a:cubicBezTo>
                      <a:pt x="1053" y="1716"/>
                      <a:pt x="948" y="1120"/>
                      <a:pt x="861" y="548"/>
                    </a:cubicBezTo>
                    <a:cubicBezTo>
                      <a:pt x="567" y="370"/>
                      <a:pt x="284" y="188"/>
                      <a:pt x="1" y="0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817;p47">
                <a:extLst>
                  <a:ext uri="{FF2B5EF4-FFF2-40B4-BE49-F238E27FC236}">
                    <a16:creationId xmlns:a16="http://schemas.microsoft.com/office/drawing/2014/main" id="{639664FE-B544-4F9F-9719-1032F5F82B8B}"/>
                  </a:ext>
                </a:extLst>
              </p:cNvPr>
              <p:cNvSpPr/>
              <p:nvPr/>
            </p:nvSpPr>
            <p:spPr>
              <a:xfrm>
                <a:off x="4566998" y="2864211"/>
                <a:ext cx="300909" cy="215411"/>
              </a:xfrm>
              <a:custGeom>
                <a:avLst/>
                <a:gdLst/>
                <a:ahLst/>
                <a:cxnLst/>
                <a:rect l="l" t="t" r="r" b="b"/>
                <a:pathLst>
                  <a:path w="12568" h="8997" extrusionOk="0">
                    <a:moveTo>
                      <a:pt x="2582" y="0"/>
                    </a:moveTo>
                    <a:cubicBezTo>
                      <a:pt x="1438" y="1077"/>
                      <a:pt x="549" y="2422"/>
                      <a:pt x="1" y="3897"/>
                    </a:cubicBezTo>
                    <a:cubicBezTo>
                      <a:pt x="3505" y="7007"/>
                      <a:pt x="7883" y="8963"/>
                      <a:pt x="12568" y="8996"/>
                    </a:cubicBezTo>
                    <a:cubicBezTo>
                      <a:pt x="10968" y="4604"/>
                      <a:pt x="7118" y="1129"/>
                      <a:pt x="2582" y="0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818;p47">
                <a:extLst>
                  <a:ext uri="{FF2B5EF4-FFF2-40B4-BE49-F238E27FC236}">
                    <a16:creationId xmlns:a16="http://schemas.microsoft.com/office/drawing/2014/main" id="{28183BAE-7FC0-4DF4-87BC-3E21A2C0C263}"/>
                  </a:ext>
                </a:extLst>
              </p:cNvPr>
              <p:cNvSpPr/>
              <p:nvPr/>
            </p:nvSpPr>
            <p:spPr>
              <a:xfrm>
                <a:off x="4753726" y="2976487"/>
                <a:ext cx="114158" cy="103120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4307" extrusionOk="0">
                    <a:moveTo>
                      <a:pt x="2245" y="1"/>
                    </a:moveTo>
                    <a:cubicBezTo>
                      <a:pt x="1168" y="933"/>
                      <a:pt x="476" y="2217"/>
                      <a:pt x="1" y="3601"/>
                    </a:cubicBezTo>
                    <a:cubicBezTo>
                      <a:pt x="1534" y="4047"/>
                      <a:pt x="3135" y="4293"/>
                      <a:pt x="4768" y="4306"/>
                    </a:cubicBezTo>
                    <a:cubicBezTo>
                      <a:pt x="4196" y="2731"/>
                      <a:pt x="3326" y="1274"/>
                      <a:pt x="2245" y="1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819;p47">
                <a:extLst>
                  <a:ext uri="{FF2B5EF4-FFF2-40B4-BE49-F238E27FC236}">
                    <a16:creationId xmlns:a16="http://schemas.microsoft.com/office/drawing/2014/main" id="{40C4DA04-800D-4575-8C3A-60F179FE4D40}"/>
                  </a:ext>
                </a:extLst>
              </p:cNvPr>
              <p:cNvSpPr/>
              <p:nvPr/>
            </p:nvSpPr>
            <p:spPr>
              <a:xfrm>
                <a:off x="4611429" y="2821886"/>
                <a:ext cx="186057" cy="143248"/>
              </a:xfrm>
              <a:custGeom>
                <a:avLst/>
                <a:gdLst/>
                <a:ahLst/>
                <a:cxnLst/>
                <a:rect l="l" t="t" r="r" b="b"/>
                <a:pathLst>
                  <a:path w="7771" h="5983" extrusionOk="0">
                    <a:moveTo>
                      <a:pt x="1" y="0"/>
                    </a:moveTo>
                    <a:cubicBezTo>
                      <a:pt x="212" y="548"/>
                      <a:pt x="480" y="1202"/>
                      <a:pt x="693" y="1750"/>
                    </a:cubicBezTo>
                    <a:cubicBezTo>
                      <a:pt x="3277" y="2744"/>
                      <a:pt x="5613" y="4243"/>
                      <a:pt x="7771" y="5983"/>
                    </a:cubicBezTo>
                    <a:cubicBezTo>
                      <a:pt x="6426" y="2845"/>
                      <a:pt x="3379" y="500"/>
                      <a:pt x="1" y="0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820;p47">
                <a:extLst>
                  <a:ext uri="{FF2B5EF4-FFF2-40B4-BE49-F238E27FC236}">
                    <a16:creationId xmlns:a16="http://schemas.microsoft.com/office/drawing/2014/main" id="{F0E5D47B-18D9-4D64-965A-BE63632B429D}"/>
                  </a:ext>
                </a:extLst>
              </p:cNvPr>
              <p:cNvSpPr/>
              <p:nvPr/>
            </p:nvSpPr>
            <p:spPr>
              <a:xfrm>
                <a:off x="4677000" y="2841900"/>
                <a:ext cx="29832" cy="59976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2505" extrusionOk="0">
                    <a:moveTo>
                      <a:pt x="1" y="0"/>
                    </a:moveTo>
                    <a:cubicBezTo>
                      <a:pt x="130" y="673"/>
                      <a:pt x="269" y="1351"/>
                      <a:pt x="361" y="2014"/>
                    </a:cubicBezTo>
                    <a:cubicBezTo>
                      <a:pt x="654" y="2172"/>
                      <a:pt x="948" y="2336"/>
                      <a:pt x="1236" y="2504"/>
                    </a:cubicBezTo>
                    <a:cubicBezTo>
                      <a:pt x="1226" y="1899"/>
                      <a:pt x="1245" y="1298"/>
                      <a:pt x="1230" y="688"/>
                    </a:cubicBezTo>
                    <a:cubicBezTo>
                      <a:pt x="837" y="433"/>
                      <a:pt x="423" y="202"/>
                      <a:pt x="1" y="0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821;p47">
                <a:extLst>
                  <a:ext uri="{FF2B5EF4-FFF2-40B4-BE49-F238E27FC236}">
                    <a16:creationId xmlns:a16="http://schemas.microsoft.com/office/drawing/2014/main" id="{DAEAB4E2-0879-49B4-A950-4C538DF14BB6}"/>
                  </a:ext>
                </a:extLst>
              </p:cNvPr>
              <p:cNvSpPr/>
              <p:nvPr/>
            </p:nvSpPr>
            <p:spPr>
              <a:xfrm>
                <a:off x="4681836" y="2956091"/>
                <a:ext cx="78938" cy="73408"/>
              </a:xfrm>
              <a:custGeom>
                <a:avLst/>
                <a:gdLst/>
                <a:ahLst/>
                <a:cxnLst/>
                <a:rect l="l" t="t" r="r" b="b"/>
                <a:pathLst>
                  <a:path w="3297" h="3066" extrusionOk="0">
                    <a:moveTo>
                      <a:pt x="1641" y="0"/>
                    </a:moveTo>
                    <a:cubicBezTo>
                      <a:pt x="909" y="0"/>
                      <a:pt x="260" y="535"/>
                      <a:pt x="134" y="1285"/>
                    </a:cubicBezTo>
                    <a:cubicBezTo>
                      <a:pt x="1" y="2122"/>
                      <a:pt x="562" y="2905"/>
                      <a:pt x="1398" y="3044"/>
                    </a:cubicBezTo>
                    <a:cubicBezTo>
                      <a:pt x="1484" y="3059"/>
                      <a:pt x="1568" y="3065"/>
                      <a:pt x="1652" y="3065"/>
                    </a:cubicBezTo>
                    <a:cubicBezTo>
                      <a:pt x="2389" y="3065"/>
                      <a:pt x="3037" y="2531"/>
                      <a:pt x="3157" y="1780"/>
                    </a:cubicBezTo>
                    <a:cubicBezTo>
                      <a:pt x="3297" y="944"/>
                      <a:pt x="2729" y="156"/>
                      <a:pt x="1893" y="21"/>
                    </a:cubicBezTo>
                    <a:cubicBezTo>
                      <a:pt x="1809" y="7"/>
                      <a:pt x="1724" y="0"/>
                      <a:pt x="1641" y="0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822;p47">
                <a:extLst>
                  <a:ext uri="{FF2B5EF4-FFF2-40B4-BE49-F238E27FC236}">
                    <a16:creationId xmlns:a16="http://schemas.microsoft.com/office/drawing/2014/main" id="{FBAC3973-4059-4C19-9DA1-6C109B122565}"/>
                  </a:ext>
                </a:extLst>
              </p:cNvPr>
              <p:cNvSpPr/>
              <p:nvPr/>
            </p:nvSpPr>
            <p:spPr>
              <a:xfrm>
                <a:off x="4686193" y="2956809"/>
                <a:ext cx="78962" cy="73384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3065" extrusionOk="0">
                    <a:moveTo>
                      <a:pt x="1651" y="0"/>
                    </a:moveTo>
                    <a:cubicBezTo>
                      <a:pt x="912" y="0"/>
                      <a:pt x="261" y="532"/>
                      <a:pt x="136" y="1284"/>
                    </a:cubicBezTo>
                    <a:cubicBezTo>
                      <a:pt x="1" y="2120"/>
                      <a:pt x="568" y="2908"/>
                      <a:pt x="1400" y="3043"/>
                    </a:cubicBezTo>
                    <a:cubicBezTo>
                      <a:pt x="1485" y="3057"/>
                      <a:pt x="1570" y="3064"/>
                      <a:pt x="1653" y="3064"/>
                    </a:cubicBezTo>
                    <a:cubicBezTo>
                      <a:pt x="2390" y="3064"/>
                      <a:pt x="3038" y="2530"/>
                      <a:pt x="3159" y="1779"/>
                    </a:cubicBezTo>
                    <a:cubicBezTo>
                      <a:pt x="3297" y="948"/>
                      <a:pt x="2731" y="160"/>
                      <a:pt x="1899" y="20"/>
                    </a:cubicBezTo>
                    <a:cubicBezTo>
                      <a:pt x="1816" y="7"/>
                      <a:pt x="1733" y="0"/>
                      <a:pt x="1651" y="0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823;p47">
                <a:extLst>
                  <a:ext uri="{FF2B5EF4-FFF2-40B4-BE49-F238E27FC236}">
                    <a16:creationId xmlns:a16="http://schemas.microsoft.com/office/drawing/2014/main" id="{B7B056F3-C01C-43BF-90BF-D43504A3B974}"/>
                  </a:ext>
                </a:extLst>
              </p:cNvPr>
              <p:cNvSpPr/>
              <p:nvPr/>
            </p:nvSpPr>
            <p:spPr>
              <a:xfrm>
                <a:off x="4693781" y="2963895"/>
                <a:ext cx="63759" cy="59162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471" extrusionOk="0">
                    <a:moveTo>
                      <a:pt x="1331" y="1"/>
                    </a:moveTo>
                    <a:cubicBezTo>
                      <a:pt x="734" y="1"/>
                      <a:pt x="211" y="431"/>
                      <a:pt x="112" y="1037"/>
                    </a:cubicBezTo>
                    <a:cubicBezTo>
                      <a:pt x="1" y="1709"/>
                      <a:pt x="458" y="2344"/>
                      <a:pt x="1130" y="2454"/>
                    </a:cubicBezTo>
                    <a:cubicBezTo>
                      <a:pt x="1198" y="2465"/>
                      <a:pt x="1266" y="2471"/>
                      <a:pt x="1334" y="2471"/>
                    </a:cubicBezTo>
                    <a:cubicBezTo>
                      <a:pt x="1928" y="2471"/>
                      <a:pt x="2454" y="2044"/>
                      <a:pt x="2553" y="1435"/>
                    </a:cubicBezTo>
                    <a:cubicBezTo>
                      <a:pt x="2663" y="762"/>
                      <a:pt x="2207" y="128"/>
                      <a:pt x="1534" y="17"/>
                    </a:cubicBezTo>
                    <a:cubicBezTo>
                      <a:pt x="1466" y="6"/>
                      <a:pt x="1398" y="1"/>
                      <a:pt x="1331" y="1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824;p47">
                <a:extLst>
                  <a:ext uri="{FF2B5EF4-FFF2-40B4-BE49-F238E27FC236}">
                    <a16:creationId xmlns:a16="http://schemas.microsoft.com/office/drawing/2014/main" id="{E0DD7FBF-54FE-4F30-875A-C38FCA94F975}"/>
                  </a:ext>
                </a:extLst>
              </p:cNvPr>
              <p:cNvSpPr/>
              <p:nvPr/>
            </p:nvSpPr>
            <p:spPr>
              <a:xfrm>
                <a:off x="4696439" y="2966337"/>
                <a:ext cx="58492" cy="54373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2271" extrusionOk="0">
                    <a:moveTo>
                      <a:pt x="1213" y="0"/>
                    </a:moveTo>
                    <a:cubicBezTo>
                      <a:pt x="668" y="0"/>
                      <a:pt x="192" y="398"/>
                      <a:pt x="101" y="949"/>
                    </a:cubicBezTo>
                    <a:cubicBezTo>
                      <a:pt x="1" y="1569"/>
                      <a:pt x="418" y="2155"/>
                      <a:pt x="1039" y="2255"/>
                    </a:cubicBezTo>
                    <a:cubicBezTo>
                      <a:pt x="1101" y="2266"/>
                      <a:pt x="1162" y="2271"/>
                      <a:pt x="1223" y="2271"/>
                    </a:cubicBezTo>
                    <a:cubicBezTo>
                      <a:pt x="1767" y="2271"/>
                      <a:pt x="2251" y="1876"/>
                      <a:pt x="2341" y="1319"/>
                    </a:cubicBezTo>
                    <a:cubicBezTo>
                      <a:pt x="2442" y="698"/>
                      <a:pt x="2024" y="117"/>
                      <a:pt x="1404" y="17"/>
                    </a:cubicBezTo>
                    <a:cubicBezTo>
                      <a:pt x="1340" y="6"/>
                      <a:pt x="1276" y="0"/>
                      <a:pt x="1213" y="0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825;p47">
                <a:extLst>
                  <a:ext uri="{FF2B5EF4-FFF2-40B4-BE49-F238E27FC236}">
                    <a16:creationId xmlns:a16="http://schemas.microsoft.com/office/drawing/2014/main" id="{FDBDD852-72B4-492A-8223-B15D3755A158}"/>
                  </a:ext>
                </a:extLst>
              </p:cNvPr>
              <p:cNvSpPr/>
              <p:nvPr/>
            </p:nvSpPr>
            <p:spPr>
              <a:xfrm>
                <a:off x="4696439" y="2966337"/>
                <a:ext cx="58492" cy="54373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2271" extrusionOk="0">
                    <a:moveTo>
                      <a:pt x="1213" y="0"/>
                    </a:moveTo>
                    <a:cubicBezTo>
                      <a:pt x="668" y="0"/>
                      <a:pt x="192" y="398"/>
                      <a:pt x="101" y="949"/>
                    </a:cubicBezTo>
                    <a:cubicBezTo>
                      <a:pt x="1" y="1569"/>
                      <a:pt x="418" y="2155"/>
                      <a:pt x="1039" y="2255"/>
                    </a:cubicBezTo>
                    <a:cubicBezTo>
                      <a:pt x="1101" y="2266"/>
                      <a:pt x="1162" y="2271"/>
                      <a:pt x="1223" y="2271"/>
                    </a:cubicBezTo>
                    <a:cubicBezTo>
                      <a:pt x="1767" y="2271"/>
                      <a:pt x="2251" y="1876"/>
                      <a:pt x="2341" y="1319"/>
                    </a:cubicBezTo>
                    <a:cubicBezTo>
                      <a:pt x="2442" y="698"/>
                      <a:pt x="2024" y="117"/>
                      <a:pt x="1404" y="17"/>
                    </a:cubicBezTo>
                    <a:cubicBezTo>
                      <a:pt x="1340" y="6"/>
                      <a:pt x="1276" y="0"/>
                      <a:pt x="1213" y="0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826;p47">
                <a:extLst>
                  <a:ext uri="{FF2B5EF4-FFF2-40B4-BE49-F238E27FC236}">
                    <a16:creationId xmlns:a16="http://schemas.microsoft.com/office/drawing/2014/main" id="{A6DC0420-9B00-4A09-AFAC-DE2E07D78CA8}"/>
                  </a:ext>
                </a:extLst>
              </p:cNvPr>
              <p:cNvSpPr/>
              <p:nvPr/>
            </p:nvSpPr>
            <p:spPr>
              <a:xfrm>
                <a:off x="4706900" y="2966361"/>
                <a:ext cx="39385" cy="54230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2265" extrusionOk="0">
                    <a:moveTo>
                      <a:pt x="760" y="1"/>
                    </a:moveTo>
                    <a:cubicBezTo>
                      <a:pt x="471" y="5"/>
                      <a:pt x="203" y="121"/>
                      <a:pt x="1" y="313"/>
                    </a:cubicBezTo>
                    <a:cubicBezTo>
                      <a:pt x="673" y="765"/>
                      <a:pt x="857" y="1544"/>
                      <a:pt x="861" y="2265"/>
                    </a:cubicBezTo>
                    <a:cubicBezTo>
                      <a:pt x="1169" y="2245"/>
                      <a:pt x="1447" y="2101"/>
                      <a:pt x="1644" y="1875"/>
                    </a:cubicBezTo>
                    <a:cubicBezTo>
                      <a:pt x="1221" y="1318"/>
                      <a:pt x="924" y="703"/>
                      <a:pt x="760" y="1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827;p47">
                <a:extLst>
                  <a:ext uri="{FF2B5EF4-FFF2-40B4-BE49-F238E27FC236}">
                    <a16:creationId xmlns:a16="http://schemas.microsoft.com/office/drawing/2014/main" id="{33892E40-36D2-4461-BBA3-AB97D3FF6750}"/>
                  </a:ext>
                </a:extLst>
              </p:cNvPr>
              <p:cNvSpPr/>
              <p:nvPr/>
            </p:nvSpPr>
            <p:spPr>
              <a:xfrm>
                <a:off x="4712789" y="2968109"/>
                <a:ext cx="35794" cy="43144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802" extrusionOk="0">
                    <a:moveTo>
                      <a:pt x="134" y="0"/>
                    </a:moveTo>
                    <a:cubicBezTo>
                      <a:pt x="92" y="19"/>
                      <a:pt x="43" y="38"/>
                      <a:pt x="0" y="63"/>
                    </a:cubicBezTo>
                    <a:cubicBezTo>
                      <a:pt x="43" y="38"/>
                      <a:pt x="92" y="19"/>
                      <a:pt x="139" y="0"/>
                    </a:cubicBezTo>
                    <a:close/>
                    <a:moveTo>
                      <a:pt x="755" y="677"/>
                    </a:moveTo>
                    <a:cubicBezTo>
                      <a:pt x="917" y="1081"/>
                      <a:pt x="1134" y="1451"/>
                      <a:pt x="1394" y="1802"/>
                    </a:cubicBezTo>
                    <a:cubicBezTo>
                      <a:pt x="1432" y="1764"/>
                      <a:pt x="1465" y="1720"/>
                      <a:pt x="1494" y="1673"/>
                    </a:cubicBezTo>
                    <a:cubicBezTo>
                      <a:pt x="1254" y="1336"/>
                      <a:pt x="1014" y="999"/>
                      <a:pt x="755" y="677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828;p47">
                <a:extLst>
                  <a:ext uri="{FF2B5EF4-FFF2-40B4-BE49-F238E27FC236}">
                    <a16:creationId xmlns:a16="http://schemas.microsoft.com/office/drawing/2014/main" id="{24C951DD-621C-4567-84BC-34CA12AA9F29}"/>
                  </a:ext>
                </a:extLst>
              </p:cNvPr>
              <p:cNvSpPr/>
              <p:nvPr/>
            </p:nvSpPr>
            <p:spPr>
              <a:xfrm>
                <a:off x="4712789" y="2968109"/>
                <a:ext cx="33376" cy="45108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884" extrusionOk="0">
                    <a:moveTo>
                      <a:pt x="139" y="0"/>
                    </a:moveTo>
                    <a:cubicBezTo>
                      <a:pt x="92" y="19"/>
                      <a:pt x="43" y="38"/>
                      <a:pt x="0" y="63"/>
                    </a:cubicBezTo>
                    <a:cubicBezTo>
                      <a:pt x="471" y="649"/>
                      <a:pt x="904" y="1259"/>
                      <a:pt x="1316" y="1884"/>
                    </a:cubicBezTo>
                    <a:cubicBezTo>
                      <a:pt x="1345" y="1855"/>
                      <a:pt x="1370" y="1831"/>
                      <a:pt x="1394" y="1802"/>
                    </a:cubicBezTo>
                    <a:cubicBezTo>
                      <a:pt x="1134" y="1451"/>
                      <a:pt x="917" y="1081"/>
                      <a:pt x="755" y="677"/>
                    </a:cubicBezTo>
                    <a:cubicBezTo>
                      <a:pt x="562" y="442"/>
                      <a:pt x="360" y="211"/>
                      <a:pt x="139" y="0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829;p47">
                <a:extLst>
                  <a:ext uri="{FF2B5EF4-FFF2-40B4-BE49-F238E27FC236}">
                    <a16:creationId xmlns:a16="http://schemas.microsoft.com/office/drawing/2014/main" id="{4DB98E62-F016-498B-93C4-1CE228413172}"/>
                  </a:ext>
                </a:extLst>
              </p:cNvPr>
              <p:cNvSpPr/>
              <p:nvPr/>
            </p:nvSpPr>
            <p:spPr>
              <a:xfrm>
                <a:off x="4704626" y="2972585"/>
                <a:ext cx="22219" cy="37398"/>
              </a:xfrm>
              <a:custGeom>
                <a:avLst/>
                <a:gdLst/>
                <a:ahLst/>
                <a:cxnLst/>
                <a:rect l="l" t="t" r="r" b="b"/>
                <a:pathLst>
                  <a:path w="928" h="1562" extrusionOk="0">
                    <a:moveTo>
                      <a:pt x="158" y="0"/>
                    </a:moveTo>
                    <a:lnTo>
                      <a:pt x="158" y="0"/>
                    </a:lnTo>
                    <a:cubicBezTo>
                      <a:pt x="148" y="9"/>
                      <a:pt x="138" y="17"/>
                      <a:pt x="128" y="26"/>
                    </a:cubicBezTo>
                    <a:lnTo>
                      <a:pt x="128" y="26"/>
                    </a:lnTo>
                    <a:cubicBezTo>
                      <a:pt x="139" y="18"/>
                      <a:pt x="149" y="10"/>
                      <a:pt x="158" y="0"/>
                    </a:cubicBezTo>
                    <a:close/>
                    <a:moveTo>
                      <a:pt x="128" y="26"/>
                    </a:moveTo>
                    <a:lnTo>
                      <a:pt x="128" y="26"/>
                    </a:lnTo>
                    <a:cubicBezTo>
                      <a:pt x="117" y="35"/>
                      <a:pt x="106" y="43"/>
                      <a:pt x="96" y="53"/>
                    </a:cubicBezTo>
                    <a:cubicBezTo>
                      <a:pt x="96" y="54"/>
                      <a:pt x="97" y="54"/>
                      <a:pt x="98" y="54"/>
                    </a:cubicBezTo>
                    <a:lnTo>
                      <a:pt x="98" y="54"/>
                    </a:lnTo>
                    <a:cubicBezTo>
                      <a:pt x="108" y="45"/>
                      <a:pt x="118" y="35"/>
                      <a:pt x="128" y="26"/>
                    </a:cubicBezTo>
                    <a:close/>
                    <a:moveTo>
                      <a:pt x="98" y="54"/>
                    </a:moveTo>
                    <a:cubicBezTo>
                      <a:pt x="63" y="88"/>
                      <a:pt x="30" y="123"/>
                      <a:pt x="0" y="159"/>
                    </a:cubicBezTo>
                    <a:cubicBezTo>
                      <a:pt x="370" y="592"/>
                      <a:pt x="663" y="1072"/>
                      <a:pt x="927" y="1562"/>
                    </a:cubicBezTo>
                    <a:cubicBezTo>
                      <a:pt x="899" y="1327"/>
                      <a:pt x="846" y="1096"/>
                      <a:pt x="759" y="880"/>
                    </a:cubicBezTo>
                    <a:cubicBezTo>
                      <a:pt x="639" y="674"/>
                      <a:pt x="509" y="477"/>
                      <a:pt x="370" y="284"/>
                    </a:cubicBezTo>
                    <a:cubicBezTo>
                      <a:pt x="289" y="198"/>
                      <a:pt x="198" y="127"/>
                      <a:pt x="98" y="54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830;p47">
                <a:extLst>
                  <a:ext uri="{FF2B5EF4-FFF2-40B4-BE49-F238E27FC236}">
                    <a16:creationId xmlns:a16="http://schemas.microsoft.com/office/drawing/2014/main" id="{502A8130-9FF6-4297-95CE-5525F7828E4D}"/>
                  </a:ext>
                </a:extLst>
              </p:cNvPr>
              <p:cNvSpPr/>
              <p:nvPr/>
            </p:nvSpPr>
            <p:spPr>
              <a:xfrm>
                <a:off x="4706900" y="2972585"/>
                <a:ext cx="29617" cy="47310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976" extrusionOk="0">
                    <a:moveTo>
                      <a:pt x="63" y="0"/>
                    </a:moveTo>
                    <a:cubicBezTo>
                      <a:pt x="45" y="20"/>
                      <a:pt x="20" y="34"/>
                      <a:pt x="1" y="53"/>
                    </a:cubicBezTo>
                    <a:cubicBezTo>
                      <a:pt x="102" y="126"/>
                      <a:pt x="193" y="197"/>
                      <a:pt x="275" y="284"/>
                    </a:cubicBezTo>
                    <a:cubicBezTo>
                      <a:pt x="207" y="188"/>
                      <a:pt x="136" y="91"/>
                      <a:pt x="63" y="0"/>
                    </a:cubicBezTo>
                    <a:close/>
                    <a:moveTo>
                      <a:pt x="664" y="880"/>
                    </a:moveTo>
                    <a:cubicBezTo>
                      <a:pt x="751" y="1096"/>
                      <a:pt x="804" y="1327"/>
                      <a:pt x="832" y="1562"/>
                    </a:cubicBezTo>
                    <a:cubicBezTo>
                      <a:pt x="910" y="1701"/>
                      <a:pt x="981" y="1836"/>
                      <a:pt x="1054" y="1976"/>
                    </a:cubicBezTo>
                    <a:cubicBezTo>
                      <a:pt x="1116" y="1956"/>
                      <a:pt x="1178" y="1937"/>
                      <a:pt x="1236" y="1914"/>
                    </a:cubicBezTo>
                    <a:cubicBezTo>
                      <a:pt x="1048" y="1568"/>
                      <a:pt x="866" y="1216"/>
                      <a:pt x="664" y="880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831;p47">
                <a:extLst>
                  <a:ext uri="{FF2B5EF4-FFF2-40B4-BE49-F238E27FC236}">
                    <a16:creationId xmlns:a16="http://schemas.microsoft.com/office/drawing/2014/main" id="{971509F1-7838-4A05-9C56-07E9AB54CDBD}"/>
                  </a:ext>
                </a:extLst>
              </p:cNvPr>
              <p:cNvSpPr/>
              <p:nvPr/>
            </p:nvSpPr>
            <p:spPr>
              <a:xfrm>
                <a:off x="4605899" y="2880682"/>
                <a:ext cx="63424" cy="32011"/>
              </a:xfrm>
              <a:custGeom>
                <a:avLst/>
                <a:gdLst/>
                <a:ahLst/>
                <a:cxnLst/>
                <a:rect l="l" t="t" r="r" b="b"/>
                <a:pathLst>
                  <a:path w="2649" h="1337" extrusionOk="0">
                    <a:moveTo>
                      <a:pt x="1213" y="0"/>
                    </a:moveTo>
                    <a:cubicBezTo>
                      <a:pt x="1187" y="0"/>
                      <a:pt x="1160" y="1"/>
                      <a:pt x="1135" y="4"/>
                    </a:cubicBezTo>
                    <a:cubicBezTo>
                      <a:pt x="711" y="53"/>
                      <a:pt x="418" y="620"/>
                      <a:pt x="174" y="918"/>
                    </a:cubicBezTo>
                    <a:cubicBezTo>
                      <a:pt x="87" y="1028"/>
                      <a:pt x="1" y="1191"/>
                      <a:pt x="97" y="1293"/>
                    </a:cubicBezTo>
                    <a:cubicBezTo>
                      <a:pt x="129" y="1324"/>
                      <a:pt x="167" y="1337"/>
                      <a:pt x="209" y="1337"/>
                    </a:cubicBezTo>
                    <a:cubicBezTo>
                      <a:pt x="299" y="1337"/>
                      <a:pt x="404" y="1278"/>
                      <a:pt x="486" y="1226"/>
                    </a:cubicBezTo>
                    <a:cubicBezTo>
                      <a:pt x="844" y="981"/>
                      <a:pt x="1279" y="852"/>
                      <a:pt x="1715" y="852"/>
                    </a:cubicBezTo>
                    <a:cubicBezTo>
                      <a:pt x="1886" y="852"/>
                      <a:pt x="2058" y="872"/>
                      <a:pt x="2226" y="913"/>
                    </a:cubicBezTo>
                    <a:cubicBezTo>
                      <a:pt x="2290" y="930"/>
                      <a:pt x="2355" y="947"/>
                      <a:pt x="2420" y="947"/>
                    </a:cubicBezTo>
                    <a:cubicBezTo>
                      <a:pt x="2427" y="947"/>
                      <a:pt x="2434" y="947"/>
                      <a:pt x="2441" y="947"/>
                    </a:cubicBezTo>
                    <a:cubicBezTo>
                      <a:pt x="2514" y="942"/>
                      <a:pt x="2591" y="903"/>
                      <a:pt x="2614" y="831"/>
                    </a:cubicBezTo>
                    <a:cubicBezTo>
                      <a:pt x="2649" y="725"/>
                      <a:pt x="2552" y="625"/>
                      <a:pt x="2461" y="557"/>
                    </a:cubicBezTo>
                    <a:cubicBezTo>
                      <a:pt x="2144" y="340"/>
                      <a:pt x="1636" y="0"/>
                      <a:pt x="1213" y="0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832;p47">
                <a:extLst>
                  <a:ext uri="{FF2B5EF4-FFF2-40B4-BE49-F238E27FC236}">
                    <a16:creationId xmlns:a16="http://schemas.microsoft.com/office/drawing/2014/main" id="{BE37E914-E97C-4021-A26A-E5A447B30CAB}"/>
                  </a:ext>
                </a:extLst>
              </p:cNvPr>
              <p:cNvSpPr/>
              <p:nvPr/>
            </p:nvSpPr>
            <p:spPr>
              <a:xfrm>
                <a:off x="4794567" y="3000092"/>
                <a:ext cx="50638" cy="60766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2538" extrusionOk="0">
                    <a:moveTo>
                      <a:pt x="482" y="1"/>
                    </a:moveTo>
                    <a:cubicBezTo>
                      <a:pt x="225" y="1"/>
                      <a:pt x="1" y="260"/>
                      <a:pt x="54" y="548"/>
                    </a:cubicBezTo>
                    <a:cubicBezTo>
                      <a:pt x="92" y="750"/>
                      <a:pt x="256" y="894"/>
                      <a:pt x="404" y="1029"/>
                    </a:cubicBezTo>
                    <a:cubicBezTo>
                      <a:pt x="976" y="1533"/>
                      <a:pt x="1549" y="2038"/>
                      <a:pt x="2115" y="2537"/>
                    </a:cubicBezTo>
                    <a:cubicBezTo>
                      <a:pt x="1990" y="2427"/>
                      <a:pt x="1913" y="1797"/>
                      <a:pt x="1832" y="1615"/>
                    </a:cubicBezTo>
                    <a:cubicBezTo>
                      <a:pt x="1697" y="1302"/>
                      <a:pt x="1520" y="1005"/>
                      <a:pt x="1313" y="736"/>
                    </a:cubicBezTo>
                    <a:cubicBezTo>
                      <a:pt x="1149" y="519"/>
                      <a:pt x="875" y="125"/>
                      <a:pt x="615" y="24"/>
                    </a:cubicBezTo>
                    <a:cubicBezTo>
                      <a:pt x="571" y="8"/>
                      <a:pt x="526" y="1"/>
                      <a:pt x="482" y="1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833;p47">
                <a:extLst>
                  <a:ext uri="{FF2B5EF4-FFF2-40B4-BE49-F238E27FC236}">
                    <a16:creationId xmlns:a16="http://schemas.microsoft.com/office/drawing/2014/main" id="{6FF9B8DE-6150-4045-9F41-A3A101002F60}"/>
                  </a:ext>
                </a:extLst>
              </p:cNvPr>
              <p:cNvSpPr/>
              <p:nvPr/>
            </p:nvSpPr>
            <p:spPr>
              <a:xfrm>
                <a:off x="4736944" y="2944049"/>
                <a:ext cx="140973" cy="140064"/>
              </a:xfrm>
              <a:custGeom>
                <a:avLst/>
                <a:gdLst/>
                <a:ahLst/>
                <a:cxnLst/>
                <a:rect l="l" t="t" r="r" b="b"/>
                <a:pathLst>
                  <a:path w="5888" h="5850" extrusionOk="0">
                    <a:moveTo>
                      <a:pt x="3479" y="1"/>
                    </a:moveTo>
                    <a:cubicBezTo>
                      <a:pt x="3479" y="1"/>
                      <a:pt x="2182" y="169"/>
                      <a:pt x="3479" y="3374"/>
                    </a:cubicBezTo>
                    <a:cubicBezTo>
                      <a:pt x="3479" y="3374"/>
                      <a:pt x="1" y="4686"/>
                      <a:pt x="389" y="5849"/>
                    </a:cubicBezTo>
                    <a:lnTo>
                      <a:pt x="5469" y="5849"/>
                    </a:lnTo>
                    <a:lnTo>
                      <a:pt x="5887" y="5378"/>
                    </a:lnTo>
                    <a:lnTo>
                      <a:pt x="3479" y="1"/>
                    </a:lnTo>
                    <a:close/>
                  </a:path>
                </a:pathLst>
              </a:cu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834;p47">
                <a:extLst>
                  <a:ext uri="{FF2B5EF4-FFF2-40B4-BE49-F238E27FC236}">
                    <a16:creationId xmlns:a16="http://schemas.microsoft.com/office/drawing/2014/main" id="{3FA03DE3-6145-46BB-AD57-895254016C89}"/>
                  </a:ext>
                </a:extLst>
              </p:cNvPr>
              <p:cNvSpPr/>
              <p:nvPr/>
            </p:nvSpPr>
            <p:spPr>
              <a:xfrm>
                <a:off x="4736490" y="2940937"/>
                <a:ext cx="92514" cy="134317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5610" extrusionOk="0">
                    <a:moveTo>
                      <a:pt x="3076" y="0"/>
                    </a:moveTo>
                    <a:cubicBezTo>
                      <a:pt x="2797" y="548"/>
                      <a:pt x="2695" y="1193"/>
                      <a:pt x="2730" y="1817"/>
                    </a:cubicBezTo>
                    <a:cubicBezTo>
                      <a:pt x="2749" y="2134"/>
                      <a:pt x="2802" y="2447"/>
                      <a:pt x="2893" y="2755"/>
                    </a:cubicBezTo>
                    <a:cubicBezTo>
                      <a:pt x="2954" y="2972"/>
                      <a:pt x="3039" y="3184"/>
                      <a:pt x="3143" y="3388"/>
                    </a:cubicBezTo>
                    <a:lnTo>
                      <a:pt x="3143" y="3388"/>
                    </a:lnTo>
                    <a:cubicBezTo>
                      <a:pt x="2913" y="3500"/>
                      <a:pt x="2689" y="3624"/>
                      <a:pt x="2465" y="3744"/>
                    </a:cubicBezTo>
                    <a:cubicBezTo>
                      <a:pt x="2167" y="3917"/>
                      <a:pt x="1874" y="4101"/>
                      <a:pt x="1591" y="4292"/>
                    </a:cubicBezTo>
                    <a:cubicBezTo>
                      <a:pt x="1302" y="4485"/>
                      <a:pt x="1029" y="4691"/>
                      <a:pt x="759" y="4913"/>
                    </a:cubicBezTo>
                    <a:cubicBezTo>
                      <a:pt x="495" y="5133"/>
                      <a:pt x="235" y="5359"/>
                      <a:pt x="0" y="5609"/>
                    </a:cubicBezTo>
                    <a:cubicBezTo>
                      <a:pt x="308" y="5456"/>
                      <a:pt x="606" y="5287"/>
                      <a:pt x="908" y="5128"/>
                    </a:cubicBezTo>
                    <a:lnTo>
                      <a:pt x="1802" y="4648"/>
                    </a:lnTo>
                    <a:cubicBezTo>
                      <a:pt x="2105" y="4489"/>
                      <a:pt x="2403" y="4336"/>
                      <a:pt x="2701" y="4181"/>
                    </a:cubicBezTo>
                    <a:cubicBezTo>
                      <a:pt x="2999" y="4028"/>
                      <a:pt x="3307" y="3884"/>
                      <a:pt x="3604" y="3735"/>
                    </a:cubicBezTo>
                    <a:lnTo>
                      <a:pt x="3864" y="3605"/>
                    </a:lnTo>
                    <a:lnTo>
                      <a:pt x="3715" y="3369"/>
                    </a:lnTo>
                    <a:cubicBezTo>
                      <a:pt x="3561" y="3134"/>
                      <a:pt x="3445" y="2875"/>
                      <a:pt x="3340" y="2606"/>
                    </a:cubicBezTo>
                    <a:cubicBezTo>
                      <a:pt x="3243" y="2342"/>
                      <a:pt x="3172" y="2058"/>
                      <a:pt x="3114" y="1774"/>
                    </a:cubicBezTo>
                    <a:cubicBezTo>
                      <a:pt x="3008" y="1202"/>
                      <a:pt x="2990" y="606"/>
                      <a:pt x="3076" y="0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1835;p47">
              <a:extLst>
                <a:ext uri="{FF2B5EF4-FFF2-40B4-BE49-F238E27FC236}">
                  <a16:creationId xmlns:a16="http://schemas.microsoft.com/office/drawing/2014/main" id="{DE6FFB9D-3344-4498-A21D-97B268EC513C}"/>
                </a:ext>
              </a:extLst>
            </p:cNvPr>
            <p:cNvGrpSpPr/>
            <p:nvPr/>
          </p:nvGrpSpPr>
          <p:grpSpPr>
            <a:xfrm>
              <a:off x="5769640" y="1075055"/>
              <a:ext cx="2728746" cy="2280410"/>
              <a:chOff x="4467864" y="2734675"/>
              <a:chExt cx="768012" cy="641827"/>
            </a:xfrm>
          </p:grpSpPr>
          <p:sp>
            <p:nvSpPr>
              <p:cNvPr id="23" name="Google Shape;1836;p47">
                <a:extLst>
                  <a:ext uri="{FF2B5EF4-FFF2-40B4-BE49-F238E27FC236}">
                    <a16:creationId xmlns:a16="http://schemas.microsoft.com/office/drawing/2014/main" id="{4DD3CDF0-BB1E-4519-B328-EEB2902AFBE9}"/>
                  </a:ext>
                </a:extLst>
              </p:cNvPr>
              <p:cNvSpPr/>
              <p:nvPr/>
            </p:nvSpPr>
            <p:spPr>
              <a:xfrm>
                <a:off x="4594073" y="2734675"/>
                <a:ext cx="641803" cy="641827"/>
              </a:xfrm>
              <a:custGeom>
                <a:avLst/>
                <a:gdLst/>
                <a:ahLst/>
                <a:cxnLst/>
                <a:rect l="l" t="t" r="r" b="b"/>
                <a:pathLst>
                  <a:path w="26806" h="26807" extrusionOk="0">
                    <a:moveTo>
                      <a:pt x="13402" y="1"/>
                    </a:moveTo>
                    <a:cubicBezTo>
                      <a:pt x="5998" y="1"/>
                      <a:pt x="0" y="5998"/>
                      <a:pt x="0" y="13403"/>
                    </a:cubicBezTo>
                    <a:cubicBezTo>
                      <a:pt x="0" y="20804"/>
                      <a:pt x="5998" y="26806"/>
                      <a:pt x="13402" y="26806"/>
                    </a:cubicBezTo>
                    <a:cubicBezTo>
                      <a:pt x="20803" y="26806"/>
                      <a:pt x="26805" y="20804"/>
                      <a:pt x="26805" y="13403"/>
                    </a:cubicBezTo>
                    <a:cubicBezTo>
                      <a:pt x="26805" y="5998"/>
                      <a:pt x="20803" y="1"/>
                      <a:pt x="13402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837;p47">
                <a:extLst>
                  <a:ext uri="{FF2B5EF4-FFF2-40B4-BE49-F238E27FC236}">
                    <a16:creationId xmlns:a16="http://schemas.microsoft.com/office/drawing/2014/main" id="{85B68977-D4EC-4045-A7F4-57C706C95589}"/>
                  </a:ext>
                </a:extLst>
              </p:cNvPr>
              <p:cNvSpPr/>
              <p:nvPr/>
            </p:nvSpPr>
            <p:spPr>
              <a:xfrm>
                <a:off x="4594073" y="2775515"/>
                <a:ext cx="598993" cy="600981"/>
              </a:xfrm>
              <a:custGeom>
                <a:avLst/>
                <a:gdLst/>
                <a:ahLst/>
                <a:cxnLst/>
                <a:rect l="l" t="t" r="r" b="b"/>
                <a:pathLst>
                  <a:path w="25018" h="25101" extrusionOk="0">
                    <a:moveTo>
                      <a:pt x="6857" y="1"/>
                    </a:moveTo>
                    <a:lnTo>
                      <a:pt x="6857" y="1"/>
                    </a:lnTo>
                    <a:cubicBezTo>
                      <a:pt x="2762" y="2292"/>
                      <a:pt x="0" y="6671"/>
                      <a:pt x="0" y="11697"/>
                    </a:cubicBezTo>
                    <a:cubicBezTo>
                      <a:pt x="0" y="19098"/>
                      <a:pt x="5998" y="25100"/>
                      <a:pt x="13402" y="25100"/>
                    </a:cubicBezTo>
                    <a:cubicBezTo>
                      <a:pt x="18372" y="25100"/>
                      <a:pt x="22706" y="22394"/>
                      <a:pt x="25018" y="18377"/>
                    </a:cubicBezTo>
                    <a:lnTo>
                      <a:pt x="25018" y="18377"/>
                    </a:lnTo>
                    <a:cubicBezTo>
                      <a:pt x="22495" y="19804"/>
                      <a:pt x="19608" y="20596"/>
                      <a:pt x="16664" y="20596"/>
                    </a:cubicBezTo>
                    <a:cubicBezTo>
                      <a:pt x="14713" y="20596"/>
                      <a:pt x="12737" y="20248"/>
                      <a:pt x="10827" y="19506"/>
                    </a:cubicBezTo>
                    <a:cubicBezTo>
                      <a:pt x="2402" y="16137"/>
                      <a:pt x="1551" y="5892"/>
                      <a:pt x="68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838;p47">
                <a:extLst>
                  <a:ext uri="{FF2B5EF4-FFF2-40B4-BE49-F238E27FC236}">
                    <a16:creationId xmlns:a16="http://schemas.microsoft.com/office/drawing/2014/main" id="{5696E977-564D-4FD5-A26A-B7188A8B2BEE}"/>
                  </a:ext>
                </a:extLst>
              </p:cNvPr>
              <p:cNvSpPr/>
              <p:nvPr/>
            </p:nvSpPr>
            <p:spPr>
              <a:xfrm>
                <a:off x="4939640" y="2820713"/>
                <a:ext cx="72067" cy="55738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2328" extrusionOk="0">
                    <a:moveTo>
                      <a:pt x="1504" y="1"/>
                    </a:moveTo>
                    <a:cubicBezTo>
                      <a:pt x="674" y="1"/>
                      <a:pt x="1" y="520"/>
                      <a:pt x="1" y="1164"/>
                    </a:cubicBezTo>
                    <a:cubicBezTo>
                      <a:pt x="1" y="1808"/>
                      <a:pt x="674" y="2327"/>
                      <a:pt x="1504" y="2327"/>
                    </a:cubicBezTo>
                    <a:cubicBezTo>
                      <a:pt x="2336" y="2327"/>
                      <a:pt x="3010" y="1808"/>
                      <a:pt x="3010" y="1164"/>
                    </a:cubicBezTo>
                    <a:cubicBezTo>
                      <a:pt x="3010" y="520"/>
                      <a:pt x="2336" y="1"/>
                      <a:pt x="1504" y="1"/>
                    </a:cubicBezTo>
                    <a:close/>
                  </a:path>
                </a:pathLst>
              </a:custGeom>
              <a:solidFill>
                <a:srgbClr val="513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839;p47">
                <a:extLst>
                  <a:ext uri="{FF2B5EF4-FFF2-40B4-BE49-F238E27FC236}">
                    <a16:creationId xmlns:a16="http://schemas.microsoft.com/office/drawing/2014/main" id="{B6E449A6-C15C-4600-9A95-FF6BAD2B967D}"/>
                  </a:ext>
                </a:extLst>
              </p:cNvPr>
              <p:cNvSpPr/>
              <p:nvPr/>
            </p:nvSpPr>
            <p:spPr>
              <a:xfrm>
                <a:off x="5029486" y="3234555"/>
                <a:ext cx="50303" cy="50423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2106" extrusionOk="0">
                    <a:moveTo>
                      <a:pt x="1049" y="0"/>
                    </a:moveTo>
                    <a:cubicBezTo>
                      <a:pt x="472" y="0"/>
                      <a:pt x="1" y="471"/>
                      <a:pt x="1" y="1052"/>
                    </a:cubicBezTo>
                    <a:cubicBezTo>
                      <a:pt x="1" y="1633"/>
                      <a:pt x="472" y="2105"/>
                      <a:pt x="1049" y="2105"/>
                    </a:cubicBezTo>
                    <a:cubicBezTo>
                      <a:pt x="1630" y="2105"/>
                      <a:pt x="2101" y="1633"/>
                      <a:pt x="2101" y="1052"/>
                    </a:cubicBezTo>
                    <a:cubicBezTo>
                      <a:pt x="2101" y="471"/>
                      <a:pt x="1630" y="0"/>
                      <a:pt x="1049" y="0"/>
                    </a:cubicBezTo>
                    <a:close/>
                  </a:path>
                </a:pathLst>
              </a:custGeom>
              <a:solidFill>
                <a:srgbClr val="513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840;p47">
                <a:extLst>
                  <a:ext uri="{FF2B5EF4-FFF2-40B4-BE49-F238E27FC236}">
                    <a16:creationId xmlns:a16="http://schemas.microsoft.com/office/drawing/2014/main" id="{5155F56E-C232-4D47-9700-B8D3D7EA9333}"/>
                  </a:ext>
                </a:extLst>
              </p:cNvPr>
              <p:cNvSpPr/>
              <p:nvPr/>
            </p:nvSpPr>
            <p:spPr>
              <a:xfrm>
                <a:off x="4663306" y="3130538"/>
                <a:ext cx="64118" cy="72043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3009" extrusionOk="0">
                    <a:moveTo>
                      <a:pt x="1336" y="1"/>
                    </a:moveTo>
                    <a:cubicBezTo>
                      <a:pt x="602" y="1"/>
                      <a:pt x="1" y="673"/>
                      <a:pt x="1" y="1505"/>
                    </a:cubicBezTo>
                    <a:cubicBezTo>
                      <a:pt x="1" y="2336"/>
                      <a:pt x="602" y="3009"/>
                      <a:pt x="1336" y="3009"/>
                    </a:cubicBezTo>
                    <a:cubicBezTo>
                      <a:pt x="2077" y="3009"/>
                      <a:pt x="2678" y="2336"/>
                      <a:pt x="2678" y="1505"/>
                    </a:cubicBezTo>
                    <a:cubicBezTo>
                      <a:pt x="2678" y="673"/>
                      <a:pt x="2077" y="1"/>
                      <a:pt x="1336" y="1"/>
                    </a:cubicBezTo>
                    <a:close/>
                  </a:path>
                </a:pathLst>
              </a:custGeom>
              <a:solidFill>
                <a:srgbClr val="513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841;p47">
                <a:extLst>
                  <a:ext uri="{FF2B5EF4-FFF2-40B4-BE49-F238E27FC236}">
                    <a16:creationId xmlns:a16="http://schemas.microsoft.com/office/drawing/2014/main" id="{B87F0938-4577-4A58-82AA-7AF06984DDDE}"/>
                  </a:ext>
                </a:extLst>
              </p:cNvPr>
              <p:cNvSpPr/>
              <p:nvPr/>
            </p:nvSpPr>
            <p:spPr>
              <a:xfrm>
                <a:off x="5118541" y="2981227"/>
                <a:ext cx="34094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1418" extrusionOk="0">
                    <a:moveTo>
                      <a:pt x="712" y="0"/>
                    </a:moveTo>
                    <a:cubicBezTo>
                      <a:pt x="323" y="0"/>
                      <a:pt x="0" y="317"/>
                      <a:pt x="0" y="706"/>
                    </a:cubicBezTo>
                    <a:cubicBezTo>
                      <a:pt x="0" y="1100"/>
                      <a:pt x="323" y="1418"/>
                      <a:pt x="712" y="1418"/>
                    </a:cubicBezTo>
                    <a:cubicBezTo>
                      <a:pt x="1102" y="1418"/>
                      <a:pt x="1423" y="1100"/>
                      <a:pt x="1423" y="706"/>
                    </a:cubicBezTo>
                    <a:cubicBezTo>
                      <a:pt x="1423" y="317"/>
                      <a:pt x="1102" y="0"/>
                      <a:pt x="712" y="0"/>
                    </a:cubicBezTo>
                    <a:close/>
                  </a:path>
                </a:pathLst>
              </a:custGeom>
              <a:solidFill>
                <a:srgbClr val="513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842;p47">
                <a:extLst>
                  <a:ext uri="{FF2B5EF4-FFF2-40B4-BE49-F238E27FC236}">
                    <a16:creationId xmlns:a16="http://schemas.microsoft.com/office/drawing/2014/main" id="{0316301D-B4F9-4FFF-9601-266C931FED00}"/>
                  </a:ext>
                </a:extLst>
              </p:cNvPr>
              <p:cNvSpPr/>
              <p:nvPr/>
            </p:nvSpPr>
            <p:spPr>
              <a:xfrm>
                <a:off x="4944931" y="2828900"/>
                <a:ext cx="61365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2563" h="1986" extrusionOk="0">
                    <a:moveTo>
                      <a:pt x="1283" y="0"/>
                    </a:moveTo>
                    <a:cubicBezTo>
                      <a:pt x="573" y="0"/>
                      <a:pt x="1" y="448"/>
                      <a:pt x="1" y="995"/>
                    </a:cubicBezTo>
                    <a:cubicBezTo>
                      <a:pt x="1" y="1543"/>
                      <a:pt x="573" y="1985"/>
                      <a:pt x="1283" y="1985"/>
                    </a:cubicBezTo>
                    <a:cubicBezTo>
                      <a:pt x="1991" y="1985"/>
                      <a:pt x="2563" y="1543"/>
                      <a:pt x="2563" y="995"/>
                    </a:cubicBezTo>
                    <a:cubicBezTo>
                      <a:pt x="2563" y="448"/>
                      <a:pt x="1991" y="0"/>
                      <a:pt x="1283" y="0"/>
                    </a:cubicBezTo>
                    <a:close/>
                  </a:path>
                </a:pathLst>
              </a:custGeom>
              <a:solidFill>
                <a:srgbClr val="FFFFFF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843;p47">
                <a:extLst>
                  <a:ext uri="{FF2B5EF4-FFF2-40B4-BE49-F238E27FC236}">
                    <a16:creationId xmlns:a16="http://schemas.microsoft.com/office/drawing/2014/main" id="{3D9385EF-6822-41F9-8A8D-31BDD3AE5A9E}"/>
                  </a:ext>
                </a:extLst>
              </p:cNvPr>
              <p:cNvSpPr/>
              <p:nvPr/>
            </p:nvSpPr>
            <p:spPr>
              <a:xfrm>
                <a:off x="5036643" y="3243413"/>
                <a:ext cx="41444" cy="41564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736" extrusionOk="0">
                    <a:moveTo>
                      <a:pt x="865" y="1"/>
                    </a:moveTo>
                    <a:cubicBezTo>
                      <a:pt x="384" y="1"/>
                      <a:pt x="0" y="389"/>
                      <a:pt x="0" y="866"/>
                    </a:cubicBezTo>
                    <a:cubicBezTo>
                      <a:pt x="0" y="1345"/>
                      <a:pt x="384" y="1735"/>
                      <a:pt x="865" y="1735"/>
                    </a:cubicBezTo>
                    <a:cubicBezTo>
                      <a:pt x="1340" y="1735"/>
                      <a:pt x="1730" y="1345"/>
                      <a:pt x="1730" y="866"/>
                    </a:cubicBezTo>
                    <a:cubicBezTo>
                      <a:pt x="1730" y="389"/>
                      <a:pt x="1340" y="1"/>
                      <a:pt x="865" y="1"/>
                    </a:cubicBezTo>
                    <a:close/>
                  </a:path>
                </a:pathLst>
              </a:custGeom>
              <a:solidFill>
                <a:srgbClr val="FFFFFF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844;p47">
                <a:extLst>
                  <a:ext uri="{FF2B5EF4-FFF2-40B4-BE49-F238E27FC236}">
                    <a16:creationId xmlns:a16="http://schemas.microsoft.com/office/drawing/2014/main" id="{BBD8AA04-D82D-4F47-AA12-5EDF45DA8A44}"/>
                  </a:ext>
                </a:extLst>
              </p:cNvPr>
              <p:cNvSpPr/>
              <p:nvPr/>
            </p:nvSpPr>
            <p:spPr>
              <a:xfrm>
                <a:off x="4671805" y="3142843"/>
                <a:ext cx="53296" cy="59737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495" extrusionOk="0">
                    <a:moveTo>
                      <a:pt x="1116" y="1"/>
                    </a:moveTo>
                    <a:cubicBezTo>
                      <a:pt x="501" y="1"/>
                      <a:pt x="1" y="558"/>
                      <a:pt x="1" y="1245"/>
                    </a:cubicBezTo>
                    <a:cubicBezTo>
                      <a:pt x="1" y="1937"/>
                      <a:pt x="501" y="2495"/>
                      <a:pt x="1116" y="2495"/>
                    </a:cubicBezTo>
                    <a:cubicBezTo>
                      <a:pt x="1726" y="2495"/>
                      <a:pt x="2226" y="1937"/>
                      <a:pt x="2226" y="1245"/>
                    </a:cubicBezTo>
                    <a:cubicBezTo>
                      <a:pt x="2226" y="558"/>
                      <a:pt x="1726" y="1"/>
                      <a:pt x="1116" y="1"/>
                    </a:cubicBezTo>
                    <a:close/>
                  </a:path>
                </a:pathLst>
              </a:custGeom>
              <a:solidFill>
                <a:srgbClr val="FFFFFF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845;p47">
                <a:extLst>
                  <a:ext uri="{FF2B5EF4-FFF2-40B4-BE49-F238E27FC236}">
                    <a16:creationId xmlns:a16="http://schemas.microsoft.com/office/drawing/2014/main" id="{041C7EEA-F9EA-4374-826C-DEFD9890BEB4}"/>
                  </a:ext>
                </a:extLst>
              </p:cNvPr>
              <p:cNvSpPr/>
              <p:nvPr/>
            </p:nvSpPr>
            <p:spPr>
              <a:xfrm>
                <a:off x="5123616" y="2983621"/>
                <a:ext cx="29018" cy="29018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1212" extrusionOk="0">
                    <a:moveTo>
                      <a:pt x="606" y="1"/>
                    </a:moveTo>
                    <a:cubicBezTo>
                      <a:pt x="269" y="1"/>
                      <a:pt x="0" y="275"/>
                      <a:pt x="0" y="606"/>
                    </a:cubicBezTo>
                    <a:cubicBezTo>
                      <a:pt x="0" y="943"/>
                      <a:pt x="269" y="1212"/>
                      <a:pt x="606" y="1212"/>
                    </a:cubicBezTo>
                    <a:cubicBezTo>
                      <a:pt x="937" y="1212"/>
                      <a:pt x="1211" y="943"/>
                      <a:pt x="1211" y="606"/>
                    </a:cubicBezTo>
                    <a:cubicBezTo>
                      <a:pt x="1211" y="275"/>
                      <a:pt x="937" y="1"/>
                      <a:pt x="606" y="1"/>
                    </a:cubicBezTo>
                    <a:close/>
                  </a:path>
                </a:pathLst>
              </a:custGeom>
              <a:solidFill>
                <a:srgbClr val="FFFFFF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846;p47">
                <a:extLst>
                  <a:ext uri="{FF2B5EF4-FFF2-40B4-BE49-F238E27FC236}">
                    <a16:creationId xmlns:a16="http://schemas.microsoft.com/office/drawing/2014/main" id="{EEFA9F1B-3BFC-499A-946D-0481A55D8E87}"/>
                  </a:ext>
                </a:extLst>
              </p:cNvPr>
              <p:cNvSpPr/>
              <p:nvPr/>
            </p:nvSpPr>
            <p:spPr>
              <a:xfrm>
                <a:off x="4865667" y="3091564"/>
                <a:ext cx="35004" cy="56959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2379" extrusionOk="0">
                    <a:moveTo>
                      <a:pt x="731" y="0"/>
                    </a:moveTo>
                    <a:cubicBezTo>
                      <a:pt x="327" y="0"/>
                      <a:pt x="1" y="533"/>
                      <a:pt x="1" y="1191"/>
                    </a:cubicBezTo>
                    <a:cubicBezTo>
                      <a:pt x="1" y="1845"/>
                      <a:pt x="327" y="2378"/>
                      <a:pt x="731" y="2378"/>
                    </a:cubicBezTo>
                    <a:cubicBezTo>
                      <a:pt x="1134" y="2378"/>
                      <a:pt x="1462" y="1845"/>
                      <a:pt x="1462" y="1191"/>
                    </a:cubicBezTo>
                    <a:cubicBezTo>
                      <a:pt x="1462" y="533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847;p47">
                <a:extLst>
                  <a:ext uri="{FF2B5EF4-FFF2-40B4-BE49-F238E27FC236}">
                    <a16:creationId xmlns:a16="http://schemas.microsoft.com/office/drawing/2014/main" id="{5ADE6142-F307-4E76-ADB3-C38660389D39}"/>
                  </a:ext>
                </a:extLst>
              </p:cNvPr>
              <p:cNvSpPr/>
              <p:nvPr/>
            </p:nvSpPr>
            <p:spPr>
              <a:xfrm>
                <a:off x="4865883" y="3115911"/>
                <a:ext cx="34788" cy="32610"/>
              </a:xfrm>
              <a:custGeom>
                <a:avLst/>
                <a:gdLst/>
                <a:ahLst/>
                <a:cxnLst/>
                <a:rect l="l" t="t" r="r" b="b"/>
                <a:pathLst>
                  <a:path w="1453" h="1362" extrusionOk="0">
                    <a:moveTo>
                      <a:pt x="1104" y="1"/>
                    </a:moveTo>
                    <a:cubicBezTo>
                      <a:pt x="729" y="1"/>
                      <a:pt x="348" y="120"/>
                      <a:pt x="1" y="304"/>
                    </a:cubicBezTo>
                    <a:cubicBezTo>
                      <a:pt x="40" y="900"/>
                      <a:pt x="347" y="1361"/>
                      <a:pt x="722" y="1361"/>
                    </a:cubicBezTo>
                    <a:cubicBezTo>
                      <a:pt x="1125" y="1361"/>
                      <a:pt x="1453" y="828"/>
                      <a:pt x="1453" y="174"/>
                    </a:cubicBezTo>
                    <a:cubicBezTo>
                      <a:pt x="1453" y="126"/>
                      <a:pt x="1448" y="79"/>
                      <a:pt x="1443" y="35"/>
                    </a:cubicBezTo>
                    <a:cubicBezTo>
                      <a:pt x="1331" y="12"/>
                      <a:pt x="1218" y="1"/>
                      <a:pt x="11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848;p47">
                <a:extLst>
                  <a:ext uri="{FF2B5EF4-FFF2-40B4-BE49-F238E27FC236}">
                    <a16:creationId xmlns:a16="http://schemas.microsoft.com/office/drawing/2014/main" id="{D29E7F70-EF57-4FDE-B859-1B5ECB37428F}"/>
                  </a:ext>
                </a:extLst>
              </p:cNvPr>
              <p:cNvSpPr/>
              <p:nvPr/>
            </p:nvSpPr>
            <p:spPr>
              <a:xfrm>
                <a:off x="4939640" y="2991473"/>
                <a:ext cx="36033" cy="64070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2676" extrusionOk="0">
                    <a:moveTo>
                      <a:pt x="750" y="0"/>
                    </a:moveTo>
                    <a:cubicBezTo>
                      <a:pt x="337" y="0"/>
                      <a:pt x="1" y="600"/>
                      <a:pt x="1" y="1336"/>
                    </a:cubicBezTo>
                    <a:cubicBezTo>
                      <a:pt x="1" y="2076"/>
                      <a:pt x="337" y="2676"/>
                      <a:pt x="750" y="2676"/>
                    </a:cubicBezTo>
                    <a:cubicBezTo>
                      <a:pt x="1169" y="2676"/>
                      <a:pt x="1504" y="2076"/>
                      <a:pt x="1504" y="1336"/>
                    </a:cubicBezTo>
                    <a:cubicBezTo>
                      <a:pt x="1504" y="600"/>
                      <a:pt x="1169" y="0"/>
                      <a:pt x="7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849;p47">
                <a:extLst>
                  <a:ext uri="{FF2B5EF4-FFF2-40B4-BE49-F238E27FC236}">
                    <a16:creationId xmlns:a16="http://schemas.microsoft.com/office/drawing/2014/main" id="{F33AD459-6756-4699-81F1-F711942B7210}"/>
                  </a:ext>
                </a:extLst>
              </p:cNvPr>
              <p:cNvSpPr/>
              <p:nvPr/>
            </p:nvSpPr>
            <p:spPr>
              <a:xfrm>
                <a:off x="4925133" y="2927531"/>
                <a:ext cx="72522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3029" h="1321" extrusionOk="0">
                    <a:moveTo>
                      <a:pt x="1496" y="0"/>
                    </a:moveTo>
                    <a:cubicBezTo>
                      <a:pt x="1161" y="0"/>
                      <a:pt x="835" y="108"/>
                      <a:pt x="573" y="292"/>
                    </a:cubicBezTo>
                    <a:cubicBezTo>
                      <a:pt x="280" y="489"/>
                      <a:pt x="59" y="791"/>
                      <a:pt x="1" y="1123"/>
                    </a:cubicBezTo>
                    <a:cubicBezTo>
                      <a:pt x="247" y="897"/>
                      <a:pt x="502" y="748"/>
                      <a:pt x="766" y="642"/>
                    </a:cubicBezTo>
                    <a:cubicBezTo>
                      <a:pt x="991" y="561"/>
                      <a:pt x="1219" y="513"/>
                      <a:pt x="1446" y="513"/>
                    </a:cubicBezTo>
                    <a:cubicBezTo>
                      <a:pt x="1485" y="513"/>
                      <a:pt x="1524" y="515"/>
                      <a:pt x="1563" y="518"/>
                    </a:cubicBezTo>
                    <a:cubicBezTo>
                      <a:pt x="1822" y="537"/>
                      <a:pt x="2087" y="618"/>
                      <a:pt x="2337" y="748"/>
                    </a:cubicBezTo>
                    <a:cubicBezTo>
                      <a:pt x="2582" y="883"/>
                      <a:pt x="2813" y="1070"/>
                      <a:pt x="3029" y="1321"/>
                    </a:cubicBezTo>
                    <a:cubicBezTo>
                      <a:pt x="3015" y="988"/>
                      <a:pt x="2831" y="662"/>
                      <a:pt x="2572" y="427"/>
                    </a:cubicBezTo>
                    <a:cubicBezTo>
                      <a:pt x="2312" y="181"/>
                      <a:pt x="1962" y="28"/>
                      <a:pt x="1597" y="3"/>
                    </a:cubicBezTo>
                    <a:cubicBezTo>
                      <a:pt x="1564" y="1"/>
                      <a:pt x="1530" y="0"/>
                      <a:pt x="14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850;p47">
                <a:extLst>
                  <a:ext uri="{FF2B5EF4-FFF2-40B4-BE49-F238E27FC236}">
                    <a16:creationId xmlns:a16="http://schemas.microsoft.com/office/drawing/2014/main" id="{185020F7-3E97-46B1-8B48-F0630D2FD4BB}"/>
                  </a:ext>
                </a:extLst>
              </p:cNvPr>
              <p:cNvSpPr/>
              <p:nvPr/>
            </p:nvSpPr>
            <p:spPr>
              <a:xfrm>
                <a:off x="4817022" y="3020464"/>
                <a:ext cx="17717" cy="5233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2186" extrusionOk="0">
                    <a:moveTo>
                      <a:pt x="740" y="0"/>
                    </a:moveTo>
                    <a:lnTo>
                      <a:pt x="740" y="0"/>
                    </a:lnTo>
                    <a:cubicBezTo>
                      <a:pt x="529" y="67"/>
                      <a:pt x="356" y="225"/>
                      <a:pt x="236" y="408"/>
                    </a:cubicBezTo>
                    <a:cubicBezTo>
                      <a:pt x="110" y="595"/>
                      <a:pt x="38" y="812"/>
                      <a:pt x="19" y="1038"/>
                    </a:cubicBezTo>
                    <a:cubicBezTo>
                      <a:pt x="0" y="1258"/>
                      <a:pt x="29" y="1484"/>
                      <a:pt x="120" y="1691"/>
                    </a:cubicBezTo>
                    <a:cubicBezTo>
                      <a:pt x="202" y="1893"/>
                      <a:pt x="346" y="2081"/>
                      <a:pt x="543" y="2186"/>
                    </a:cubicBezTo>
                    <a:cubicBezTo>
                      <a:pt x="524" y="1965"/>
                      <a:pt x="514" y="1777"/>
                      <a:pt x="509" y="1600"/>
                    </a:cubicBezTo>
                    <a:cubicBezTo>
                      <a:pt x="509" y="1422"/>
                      <a:pt x="514" y="1254"/>
                      <a:pt x="533" y="1081"/>
                    </a:cubicBezTo>
                    <a:cubicBezTo>
                      <a:pt x="548" y="912"/>
                      <a:pt x="571" y="744"/>
                      <a:pt x="606" y="566"/>
                    </a:cubicBezTo>
                    <a:cubicBezTo>
                      <a:pt x="639" y="393"/>
                      <a:pt x="682" y="216"/>
                      <a:pt x="740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851;p47">
                <a:extLst>
                  <a:ext uri="{FF2B5EF4-FFF2-40B4-BE49-F238E27FC236}">
                    <a16:creationId xmlns:a16="http://schemas.microsoft.com/office/drawing/2014/main" id="{0E5E7C35-7B7B-4E5B-9E7A-95055FD4A34B}"/>
                  </a:ext>
                </a:extLst>
              </p:cNvPr>
              <p:cNvSpPr/>
              <p:nvPr/>
            </p:nvSpPr>
            <p:spPr>
              <a:xfrm>
                <a:off x="5010525" y="3206211"/>
                <a:ext cx="56624" cy="33639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1405" extrusionOk="0">
                    <a:moveTo>
                      <a:pt x="1695" y="1"/>
                    </a:moveTo>
                    <a:cubicBezTo>
                      <a:pt x="1671" y="1"/>
                      <a:pt x="1648" y="1"/>
                      <a:pt x="1624" y="2"/>
                    </a:cubicBezTo>
                    <a:cubicBezTo>
                      <a:pt x="1365" y="11"/>
                      <a:pt x="1110" y="89"/>
                      <a:pt x="879" y="209"/>
                    </a:cubicBezTo>
                    <a:cubicBezTo>
                      <a:pt x="648" y="328"/>
                      <a:pt x="442" y="497"/>
                      <a:pt x="289" y="699"/>
                    </a:cubicBezTo>
                    <a:cubicBezTo>
                      <a:pt x="129" y="905"/>
                      <a:pt x="20" y="1145"/>
                      <a:pt x="0" y="1405"/>
                    </a:cubicBezTo>
                    <a:cubicBezTo>
                      <a:pt x="207" y="1247"/>
                      <a:pt x="384" y="1112"/>
                      <a:pt x="568" y="992"/>
                    </a:cubicBezTo>
                    <a:cubicBezTo>
                      <a:pt x="750" y="872"/>
                      <a:pt x="932" y="761"/>
                      <a:pt x="1120" y="665"/>
                    </a:cubicBezTo>
                    <a:cubicBezTo>
                      <a:pt x="1307" y="564"/>
                      <a:pt x="1500" y="482"/>
                      <a:pt x="1701" y="401"/>
                    </a:cubicBezTo>
                    <a:cubicBezTo>
                      <a:pt x="1903" y="319"/>
                      <a:pt x="2119" y="251"/>
                      <a:pt x="2365" y="170"/>
                    </a:cubicBezTo>
                    <a:cubicBezTo>
                      <a:pt x="2160" y="48"/>
                      <a:pt x="1927" y="1"/>
                      <a:pt x="16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852;p47">
                <a:extLst>
                  <a:ext uri="{FF2B5EF4-FFF2-40B4-BE49-F238E27FC236}">
                    <a16:creationId xmlns:a16="http://schemas.microsoft.com/office/drawing/2014/main" id="{38F20ABF-FF17-4C81-8B71-37F31B239716}"/>
                  </a:ext>
                </a:extLst>
              </p:cNvPr>
              <p:cNvSpPr/>
              <p:nvPr/>
            </p:nvSpPr>
            <p:spPr>
              <a:xfrm>
                <a:off x="5090124" y="2974213"/>
                <a:ext cx="16688" cy="5801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423" extrusionOk="0">
                    <a:moveTo>
                      <a:pt x="625" y="0"/>
                    </a:moveTo>
                    <a:cubicBezTo>
                      <a:pt x="414" y="110"/>
                      <a:pt x="255" y="307"/>
                      <a:pt x="155" y="524"/>
                    </a:cubicBezTo>
                    <a:cubicBezTo>
                      <a:pt x="49" y="740"/>
                      <a:pt x="0" y="985"/>
                      <a:pt x="5" y="1230"/>
                    </a:cubicBezTo>
                    <a:cubicBezTo>
                      <a:pt x="15" y="1471"/>
                      <a:pt x="78" y="1711"/>
                      <a:pt x="193" y="1922"/>
                    </a:cubicBezTo>
                    <a:cubicBezTo>
                      <a:pt x="308" y="2134"/>
                      <a:pt x="477" y="2321"/>
                      <a:pt x="697" y="2422"/>
                    </a:cubicBezTo>
                    <a:cubicBezTo>
                      <a:pt x="645" y="2186"/>
                      <a:pt x="601" y="1984"/>
                      <a:pt x="572" y="1788"/>
                    </a:cubicBezTo>
                    <a:cubicBezTo>
                      <a:pt x="548" y="1591"/>
                      <a:pt x="530" y="1403"/>
                      <a:pt x="524" y="1216"/>
                    </a:cubicBezTo>
                    <a:cubicBezTo>
                      <a:pt x="515" y="1023"/>
                      <a:pt x="524" y="836"/>
                      <a:pt x="539" y="635"/>
                    </a:cubicBezTo>
                    <a:cubicBezTo>
                      <a:pt x="559" y="437"/>
                      <a:pt x="587" y="236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853;p47">
                <a:extLst>
                  <a:ext uri="{FF2B5EF4-FFF2-40B4-BE49-F238E27FC236}">
                    <a16:creationId xmlns:a16="http://schemas.microsoft.com/office/drawing/2014/main" id="{D898D7D5-4311-4938-B030-59BE15409BCC}"/>
                  </a:ext>
                </a:extLst>
              </p:cNvPr>
              <p:cNvSpPr/>
              <p:nvPr/>
            </p:nvSpPr>
            <p:spPr>
              <a:xfrm>
                <a:off x="4467864" y="2781452"/>
                <a:ext cx="139345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5820" h="6360" extrusionOk="0">
                    <a:moveTo>
                      <a:pt x="1439" y="1"/>
                    </a:moveTo>
                    <a:cubicBezTo>
                      <a:pt x="1092" y="1"/>
                      <a:pt x="743" y="175"/>
                      <a:pt x="562" y="473"/>
                    </a:cubicBezTo>
                    <a:cubicBezTo>
                      <a:pt x="302" y="901"/>
                      <a:pt x="336" y="1698"/>
                      <a:pt x="750" y="1982"/>
                    </a:cubicBezTo>
                    <a:cubicBezTo>
                      <a:pt x="264" y="2160"/>
                      <a:pt x="0" y="2785"/>
                      <a:pt x="206" y="3255"/>
                    </a:cubicBezTo>
                    <a:cubicBezTo>
                      <a:pt x="363" y="3614"/>
                      <a:pt x="781" y="3872"/>
                      <a:pt x="1175" y="3872"/>
                    </a:cubicBezTo>
                    <a:cubicBezTo>
                      <a:pt x="1300" y="3872"/>
                      <a:pt x="1422" y="3846"/>
                      <a:pt x="1533" y="3789"/>
                    </a:cubicBezTo>
                    <a:lnTo>
                      <a:pt x="1533" y="3789"/>
                    </a:lnTo>
                    <a:cubicBezTo>
                      <a:pt x="1081" y="4120"/>
                      <a:pt x="980" y="4841"/>
                      <a:pt x="1326" y="5284"/>
                    </a:cubicBezTo>
                    <a:cubicBezTo>
                      <a:pt x="1532" y="5546"/>
                      <a:pt x="1969" y="5693"/>
                      <a:pt x="2380" y="5693"/>
                    </a:cubicBezTo>
                    <a:cubicBezTo>
                      <a:pt x="2661" y="5693"/>
                      <a:pt x="2930" y="5624"/>
                      <a:pt x="3104" y="5476"/>
                    </a:cubicBezTo>
                    <a:lnTo>
                      <a:pt x="3104" y="5476"/>
                    </a:lnTo>
                    <a:cubicBezTo>
                      <a:pt x="3041" y="5826"/>
                      <a:pt x="3267" y="6207"/>
                      <a:pt x="3604" y="6322"/>
                    </a:cubicBezTo>
                    <a:cubicBezTo>
                      <a:pt x="3677" y="6347"/>
                      <a:pt x="3754" y="6359"/>
                      <a:pt x="3830" y="6359"/>
                    </a:cubicBezTo>
                    <a:cubicBezTo>
                      <a:pt x="4106" y="6359"/>
                      <a:pt x="4385" y="6205"/>
                      <a:pt x="4512" y="5957"/>
                    </a:cubicBezTo>
                    <a:cubicBezTo>
                      <a:pt x="4949" y="5919"/>
                      <a:pt x="5820" y="4626"/>
                      <a:pt x="5820" y="4188"/>
                    </a:cubicBezTo>
                    <a:cubicBezTo>
                      <a:pt x="5820" y="3750"/>
                      <a:pt x="5377" y="3462"/>
                      <a:pt x="4940" y="3424"/>
                    </a:cubicBezTo>
                    <a:cubicBezTo>
                      <a:pt x="5079" y="3102"/>
                      <a:pt x="4988" y="2689"/>
                      <a:pt x="4718" y="2463"/>
                    </a:cubicBezTo>
                    <a:cubicBezTo>
                      <a:pt x="4579" y="2345"/>
                      <a:pt x="4360" y="2289"/>
                      <a:pt x="4140" y="2289"/>
                    </a:cubicBezTo>
                    <a:cubicBezTo>
                      <a:pt x="3937" y="2289"/>
                      <a:pt x="3733" y="2337"/>
                      <a:pt x="3589" y="2430"/>
                    </a:cubicBezTo>
                    <a:cubicBezTo>
                      <a:pt x="3864" y="2135"/>
                      <a:pt x="3844" y="1622"/>
                      <a:pt x="3551" y="1352"/>
                    </a:cubicBezTo>
                    <a:cubicBezTo>
                      <a:pt x="3412" y="1222"/>
                      <a:pt x="3187" y="1157"/>
                      <a:pt x="2960" y="1157"/>
                    </a:cubicBezTo>
                    <a:cubicBezTo>
                      <a:pt x="2712" y="1157"/>
                      <a:pt x="2462" y="1235"/>
                      <a:pt x="2321" y="1392"/>
                    </a:cubicBezTo>
                    <a:cubicBezTo>
                      <a:pt x="2522" y="935"/>
                      <a:pt x="2316" y="334"/>
                      <a:pt x="1874" y="103"/>
                    </a:cubicBezTo>
                    <a:cubicBezTo>
                      <a:pt x="1739" y="33"/>
                      <a:pt x="1589" y="1"/>
                      <a:pt x="14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854;p47">
                <a:extLst>
                  <a:ext uri="{FF2B5EF4-FFF2-40B4-BE49-F238E27FC236}">
                    <a16:creationId xmlns:a16="http://schemas.microsoft.com/office/drawing/2014/main" id="{7AA73495-6676-4152-8F1D-6953161C586F}"/>
                  </a:ext>
                </a:extLst>
              </p:cNvPr>
              <p:cNvSpPr/>
              <p:nvPr/>
            </p:nvSpPr>
            <p:spPr>
              <a:xfrm>
                <a:off x="4467864" y="2783104"/>
                <a:ext cx="116576" cy="150622"/>
              </a:xfrm>
              <a:custGeom>
                <a:avLst/>
                <a:gdLst/>
                <a:ahLst/>
                <a:cxnLst/>
                <a:rect l="l" t="t" r="r" b="b"/>
                <a:pathLst>
                  <a:path w="4869" h="6291" extrusionOk="0">
                    <a:moveTo>
                      <a:pt x="1067" y="1"/>
                    </a:moveTo>
                    <a:lnTo>
                      <a:pt x="1067" y="1"/>
                    </a:lnTo>
                    <a:cubicBezTo>
                      <a:pt x="860" y="77"/>
                      <a:pt x="677" y="212"/>
                      <a:pt x="562" y="404"/>
                    </a:cubicBezTo>
                    <a:cubicBezTo>
                      <a:pt x="302" y="832"/>
                      <a:pt x="336" y="1629"/>
                      <a:pt x="750" y="1913"/>
                    </a:cubicBezTo>
                    <a:cubicBezTo>
                      <a:pt x="264" y="2091"/>
                      <a:pt x="0" y="2716"/>
                      <a:pt x="206" y="3186"/>
                    </a:cubicBezTo>
                    <a:cubicBezTo>
                      <a:pt x="363" y="3545"/>
                      <a:pt x="781" y="3803"/>
                      <a:pt x="1175" y="3803"/>
                    </a:cubicBezTo>
                    <a:cubicBezTo>
                      <a:pt x="1300" y="3803"/>
                      <a:pt x="1422" y="3777"/>
                      <a:pt x="1533" y="3720"/>
                    </a:cubicBezTo>
                    <a:lnTo>
                      <a:pt x="1533" y="3720"/>
                    </a:lnTo>
                    <a:cubicBezTo>
                      <a:pt x="1081" y="4051"/>
                      <a:pt x="980" y="4772"/>
                      <a:pt x="1326" y="5215"/>
                    </a:cubicBezTo>
                    <a:cubicBezTo>
                      <a:pt x="1532" y="5477"/>
                      <a:pt x="1969" y="5624"/>
                      <a:pt x="2380" y="5624"/>
                    </a:cubicBezTo>
                    <a:cubicBezTo>
                      <a:pt x="2661" y="5624"/>
                      <a:pt x="2930" y="5555"/>
                      <a:pt x="3104" y="5407"/>
                    </a:cubicBezTo>
                    <a:lnTo>
                      <a:pt x="3104" y="5407"/>
                    </a:lnTo>
                    <a:cubicBezTo>
                      <a:pt x="3041" y="5757"/>
                      <a:pt x="3267" y="6138"/>
                      <a:pt x="3604" y="6253"/>
                    </a:cubicBezTo>
                    <a:cubicBezTo>
                      <a:pt x="3677" y="6278"/>
                      <a:pt x="3754" y="6290"/>
                      <a:pt x="3830" y="6290"/>
                    </a:cubicBezTo>
                    <a:cubicBezTo>
                      <a:pt x="4106" y="6290"/>
                      <a:pt x="4385" y="6136"/>
                      <a:pt x="4512" y="5888"/>
                    </a:cubicBezTo>
                    <a:cubicBezTo>
                      <a:pt x="4613" y="5878"/>
                      <a:pt x="4738" y="5801"/>
                      <a:pt x="4868" y="5686"/>
                    </a:cubicBezTo>
                    <a:cubicBezTo>
                      <a:pt x="4272" y="5422"/>
                      <a:pt x="3709" y="5085"/>
                      <a:pt x="3205" y="4748"/>
                    </a:cubicBezTo>
                    <a:cubicBezTo>
                      <a:pt x="1518" y="4331"/>
                      <a:pt x="524" y="2182"/>
                      <a:pt x="1067" y="1"/>
                    </a:cubicBezTo>
                    <a:close/>
                  </a:path>
                </a:pathLst>
              </a:custGeom>
              <a:solidFill>
                <a:srgbClr val="4F4F4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855;p47">
                <a:extLst>
                  <a:ext uri="{FF2B5EF4-FFF2-40B4-BE49-F238E27FC236}">
                    <a16:creationId xmlns:a16="http://schemas.microsoft.com/office/drawing/2014/main" id="{C569AE7B-98C7-44DF-B487-8F64F8D191FF}"/>
                  </a:ext>
                </a:extLst>
              </p:cNvPr>
              <p:cNvSpPr/>
              <p:nvPr/>
            </p:nvSpPr>
            <p:spPr>
              <a:xfrm>
                <a:off x="4539180" y="2766179"/>
                <a:ext cx="16472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89" extrusionOk="0">
                    <a:moveTo>
                      <a:pt x="342" y="1"/>
                    </a:moveTo>
                    <a:cubicBezTo>
                      <a:pt x="154" y="1"/>
                      <a:pt x="0" y="155"/>
                      <a:pt x="0" y="342"/>
                    </a:cubicBezTo>
                    <a:cubicBezTo>
                      <a:pt x="0" y="535"/>
                      <a:pt x="154" y="688"/>
                      <a:pt x="342" y="688"/>
                    </a:cubicBezTo>
                    <a:cubicBezTo>
                      <a:pt x="534" y="688"/>
                      <a:pt x="688" y="535"/>
                      <a:pt x="688" y="342"/>
                    </a:cubicBezTo>
                    <a:cubicBezTo>
                      <a:pt x="688" y="155"/>
                      <a:pt x="534" y="1"/>
                      <a:pt x="342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856;p47">
                <a:extLst>
                  <a:ext uri="{FF2B5EF4-FFF2-40B4-BE49-F238E27FC236}">
                    <a16:creationId xmlns:a16="http://schemas.microsoft.com/office/drawing/2014/main" id="{32DF7668-EC74-4118-86DE-C8346495C80A}"/>
                  </a:ext>
                </a:extLst>
              </p:cNvPr>
              <p:cNvSpPr/>
              <p:nvPr/>
            </p:nvSpPr>
            <p:spPr>
              <a:xfrm>
                <a:off x="4585790" y="2820713"/>
                <a:ext cx="11277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73" extrusionOk="0">
                    <a:moveTo>
                      <a:pt x="235" y="1"/>
                    </a:moveTo>
                    <a:cubicBezTo>
                      <a:pt x="105" y="1"/>
                      <a:pt x="0" y="107"/>
                      <a:pt x="0" y="236"/>
                    </a:cubicBezTo>
                    <a:cubicBezTo>
                      <a:pt x="0" y="366"/>
                      <a:pt x="105" y="472"/>
                      <a:pt x="235" y="472"/>
                    </a:cubicBezTo>
                    <a:cubicBezTo>
                      <a:pt x="364" y="472"/>
                      <a:pt x="471" y="366"/>
                      <a:pt x="471" y="236"/>
                    </a:cubicBezTo>
                    <a:cubicBezTo>
                      <a:pt x="471" y="107"/>
                      <a:pt x="364" y="1"/>
                      <a:pt x="235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857;p47">
                <a:extLst>
                  <a:ext uri="{FF2B5EF4-FFF2-40B4-BE49-F238E27FC236}">
                    <a16:creationId xmlns:a16="http://schemas.microsoft.com/office/drawing/2014/main" id="{6DFB6EDB-6EDC-483D-9E58-28DC7731DAF3}"/>
                  </a:ext>
                </a:extLst>
              </p:cNvPr>
              <p:cNvSpPr/>
              <p:nvPr/>
            </p:nvSpPr>
            <p:spPr>
              <a:xfrm>
                <a:off x="4558715" y="2868927"/>
                <a:ext cx="58372" cy="75203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3141" extrusionOk="0">
                    <a:moveTo>
                      <a:pt x="1813" y="0"/>
                    </a:moveTo>
                    <a:cubicBezTo>
                      <a:pt x="1145" y="803"/>
                      <a:pt x="404" y="1822"/>
                      <a:pt x="1" y="2784"/>
                    </a:cubicBezTo>
                    <a:cubicBezTo>
                      <a:pt x="81" y="3036"/>
                      <a:pt x="345" y="3141"/>
                      <a:pt x="612" y="3141"/>
                    </a:cubicBezTo>
                    <a:cubicBezTo>
                      <a:pt x="651" y="3141"/>
                      <a:pt x="689" y="3138"/>
                      <a:pt x="727" y="3134"/>
                    </a:cubicBezTo>
                    <a:cubicBezTo>
                      <a:pt x="1116" y="2096"/>
                      <a:pt x="1788" y="1245"/>
                      <a:pt x="2438" y="346"/>
                    </a:cubicBezTo>
                    <a:cubicBezTo>
                      <a:pt x="2231" y="116"/>
                      <a:pt x="2121" y="0"/>
                      <a:pt x="1813" y="0"/>
                    </a:cubicBezTo>
                    <a:close/>
                  </a:path>
                </a:pathLst>
              </a:custGeom>
              <a:solidFill>
                <a:srgbClr val="513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858;p47">
                <a:extLst>
                  <a:ext uri="{FF2B5EF4-FFF2-40B4-BE49-F238E27FC236}">
                    <a16:creationId xmlns:a16="http://schemas.microsoft.com/office/drawing/2014/main" id="{672768B1-73D6-4B30-A425-9A560566674A}"/>
                  </a:ext>
                </a:extLst>
              </p:cNvPr>
              <p:cNvSpPr/>
              <p:nvPr/>
            </p:nvSpPr>
            <p:spPr>
              <a:xfrm>
                <a:off x="4558715" y="2868927"/>
                <a:ext cx="50088" cy="72522"/>
              </a:xfrm>
              <a:custGeom>
                <a:avLst/>
                <a:gdLst/>
                <a:ahLst/>
                <a:cxnLst/>
                <a:rect l="l" t="t" r="r" b="b"/>
                <a:pathLst>
                  <a:path w="2092" h="3029" extrusionOk="0">
                    <a:moveTo>
                      <a:pt x="1813" y="0"/>
                    </a:moveTo>
                    <a:cubicBezTo>
                      <a:pt x="1145" y="803"/>
                      <a:pt x="404" y="1822"/>
                      <a:pt x="1" y="2784"/>
                    </a:cubicBezTo>
                    <a:cubicBezTo>
                      <a:pt x="35" y="2899"/>
                      <a:pt x="116" y="2970"/>
                      <a:pt x="208" y="3028"/>
                    </a:cubicBezTo>
                    <a:cubicBezTo>
                      <a:pt x="559" y="1947"/>
                      <a:pt x="1218" y="990"/>
                      <a:pt x="2092" y="54"/>
                    </a:cubicBezTo>
                    <a:cubicBezTo>
                      <a:pt x="2015" y="20"/>
                      <a:pt x="1928" y="0"/>
                      <a:pt x="1813" y="0"/>
                    </a:cubicBezTo>
                    <a:close/>
                  </a:path>
                </a:pathLst>
              </a:custGeom>
              <a:solidFill>
                <a:srgbClr val="513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859;p47">
                <a:extLst>
                  <a:ext uri="{FF2B5EF4-FFF2-40B4-BE49-F238E27FC236}">
                    <a16:creationId xmlns:a16="http://schemas.microsoft.com/office/drawing/2014/main" id="{2E5E6B39-AFA6-4BFB-A745-794914FAE1BA}"/>
                  </a:ext>
                </a:extLst>
              </p:cNvPr>
              <p:cNvSpPr/>
              <p:nvPr/>
            </p:nvSpPr>
            <p:spPr>
              <a:xfrm>
                <a:off x="4563694" y="2870196"/>
                <a:ext cx="53392" cy="7391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3087" extrusionOk="0">
                    <a:moveTo>
                      <a:pt x="1884" y="1"/>
                    </a:moveTo>
                    <a:cubicBezTo>
                      <a:pt x="1010" y="937"/>
                      <a:pt x="351" y="1894"/>
                      <a:pt x="0" y="2975"/>
                    </a:cubicBezTo>
                    <a:cubicBezTo>
                      <a:pt x="119" y="3050"/>
                      <a:pt x="270" y="3086"/>
                      <a:pt x="422" y="3086"/>
                    </a:cubicBezTo>
                    <a:cubicBezTo>
                      <a:pt x="455" y="3086"/>
                      <a:pt x="487" y="3084"/>
                      <a:pt x="519" y="3081"/>
                    </a:cubicBezTo>
                    <a:cubicBezTo>
                      <a:pt x="908" y="2043"/>
                      <a:pt x="1580" y="1192"/>
                      <a:pt x="2230" y="293"/>
                    </a:cubicBezTo>
                    <a:cubicBezTo>
                      <a:pt x="2105" y="149"/>
                      <a:pt x="2008" y="54"/>
                      <a:pt x="1884" y="1"/>
                    </a:cubicBezTo>
                    <a:close/>
                  </a:path>
                </a:pathLst>
              </a:custGeom>
              <a:solidFill>
                <a:srgbClr val="FEB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860;p47">
                <a:extLst>
                  <a:ext uri="{FF2B5EF4-FFF2-40B4-BE49-F238E27FC236}">
                    <a16:creationId xmlns:a16="http://schemas.microsoft.com/office/drawing/2014/main" id="{900DF0C3-4FAC-43E5-A6B2-D1C4EEEAC33C}"/>
                  </a:ext>
                </a:extLst>
              </p:cNvPr>
              <p:cNvSpPr/>
              <p:nvPr/>
            </p:nvSpPr>
            <p:spPr>
              <a:xfrm>
                <a:off x="4522973" y="2957982"/>
                <a:ext cx="215506" cy="100247"/>
              </a:xfrm>
              <a:custGeom>
                <a:avLst/>
                <a:gdLst/>
                <a:ahLst/>
                <a:cxnLst/>
                <a:rect l="l" t="t" r="r" b="b"/>
                <a:pathLst>
                  <a:path w="9001" h="4187" extrusionOk="0">
                    <a:moveTo>
                      <a:pt x="1864" y="0"/>
                    </a:moveTo>
                    <a:cubicBezTo>
                      <a:pt x="1283" y="82"/>
                      <a:pt x="581" y="159"/>
                      <a:pt x="0" y="240"/>
                    </a:cubicBezTo>
                    <a:cubicBezTo>
                      <a:pt x="1881" y="2701"/>
                      <a:pt x="4953" y="4187"/>
                      <a:pt x="8041" y="4187"/>
                    </a:cubicBezTo>
                    <a:cubicBezTo>
                      <a:pt x="8362" y="4187"/>
                      <a:pt x="8682" y="4171"/>
                      <a:pt x="9001" y="4138"/>
                    </a:cubicBezTo>
                    <a:cubicBezTo>
                      <a:pt x="6430" y="3095"/>
                      <a:pt x="3988" y="1783"/>
                      <a:pt x="1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861;p47">
                <a:extLst>
                  <a:ext uri="{FF2B5EF4-FFF2-40B4-BE49-F238E27FC236}">
                    <a16:creationId xmlns:a16="http://schemas.microsoft.com/office/drawing/2014/main" id="{6F9C79E2-70A4-4B17-B990-488D71C54114}"/>
                  </a:ext>
                </a:extLst>
              </p:cNvPr>
              <p:cNvSpPr/>
              <p:nvPr/>
            </p:nvSpPr>
            <p:spPr>
              <a:xfrm>
                <a:off x="4610735" y="2990420"/>
                <a:ext cx="29018" cy="55235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230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92" y="663"/>
                      <a:pt x="260" y="1331"/>
                      <a:pt x="380" y="1999"/>
                    </a:cubicBezTo>
                    <a:cubicBezTo>
                      <a:pt x="653" y="2114"/>
                      <a:pt x="933" y="2216"/>
                      <a:pt x="1212" y="2307"/>
                    </a:cubicBezTo>
                    <a:cubicBezTo>
                      <a:pt x="1053" y="1716"/>
                      <a:pt x="948" y="1120"/>
                      <a:pt x="861" y="548"/>
                    </a:cubicBezTo>
                    <a:cubicBezTo>
                      <a:pt x="567" y="370"/>
                      <a:pt x="284" y="188"/>
                      <a:pt x="1" y="0"/>
                    </a:cubicBezTo>
                    <a:close/>
                  </a:path>
                </a:pathLst>
              </a:custGeom>
              <a:solidFill>
                <a:srgbClr val="513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862;p47">
                <a:extLst>
                  <a:ext uri="{FF2B5EF4-FFF2-40B4-BE49-F238E27FC236}">
                    <a16:creationId xmlns:a16="http://schemas.microsoft.com/office/drawing/2014/main" id="{16776608-B09D-4493-8A60-EB3799B637E8}"/>
                  </a:ext>
                </a:extLst>
              </p:cNvPr>
              <p:cNvSpPr/>
              <p:nvPr/>
            </p:nvSpPr>
            <p:spPr>
              <a:xfrm>
                <a:off x="4566998" y="2864211"/>
                <a:ext cx="300909" cy="215411"/>
              </a:xfrm>
              <a:custGeom>
                <a:avLst/>
                <a:gdLst/>
                <a:ahLst/>
                <a:cxnLst/>
                <a:rect l="l" t="t" r="r" b="b"/>
                <a:pathLst>
                  <a:path w="12568" h="8997" extrusionOk="0">
                    <a:moveTo>
                      <a:pt x="2582" y="0"/>
                    </a:moveTo>
                    <a:cubicBezTo>
                      <a:pt x="1438" y="1077"/>
                      <a:pt x="549" y="2422"/>
                      <a:pt x="1" y="3897"/>
                    </a:cubicBezTo>
                    <a:cubicBezTo>
                      <a:pt x="3505" y="7007"/>
                      <a:pt x="7883" y="8963"/>
                      <a:pt x="12568" y="8996"/>
                    </a:cubicBezTo>
                    <a:cubicBezTo>
                      <a:pt x="10968" y="4604"/>
                      <a:pt x="7118" y="1129"/>
                      <a:pt x="25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863;p47">
                <a:extLst>
                  <a:ext uri="{FF2B5EF4-FFF2-40B4-BE49-F238E27FC236}">
                    <a16:creationId xmlns:a16="http://schemas.microsoft.com/office/drawing/2014/main" id="{DD63310A-E88F-45B5-A729-0BA1CDED3F01}"/>
                  </a:ext>
                </a:extLst>
              </p:cNvPr>
              <p:cNvSpPr/>
              <p:nvPr/>
            </p:nvSpPr>
            <p:spPr>
              <a:xfrm>
                <a:off x="4753726" y="2976487"/>
                <a:ext cx="114158" cy="103120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4307" extrusionOk="0">
                    <a:moveTo>
                      <a:pt x="2245" y="1"/>
                    </a:moveTo>
                    <a:cubicBezTo>
                      <a:pt x="1168" y="933"/>
                      <a:pt x="476" y="2217"/>
                      <a:pt x="1" y="3601"/>
                    </a:cubicBezTo>
                    <a:cubicBezTo>
                      <a:pt x="1534" y="4047"/>
                      <a:pt x="3135" y="4293"/>
                      <a:pt x="4768" y="4306"/>
                    </a:cubicBezTo>
                    <a:cubicBezTo>
                      <a:pt x="4196" y="2731"/>
                      <a:pt x="3326" y="1274"/>
                      <a:pt x="2245" y="1"/>
                    </a:cubicBezTo>
                    <a:close/>
                  </a:path>
                </a:pathLst>
              </a:custGeom>
              <a:solidFill>
                <a:srgbClr val="513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864;p47">
                <a:extLst>
                  <a:ext uri="{FF2B5EF4-FFF2-40B4-BE49-F238E27FC236}">
                    <a16:creationId xmlns:a16="http://schemas.microsoft.com/office/drawing/2014/main" id="{13605D8E-3E5E-41DA-B794-3C70D7A512D9}"/>
                  </a:ext>
                </a:extLst>
              </p:cNvPr>
              <p:cNvSpPr/>
              <p:nvPr/>
            </p:nvSpPr>
            <p:spPr>
              <a:xfrm>
                <a:off x="4611429" y="2821886"/>
                <a:ext cx="186057" cy="143248"/>
              </a:xfrm>
              <a:custGeom>
                <a:avLst/>
                <a:gdLst/>
                <a:ahLst/>
                <a:cxnLst/>
                <a:rect l="l" t="t" r="r" b="b"/>
                <a:pathLst>
                  <a:path w="7771" h="5983" extrusionOk="0">
                    <a:moveTo>
                      <a:pt x="1" y="0"/>
                    </a:moveTo>
                    <a:cubicBezTo>
                      <a:pt x="212" y="548"/>
                      <a:pt x="480" y="1202"/>
                      <a:pt x="693" y="1750"/>
                    </a:cubicBezTo>
                    <a:cubicBezTo>
                      <a:pt x="3277" y="2744"/>
                      <a:pt x="5613" y="4243"/>
                      <a:pt x="7771" y="5983"/>
                    </a:cubicBezTo>
                    <a:cubicBezTo>
                      <a:pt x="6426" y="2845"/>
                      <a:pt x="3379" y="50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865;p47">
                <a:extLst>
                  <a:ext uri="{FF2B5EF4-FFF2-40B4-BE49-F238E27FC236}">
                    <a16:creationId xmlns:a16="http://schemas.microsoft.com/office/drawing/2014/main" id="{C641CE92-4A4F-47F1-B081-22EE9D926621}"/>
                  </a:ext>
                </a:extLst>
              </p:cNvPr>
              <p:cNvSpPr/>
              <p:nvPr/>
            </p:nvSpPr>
            <p:spPr>
              <a:xfrm>
                <a:off x="4677000" y="2841900"/>
                <a:ext cx="29832" cy="59976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2505" extrusionOk="0">
                    <a:moveTo>
                      <a:pt x="1" y="0"/>
                    </a:moveTo>
                    <a:cubicBezTo>
                      <a:pt x="130" y="673"/>
                      <a:pt x="269" y="1351"/>
                      <a:pt x="361" y="2014"/>
                    </a:cubicBezTo>
                    <a:cubicBezTo>
                      <a:pt x="654" y="2172"/>
                      <a:pt x="948" y="2336"/>
                      <a:pt x="1236" y="2504"/>
                    </a:cubicBezTo>
                    <a:cubicBezTo>
                      <a:pt x="1226" y="1899"/>
                      <a:pt x="1245" y="1298"/>
                      <a:pt x="1230" y="688"/>
                    </a:cubicBezTo>
                    <a:cubicBezTo>
                      <a:pt x="837" y="433"/>
                      <a:pt x="423" y="202"/>
                      <a:pt x="1" y="0"/>
                    </a:cubicBezTo>
                    <a:close/>
                  </a:path>
                </a:pathLst>
              </a:custGeom>
              <a:solidFill>
                <a:srgbClr val="513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866;p47">
                <a:extLst>
                  <a:ext uri="{FF2B5EF4-FFF2-40B4-BE49-F238E27FC236}">
                    <a16:creationId xmlns:a16="http://schemas.microsoft.com/office/drawing/2014/main" id="{076E346E-193A-422B-B179-1DF2B278493A}"/>
                  </a:ext>
                </a:extLst>
              </p:cNvPr>
              <p:cNvSpPr/>
              <p:nvPr/>
            </p:nvSpPr>
            <p:spPr>
              <a:xfrm>
                <a:off x="4681836" y="2956091"/>
                <a:ext cx="78938" cy="73408"/>
              </a:xfrm>
              <a:custGeom>
                <a:avLst/>
                <a:gdLst/>
                <a:ahLst/>
                <a:cxnLst/>
                <a:rect l="l" t="t" r="r" b="b"/>
                <a:pathLst>
                  <a:path w="3297" h="3066" extrusionOk="0">
                    <a:moveTo>
                      <a:pt x="1641" y="0"/>
                    </a:moveTo>
                    <a:cubicBezTo>
                      <a:pt x="909" y="0"/>
                      <a:pt x="260" y="535"/>
                      <a:pt x="134" y="1285"/>
                    </a:cubicBezTo>
                    <a:cubicBezTo>
                      <a:pt x="1" y="2122"/>
                      <a:pt x="562" y="2905"/>
                      <a:pt x="1398" y="3044"/>
                    </a:cubicBezTo>
                    <a:cubicBezTo>
                      <a:pt x="1484" y="3059"/>
                      <a:pt x="1568" y="3065"/>
                      <a:pt x="1652" y="3065"/>
                    </a:cubicBezTo>
                    <a:cubicBezTo>
                      <a:pt x="2389" y="3065"/>
                      <a:pt x="3037" y="2531"/>
                      <a:pt x="3157" y="1780"/>
                    </a:cubicBezTo>
                    <a:cubicBezTo>
                      <a:pt x="3297" y="944"/>
                      <a:pt x="2729" y="156"/>
                      <a:pt x="1893" y="21"/>
                    </a:cubicBezTo>
                    <a:cubicBezTo>
                      <a:pt x="1809" y="7"/>
                      <a:pt x="1724" y="0"/>
                      <a:pt x="1641" y="0"/>
                    </a:cubicBezTo>
                    <a:close/>
                  </a:path>
                </a:pathLst>
              </a:custGeom>
              <a:solidFill>
                <a:srgbClr val="513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867;p47">
                <a:extLst>
                  <a:ext uri="{FF2B5EF4-FFF2-40B4-BE49-F238E27FC236}">
                    <a16:creationId xmlns:a16="http://schemas.microsoft.com/office/drawing/2014/main" id="{482C9E88-E976-422D-BE32-1264B168AFE7}"/>
                  </a:ext>
                </a:extLst>
              </p:cNvPr>
              <p:cNvSpPr/>
              <p:nvPr/>
            </p:nvSpPr>
            <p:spPr>
              <a:xfrm>
                <a:off x="4686193" y="2956809"/>
                <a:ext cx="78962" cy="73384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3065" extrusionOk="0">
                    <a:moveTo>
                      <a:pt x="1651" y="0"/>
                    </a:moveTo>
                    <a:cubicBezTo>
                      <a:pt x="912" y="0"/>
                      <a:pt x="261" y="532"/>
                      <a:pt x="136" y="1284"/>
                    </a:cubicBezTo>
                    <a:cubicBezTo>
                      <a:pt x="1" y="2120"/>
                      <a:pt x="568" y="2908"/>
                      <a:pt x="1400" y="3043"/>
                    </a:cubicBezTo>
                    <a:cubicBezTo>
                      <a:pt x="1485" y="3057"/>
                      <a:pt x="1570" y="3064"/>
                      <a:pt x="1653" y="3064"/>
                    </a:cubicBezTo>
                    <a:cubicBezTo>
                      <a:pt x="2390" y="3064"/>
                      <a:pt x="3038" y="2530"/>
                      <a:pt x="3159" y="1779"/>
                    </a:cubicBezTo>
                    <a:cubicBezTo>
                      <a:pt x="3297" y="948"/>
                      <a:pt x="2731" y="160"/>
                      <a:pt x="1899" y="20"/>
                    </a:cubicBezTo>
                    <a:cubicBezTo>
                      <a:pt x="1816" y="7"/>
                      <a:pt x="1733" y="0"/>
                      <a:pt x="1651" y="0"/>
                    </a:cubicBezTo>
                    <a:close/>
                  </a:path>
                </a:pathLst>
              </a:custGeom>
              <a:solidFill>
                <a:srgbClr val="FEB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868;p47">
                <a:extLst>
                  <a:ext uri="{FF2B5EF4-FFF2-40B4-BE49-F238E27FC236}">
                    <a16:creationId xmlns:a16="http://schemas.microsoft.com/office/drawing/2014/main" id="{D9E04F8F-CAE4-44F6-95AB-B7DDA11BE441}"/>
                  </a:ext>
                </a:extLst>
              </p:cNvPr>
              <p:cNvSpPr/>
              <p:nvPr/>
            </p:nvSpPr>
            <p:spPr>
              <a:xfrm>
                <a:off x="4693781" y="2963895"/>
                <a:ext cx="63759" cy="59162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471" extrusionOk="0">
                    <a:moveTo>
                      <a:pt x="1331" y="1"/>
                    </a:moveTo>
                    <a:cubicBezTo>
                      <a:pt x="734" y="1"/>
                      <a:pt x="211" y="431"/>
                      <a:pt x="112" y="1037"/>
                    </a:cubicBezTo>
                    <a:cubicBezTo>
                      <a:pt x="1" y="1709"/>
                      <a:pt x="458" y="2344"/>
                      <a:pt x="1130" y="2454"/>
                    </a:cubicBezTo>
                    <a:cubicBezTo>
                      <a:pt x="1198" y="2465"/>
                      <a:pt x="1266" y="2471"/>
                      <a:pt x="1334" y="2471"/>
                    </a:cubicBezTo>
                    <a:cubicBezTo>
                      <a:pt x="1928" y="2471"/>
                      <a:pt x="2454" y="2044"/>
                      <a:pt x="2553" y="1435"/>
                    </a:cubicBezTo>
                    <a:cubicBezTo>
                      <a:pt x="2663" y="762"/>
                      <a:pt x="2207" y="128"/>
                      <a:pt x="1534" y="17"/>
                    </a:cubicBezTo>
                    <a:cubicBezTo>
                      <a:pt x="1466" y="6"/>
                      <a:pt x="1398" y="1"/>
                      <a:pt x="1331" y="1"/>
                    </a:cubicBezTo>
                    <a:close/>
                  </a:path>
                </a:pathLst>
              </a:custGeom>
              <a:solidFill>
                <a:srgbClr val="DA93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869;p47">
                <a:extLst>
                  <a:ext uri="{FF2B5EF4-FFF2-40B4-BE49-F238E27FC236}">
                    <a16:creationId xmlns:a16="http://schemas.microsoft.com/office/drawing/2014/main" id="{A9D94BAA-A6A0-4EF6-9D7B-BF7E417E5646}"/>
                  </a:ext>
                </a:extLst>
              </p:cNvPr>
              <p:cNvSpPr/>
              <p:nvPr/>
            </p:nvSpPr>
            <p:spPr>
              <a:xfrm>
                <a:off x="4696439" y="2966337"/>
                <a:ext cx="58492" cy="54373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2271" extrusionOk="0">
                    <a:moveTo>
                      <a:pt x="1213" y="0"/>
                    </a:moveTo>
                    <a:cubicBezTo>
                      <a:pt x="668" y="0"/>
                      <a:pt x="192" y="398"/>
                      <a:pt x="101" y="949"/>
                    </a:cubicBezTo>
                    <a:cubicBezTo>
                      <a:pt x="1" y="1569"/>
                      <a:pt x="418" y="2155"/>
                      <a:pt x="1039" y="2255"/>
                    </a:cubicBezTo>
                    <a:cubicBezTo>
                      <a:pt x="1101" y="2266"/>
                      <a:pt x="1162" y="2271"/>
                      <a:pt x="1223" y="2271"/>
                    </a:cubicBezTo>
                    <a:cubicBezTo>
                      <a:pt x="1767" y="2271"/>
                      <a:pt x="2251" y="1876"/>
                      <a:pt x="2341" y="1319"/>
                    </a:cubicBezTo>
                    <a:cubicBezTo>
                      <a:pt x="2442" y="698"/>
                      <a:pt x="2024" y="117"/>
                      <a:pt x="1404" y="17"/>
                    </a:cubicBezTo>
                    <a:cubicBezTo>
                      <a:pt x="1340" y="6"/>
                      <a:pt x="1276" y="0"/>
                      <a:pt x="1213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870;p47">
                <a:extLst>
                  <a:ext uri="{FF2B5EF4-FFF2-40B4-BE49-F238E27FC236}">
                    <a16:creationId xmlns:a16="http://schemas.microsoft.com/office/drawing/2014/main" id="{A82167F7-D2D2-48E5-832D-C6EC3EB9BC42}"/>
                  </a:ext>
                </a:extLst>
              </p:cNvPr>
              <p:cNvSpPr/>
              <p:nvPr/>
            </p:nvSpPr>
            <p:spPr>
              <a:xfrm>
                <a:off x="4696439" y="2966337"/>
                <a:ext cx="58492" cy="54373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2271" extrusionOk="0">
                    <a:moveTo>
                      <a:pt x="1213" y="0"/>
                    </a:moveTo>
                    <a:cubicBezTo>
                      <a:pt x="668" y="0"/>
                      <a:pt x="192" y="398"/>
                      <a:pt x="101" y="949"/>
                    </a:cubicBezTo>
                    <a:cubicBezTo>
                      <a:pt x="1" y="1569"/>
                      <a:pt x="418" y="2155"/>
                      <a:pt x="1039" y="2255"/>
                    </a:cubicBezTo>
                    <a:cubicBezTo>
                      <a:pt x="1101" y="2266"/>
                      <a:pt x="1162" y="2271"/>
                      <a:pt x="1223" y="2271"/>
                    </a:cubicBezTo>
                    <a:cubicBezTo>
                      <a:pt x="1767" y="2271"/>
                      <a:pt x="2251" y="1876"/>
                      <a:pt x="2341" y="1319"/>
                    </a:cubicBezTo>
                    <a:cubicBezTo>
                      <a:pt x="2442" y="698"/>
                      <a:pt x="2024" y="117"/>
                      <a:pt x="1404" y="17"/>
                    </a:cubicBezTo>
                    <a:cubicBezTo>
                      <a:pt x="1340" y="6"/>
                      <a:pt x="1276" y="0"/>
                      <a:pt x="1213" y="0"/>
                    </a:cubicBezTo>
                    <a:close/>
                  </a:path>
                </a:pathLst>
              </a:custGeom>
              <a:solidFill>
                <a:srgbClr val="513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871;p47">
                <a:extLst>
                  <a:ext uri="{FF2B5EF4-FFF2-40B4-BE49-F238E27FC236}">
                    <a16:creationId xmlns:a16="http://schemas.microsoft.com/office/drawing/2014/main" id="{A1CFF66B-F828-4E4B-8A7E-2DB7776B54DF}"/>
                  </a:ext>
                </a:extLst>
              </p:cNvPr>
              <p:cNvSpPr/>
              <p:nvPr/>
            </p:nvSpPr>
            <p:spPr>
              <a:xfrm>
                <a:off x="4706900" y="2966361"/>
                <a:ext cx="39385" cy="54230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2265" extrusionOk="0">
                    <a:moveTo>
                      <a:pt x="760" y="1"/>
                    </a:moveTo>
                    <a:cubicBezTo>
                      <a:pt x="471" y="5"/>
                      <a:pt x="203" y="121"/>
                      <a:pt x="1" y="313"/>
                    </a:cubicBezTo>
                    <a:cubicBezTo>
                      <a:pt x="673" y="765"/>
                      <a:pt x="857" y="1544"/>
                      <a:pt x="861" y="2265"/>
                    </a:cubicBezTo>
                    <a:cubicBezTo>
                      <a:pt x="1169" y="2245"/>
                      <a:pt x="1447" y="2101"/>
                      <a:pt x="1644" y="1875"/>
                    </a:cubicBezTo>
                    <a:cubicBezTo>
                      <a:pt x="1221" y="1318"/>
                      <a:pt x="924" y="703"/>
                      <a:pt x="760" y="1"/>
                    </a:cubicBezTo>
                    <a:close/>
                  </a:path>
                </a:pathLst>
              </a:custGeom>
              <a:solidFill>
                <a:srgbClr val="8949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872;p47">
                <a:extLst>
                  <a:ext uri="{FF2B5EF4-FFF2-40B4-BE49-F238E27FC236}">
                    <a16:creationId xmlns:a16="http://schemas.microsoft.com/office/drawing/2014/main" id="{6EA5FC71-FCE2-49E3-BDE9-AB3A59AA0DFD}"/>
                  </a:ext>
                </a:extLst>
              </p:cNvPr>
              <p:cNvSpPr/>
              <p:nvPr/>
            </p:nvSpPr>
            <p:spPr>
              <a:xfrm>
                <a:off x="4712789" y="2968109"/>
                <a:ext cx="35794" cy="43144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802" extrusionOk="0">
                    <a:moveTo>
                      <a:pt x="134" y="0"/>
                    </a:moveTo>
                    <a:cubicBezTo>
                      <a:pt x="92" y="19"/>
                      <a:pt x="43" y="38"/>
                      <a:pt x="0" y="63"/>
                    </a:cubicBezTo>
                    <a:cubicBezTo>
                      <a:pt x="43" y="38"/>
                      <a:pt x="92" y="19"/>
                      <a:pt x="139" y="0"/>
                    </a:cubicBezTo>
                    <a:close/>
                    <a:moveTo>
                      <a:pt x="755" y="677"/>
                    </a:moveTo>
                    <a:cubicBezTo>
                      <a:pt x="917" y="1081"/>
                      <a:pt x="1134" y="1451"/>
                      <a:pt x="1394" y="1802"/>
                    </a:cubicBezTo>
                    <a:cubicBezTo>
                      <a:pt x="1432" y="1764"/>
                      <a:pt x="1465" y="1720"/>
                      <a:pt x="1494" y="1673"/>
                    </a:cubicBezTo>
                    <a:cubicBezTo>
                      <a:pt x="1254" y="1336"/>
                      <a:pt x="1014" y="999"/>
                      <a:pt x="755" y="677"/>
                    </a:cubicBezTo>
                    <a:close/>
                  </a:path>
                </a:pathLst>
              </a:custGeom>
              <a:solidFill>
                <a:srgbClr val="BCB2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873;p47">
                <a:extLst>
                  <a:ext uri="{FF2B5EF4-FFF2-40B4-BE49-F238E27FC236}">
                    <a16:creationId xmlns:a16="http://schemas.microsoft.com/office/drawing/2014/main" id="{DFB26BD3-D097-445D-BAC4-63A38B8D5934}"/>
                  </a:ext>
                </a:extLst>
              </p:cNvPr>
              <p:cNvSpPr/>
              <p:nvPr/>
            </p:nvSpPr>
            <p:spPr>
              <a:xfrm>
                <a:off x="4712789" y="2968109"/>
                <a:ext cx="33376" cy="45108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884" extrusionOk="0">
                    <a:moveTo>
                      <a:pt x="139" y="0"/>
                    </a:moveTo>
                    <a:cubicBezTo>
                      <a:pt x="92" y="19"/>
                      <a:pt x="43" y="38"/>
                      <a:pt x="0" y="63"/>
                    </a:cubicBezTo>
                    <a:cubicBezTo>
                      <a:pt x="471" y="649"/>
                      <a:pt x="904" y="1259"/>
                      <a:pt x="1316" y="1884"/>
                    </a:cubicBezTo>
                    <a:cubicBezTo>
                      <a:pt x="1345" y="1855"/>
                      <a:pt x="1370" y="1831"/>
                      <a:pt x="1394" y="1802"/>
                    </a:cubicBezTo>
                    <a:cubicBezTo>
                      <a:pt x="1134" y="1451"/>
                      <a:pt x="917" y="1081"/>
                      <a:pt x="755" y="677"/>
                    </a:cubicBezTo>
                    <a:cubicBezTo>
                      <a:pt x="562" y="442"/>
                      <a:pt x="360" y="211"/>
                      <a:pt x="139" y="0"/>
                    </a:cubicBezTo>
                    <a:close/>
                  </a:path>
                </a:pathLst>
              </a:custGeom>
              <a:solidFill>
                <a:srgbClr val="CEB9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874;p47">
                <a:extLst>
                  <a:ext uri="{FF2B5EF4-FFF2-40B4-BE49-F238E27FC236}">
                    <a16:creationId xmlns:a16="http://schemas.microsoft.com/office/drawing/2014/main" id="{E261AC7C-DBC4-43A7-8471-64EB56FAA305}"/>
                  </a:ext>
                </a:extLst>
              </p:cNvPr>
              <p:cNvSpPr/>
              <p:nvPr/>
            </p:nvSpPr>
            <p:spPr>
              <a:xfrm>
                <a:off x="4704626" y="2972585"/>
                <a:ext cx="22219" cy="37398"/>
              </a:xfrm>
              <a:custGeom>
                <a:avLst/>
                <a:gdLst/>
                <a:ahLst/>
                <a:cxnLst/>
                <a:rect l="l" t="t" r="r" b="b"/>
                <a:pathLst>
                  <a:path w="928" h="1562" extrusionOk="0">
                    <a:moveTo>
                      <a:pt x="158" y="0"/>
                    </a:moveTo>
                    <a:lnTo>
                      <a:pt x="158" y="0"/>
                    </a:lnTo>
                    <a:cubicBezTo>
                      <a:pt x="148" y="9"/>
                      <a:pt x="138" y="17"/>
                      <a:pt x="128" y="26"/>
                    </a:cubicBezTo>
                    <a:lnTo>
                      <a:pt x="128" y="26"/>
                    </a:lnTo>
                    <a:cubicBezTo>
                      <a:pt x="139" y="18"/>
                      <a:pt x="149" y="10"/>
                      <a:pt x="158" y="0"/>
                    </a:cubicBezTo>
                    <a:close/>
                    <a:moveTo>
                      <a:pt x="128" y="26"/>
                    </a:moveTo>
                    <a:lnTo>
                      <a:pt x="128" y="26"/>
                    </a:lnTo>
                    <a:cubicBezTo>
                      <a:pt x="117" y="35"/>
                      <a:pt x="106" y="43"/>
                      <a:pt x="96" y="53"/>
                    </a:cubicBezTo>
                    <a:cubicBezTo>
                      <a:pt x="96" y="54"/>
                      <a:pt x="97" y="54"/>
                      <a:pt x="98" y="54"/>
                    </a:cubicBezTo>
                    <a:lnTo>
                      <a:pt x="98" y="54"/>
                    </a:lnTo>
                    <a:cubicBezTo>
                      <a:pt x="108" y="45"/>
                      <a:pt x="118" y="35"/>
                      <a:pt x="128" y="26"/>
                    </a:cubicBezTo>
                    <a:close/>
                    <a:moveTo>
                      <a:pt x="98" y="54"/>
                    </a:moveTo>
                    <a:cubicBezTo>
                      <a:pt x="63" y="88"/>
                      <a:pt x="30" y="123"/>
                      <a:pt x="0" y="159"/>
                    </a:cubicBezTo>
                    <a:cubicBezTo>
                      <a:pt x="370" y="592"/>
                      <a:pt x="663" y="1072"/>
                      <a:pt x="927" y="1562"/>
                    </a:cubicBezTo>
                    <a:cubicBezTo>
                      <a:pt x="899" y="1327"/>
                      <a:pt x="846" y="1096"/>
                      <a:pt x="759" y="880"/>
                    </a:cubicBezTo>
                    <a:cubicBezTo>
                      <a:pt x="639" y="674"/>
                      <a:pt x="509" y="477"/>
                      <a:pt x="370" y="284"/>
                    </a:cubicBezTo>
                    <a:cubicBezTo>
                      <a:pt x="289" y="198"/>
                      <a:pt x="198" y="127"/>
                      <a:pt x="98" y="54"/>
                    </a:cubicBezTo>
                    <a:close/>
                  </a:path>
                </a:pathLst>
              </a:custGeom>
              <a:solidFill>
                <a:srgbClr val="BCB2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875;p47">
                <a:extLst>
                  <a:ext uri="{FF2B5EF4-FFF2-40B4-BE49-F238E27FC236}">
                    <a16:creationId xmlns:a16="http://schemas.microsoft.com/office/drawing/2014/main" id="{BFE3392C-56F3-4E0A-BB55-A77ABB8E3E31}"/>
                  </a:ext>
                </a:extLst>
              </p:cNvPr>
              <p:cNvSpPr/>
              <p:nvPr/>
            </p:nvSpPr>
            <p:spPr>
              <a:xfrm>
                <a:off x="4706900" y="2972585"/>
                <a:ext cx="29617" cy="47310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976" extrusionOk="0">
                    <a:moveTo>
                      <a:pt x="63" y="0"/>
                    </a:moveTo>
                    <a:cubicBezTo>
                      <a:pt x="45" y="20"/>
                      <a:pt x="20" y="34"/>
                      <a:pt x="1" y="53"/>
                    </a:cubicBezTo>
                    <a:cubicBezTo>
                      <a:pt x="102" y="126"/>
                      <a:pt x="193" y="197"/>
                      <a:pt x="275" y="284"/>
                    </a:cubicBezTo>
                    <a:cubicBezTo>
                      <a:pt x="207" y="188"/>
                      <a:pt x="136" y="91"/>
                      <a:pt x="63" y="0"/>
                    </a:cubicBezTo>
                    <a:close/>
                    <a:moveTo>
                      <a:pt x="664" y="880"/>
                    </a:moveTo>
                    <a:cubicBezTo>
                      <a:pt x="751" y="1096"/>
                      <a:pt x="804" y="1327"/>
                      <a:pt x="832" y="1562"/>
                    </a:cubicBezTo>
                    <a:cubicBezTo>
                      <a:pt x="910" y="1701"/>
                      <a:pt x="981" y="1836"/>
                      <a:pt x="1054" y="1976"/>
                    </a:cubicBezTo>
                    <a:cubicBezTo>
                      <a:pt x="1116" y="1956"/>
                      <a:pt x="1178" y="1937"/>
                      <a:pt x="1236" y="1914"/>
                    </a:cubicBezTo>
                    <a:cubicBezTo>
                      <a:pt x="1048" y="1568"/>
                      <a:pt x="866" y="1216"/>
                      <a:pt x="664" y="880"/>
                    </a:cubicBezTo>
                    <a:close/>
                  </a:path>
                </a:pathLst>
              </a:custGeom>
              <a:solidFill>
                <a:srgbClr val="CEB9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876;p47">
                <a:extLst>
                  <a:ext uri="{FF2B5EF4-FFF2-40B4-BE49-F238E27FC236}">
                    <a16:creationId xmlns:a16="http://schemas.microsoft.com/office/drawing/2014/main" id="{CD340022-CA9B-471F-9565-31702456F171}"/>
                  </a:ext>
                </a:extLst>
              </p:cNvPr>
              <p:cNvSpPr/>
              <p:nvPr/>
            </p:nvSpPr>
            <p:spPr>
              <a:xfrm>
                <a:off x="4605899" y="2880682"/>
                <a:ext cx="63424" cy="32011"/>
              </a:xfrm>
              <a:custGeom>
                <a:avLst/>
                <a:gdLst/>
                <a:ahLst/>
                <a:cxnLst/>
                <a:rect l="l" t="t" r="r" b="b"/>
                <a:pathLst>
                  <a:path w="2649" h="1337" extrusionOk="0">
                    <a:moveTo>
                      <a:pt x="1213" y="0"/>
                    </a:moveTo>
                    <a:cubicBezTo>
                      <a:pt x="1187" y="0"/>
                      <a:pt x="1160" y="1"/>
                      <a:pt x="1135" y="4"/>
                    </a:cubicBezTo>
                    <a:cubicBezTo>
                      <a:pt x="711" y="53"/>
                      <a:pt x="418" y="620"/>
                      <a:pt x="174" y="918"/>
                    </a:cubicBezTo>
                    <a:cubicBezTo>
                      <a:pt x="87" y="1028"/>
                      <a:pt x="1" y="1191"/>
                      <a:pt x="97" y="1293"/>
                    </a:cubicBezTo>
                    <a:cubicBezTo>
                      <a:pt x="129" y="1324"/>
                      <a:pt x="167" y="1337"/>
                      <a:pt x="209" y="1337"/>
                    </a:cubicBezTo>
                    <a:cubicBezTo>
                      <a:pt x="299" y="1337"/>
                      <a:pt x="404" y="1278"/>
                      <a:pt x="486" y="1226"/>
                    </a:cubicBezTo>
                    <a:cubicBezTo>
                      <a:pt x="844" y="981"/>
                      <a:pt x="1279" y="852"/>
                      <a:pt x="1715" y="852"/>
                    </a:cubicBezTo>
                    <a:cubicBezTo>
                      <a:pt x="1886" y="852"/>
                      <a:pt x="2058" y="872"/>
                      <a:pt x="2226" y="913"/>
                    </a:cubicBezTo>
                    <a:cubicBezTo>
                      <a:pt x="2290" y="930"/>
                      <a:pt x="2355" y="947"/>
                      <a:pt x="2420" y="947"/>
                    </a:cubicBezTo>
                    <a:cubicBezTo>
                      <a:pt x="2427" y="947"/>
                      <a:pt x="2434" y="947"/>
                      <a:pt x="2441" y="947"/>
                    </a:cubicBezTo>
                    <a:cubicBezTo>
                      <a:pt x="2514" y="942"/>
                      <a:pt x="2591" y="903"/>
                      <a:pt x="2614" y="831"/>
                    </a:cubicBezTo>
                    <a:cubicBezTo>
                      <a:pt x="2649" y="725"/>
                      <a:pt x="2552" y="625"/>
                      <a:pt x="2461" y="557"/>
                    </a:cubicBezTo>
                    <a:cubicBezTo>
                      <a:pt x="2144" y="340"/>
                      <a:pt x="1636" y="0"/>
                      <a:pt x="1213" y="0"/>
                    </a:cubicBezTo>
                    <a:close/>
                  </a:path>
                </a:pathLst>
              </a:custGeom>
              <a:solidFill>
                <a:srgbClr val="513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877;p47">
                <a:extLst>
                  <a:ext uri="{FF2B5EF4-FFF2-40B4-BE49-F238E27FC236}">
                    <a16:creationId xmlns:a16="http://schemas.microsoft.com/office/drawing/2014/main" id="{1050232B-0407-4A96-B80F-0950F6ACAC5C}"/>
                  </a:ext>
                </a:extLst>
              </p:cNvPr>
              <p:cNvSpPr/>
              <p:nvPr/>
            </p:nvSpPr>
            <p:spPr>
              <a:xfrm>
                <a:off x="4794567" y="3000092"/>
                <a:ext cx="50638" cy="60766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2538" extrusionOk="0">
                    <a:moveTo>
                      <a:pt x="482" y="1"/>
                    </a:moveTo>
                    <a:cubicBezTo>
                      <a:pt x="225" y="1"/>
                      <a:pt x="1" y="260"/>
                      <a:pt x="54" y="548"/>
                    </a:cubicBezTo>
                    <a:cubicBezTo>
                      <a:pt x="92" y="750"/>
                      <a:pt x="256" y="894"/>
                      <a:pt x="404" y="1029"/>
                    </a:cubicBezTo>
                    <a:cubicBezTo>
                      <a:pt x="976" y="1533"/>
                      <a:pt x="1549" y="2038"/>
                      <a:pt x="2115" y="2537"/>
                    </a:cubicBezTo>
                    <a:cubicBezTo>
                      <a:pt x="1990" y="2427"/>
                      <a:pt x="1913" y="1797"/>
                      <a:pt x="1832" y="1615"/>
                    </a:cubicBezTo>
                    <a:cubicBezTo>
                      <a:pt x="1697" y="1302"/>
                      <a:pt x="1520" y="1005"/>
                      <a:pt x="1313" y="736"/>
                    </a:cubicBezTo>
                    <a:cubicBezTo>
                      <a:pt x="1149" y="519"/>
                      <a:pt x="875" y="125"/>
                      <a:pt x="615" y="24"/>
                    </a:cubicBezTo>
                    <a:cubicBezTo>
                      <a:pt x="571" y="8"/>
                      <a:pt x="526" y="1"/>
                      <a:pt x="482" y="1"/>
                    </a:cubicBezTo>
                    <a:close/>
                  </a:path>
                </a:pathLst>
              </a:custGeom>
              <a:solidFill>
                <a:srgbClr val="FEB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878;p47">
                <a:extLst>
                  <a:ext uri="{FF2B5EF4-FFF2-40B4-BE49-F238E27FC236}">
                    <a16:creationId xmlns:a16="http://schemas.microsoft.com/office/drawing/2014/main" id="{8404D91F-3BCC-41EA-9082-27B73FB5660A}"/>
                  </a:ext>
                </a:extLst>
              </p:cNvPr>
              <p:cNvSpPr/>
              <p:nvPr/>
            </p:nvSpPr>
            <p:spPr>
              <a:xfrm>
                <a:off x="4736944" y="2944049"/>
                <a:ext cx="140973" cy="140064"/>
              </a:xfrm>
              <a:custGeom>
                <a:avLst/>
                <a:gdLst/>
                <a:ahLst/>
                <a:cxnLst/>
                <a:rect l="l" t="t" r="r" b="b"/>
                <a:pathLst>
                  <a:path w="5888" h="5850" extrusionOk="0">
                    <a:moveTo>
                      <a:pt x="3479" y="1"/>
                    </a:moveTo>
                    <a:cubicBezTo>
                      <a:pt x="3479" y="1"/>
                      <a:pt x="2182" y="169"/>
                      <a:pt x="3479" y="3374"/>
                    </a:cubicBezTo>
                    <a:cubicBezTo>
                      <a:pt x="3479" y="3374"/>
                      <a:pt x="1" y="4686"/>
                      <a:pt x="389" y="5849"/>
                    </a:cubicBezTo>
                    <a:lnTo>
                      <a:pt x="5469" y="5849"/>
                    </a:lnTo>
                    <a:lnTo>
                      <a:pt x="5887" y="5378"/>
                    </a:lnTo>
                    <a:lnTo>
                      <a:pt x="3479" y="1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879;p47">
                <a:extLst>
                  <a:ext uri="{FF2B5EF4-FFF2-40B4-BE49-F238E27FC236}">
                    <a16:creationId xmlns:a16="http://schemas.microsoft.com/office/drawing/2014/main" id="{AC551555-BAC1-400A-9AEF-2DF09AF2DA51}"/>
                  </a:ext>
                </a:extLst>
              </p:cNvPr>
              <p:cNvSpPr/>
              <p:nvPr/>
            </p:nvSpPr>
            <p:spPr>
              <a:xfrm>
                <a:off x="4736490" y="2940937"/>
                <a:ext cx="92514" cy="134317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5610" extrusionOk="0">
                    <a:moveTo>
                      <a:pt x="3076" y="0"/>
                    </a:moveTo>
                    <a:cubicBezTo>
                      <a:pt x="2797" y="548"/>
                      <a:pt x="2695" y="1193"/>
                      <a:pt x="2730" y="1817"/>
                    </a:cubicBezTo>
                    <a:cubicBezTo>
                      <a:pt x="2749" y="2134"/>
                      <a:pt x="2802" y="2447"/>
                      <a:pt x="2893" y="2755"/>
                    </a:cubicBezTo>
                    <a:cubicBezTo>
                      <a:pt x="2954" y="2972"/>
                      <a:pt x="3039" y="3184"/>
                      <a:pt x="3143" y="3388"/>
                    </a:cubicBezTo>
                    <a:lnTo>
                      <a:pt x="3143" y="3388"/>
                    </a:lnTo>
                    <a:cubicBezTo>
                      <a:pt x="2913" y="3500"/>
                      <a:pt x="2689" y="3624"/>
                      <a:pt x="2465" y="3744"/>
                    </a:cubicBezTo>
                    <a:cubicBezTo>
                      <a:pt x="2167" y="3917"/>
                      <a:pt x="1874" y="4101"/>
                      <a:pt x="1591" y="4292"/>
                    </a:cubicBezTo>
                    <a:cubicBezTo>
                      <a:pt x="1302" y="4485"/>
                      <a:pt x="1029" y="4691"/>
                      <a:pt x="759" y="4913"/>
                    </a:cubicBezTo>
                    <a:cubicBezTo>
                      <a:pt x="495" y="5133"/>
                      <a:pt x="235" y="5359"/>
                      <a:pt x="0" y="5609"/>
                    </a:cubicBezTo>
                    <a:cubicBezTo>
                      <a:pt x="308" y="5456"/>
                      <a:pt x="606" y="5287"/>
                      <a:pt x="908" y="5128"/>
                    </a:cubicBezTo>
                    <a:lnTo>
                      <a:pt x="1802" y="4648"/>
                    </a:lnTo>
                    <a:cubicBezTo>
                      <a:pt x="2105" y="4489"/>
                      <a:pt x="2403" y="4336"/>
                      <a:pt x="2701" y="4181"/>
                    </a:cubicBezTo>
                    <a:cubicBezTo>
                      <a:pt x="2999" y="4028"/>
                      <a:pt x="3307" y="3884"/>
                      <a:pt x="3604" y="3735"/>
                    </a:cubicBezTo>
                    <a:lnTo>
                      <a:pt x="3864" y="3605"/>
                    </a:lnTo>
                    <a:lnTo>
                      <a:pt x="3715" y="3369"/>
                    </a:lnTo>
                    <a:cubicBezTo>
                      <a:pt x="3561" y="3134"/>
                      <a:pt x="3445" y="2875"/>
                      <a:pt x="3340" y="2606"/>
                    </a:cubicBezTo>
                    <a:cubicBezTo>
                      <a:pt x="3243" y="2342"/>
                      <a:pt x="3172" y="2058"/>
                      <a:pt x="3114" y="1774"/>
                    </a:cubicBezTo>
                    <a:cubicBezTo>
                      <a:pt x="3008" y="1202"/>
                      <a:pt x="2990" y="606"/>
                      <a:pt x="30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p47"/>
          <p:cNvSpPr txBox="1">
            <a:spLocks noGrp="1"/>
          </p:cNvSpPr>
          <p:nvPr>
            <p:ph type="title"/>
          </p:nvPr>
        </p:nvSpPr>
        <p:spPr>
          <a:xfrm>
            <a:off x="817607" y="557452"/>
            <a:ext cx="2903603" cy="473400"/>
          </a:xfrm>
          <a:prstGeom prst="rect">
            <a:avLst/>
          </a:prstGeom>
        </p:spPr>
        <p:txBody>
          <a:bodyPr spcFirstLastPara="1" wrap="square" lIns="90000" tIns="90000" rIns="90000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Introduction</a:t>
            </a:r>
            <a:endParaRPr lang="en-GB" dirty="0"/>
          </a:p>
        </p:txBody>
      </p:sp>
      <p:sp>
        <p:nvSpPr>
          <p:cNvPr id="1788" name="Google Shape;1788;p47"/>
          <p:cNvSpPr txBox="1">
            <a:spLocks noGrp="1"/>
          </p:cNvSpPr>
          <p:nvPr>
            <p:ph type="body" idx="1"/>
          </p:nvPr>
        </p:nvSpPr>
        <p:spPr>
          <a:xfrm>
            <a:off x="719999" y="1337105"/>
            <a:ext cx="3631200" cy="810663"/>
          </a:xfrm>
          <a:prstGeom prst="rect">
            <a:avLst/>
          </a:prstGeom>
        </p:spPr>
        <p:txBody>
          <a:bodyPr spcFirstLastPara="1" wrap="square" lIns="90000" tIns="90000" rIns="90000" bIns="90000" anchor="t" anchorCtr="0">
            <a:noAutofit/>
          </a:bodyPr>
          <a:lstStyle/>
          <a:p>
            <a:pPr marL="285750" indent="-285750"/>
            <a:r>
              <a:rPr lang="en-GB" b="1" dirty="0"/>
              <a:t>In this project my task was to get a dataset to build a classification model to classify stars category .</a:t>
            </a:r>
          </a:p>
        </p:txBody>
      </p:sp>
      <p:grpSp>
        <p:nvGrpSpPr>
          <p:cNvPr id="1880" name="Google Shape;1880;p47"/>
          <p:cNvGrpSpPr/>
          <p:nvPr/>
        </p:nvGrpSpPr>
        <p:grpSpPr>
          <a:xfrm>
            <a:off x="6998446" y="948437"/>
            <a:ext cx="535235" cy="523530"/>
            <a:chOff x="488084" y="3164562"/>
            <a:chExt cx="535235" cy="523530"/>
          </a:xfrm>
        </p:grpSpPr>
        <p:grpSp>
          <p:nvGrpSpPr>
            <p:cNvPr id="1881" name="Google Shape;1881;p47"/>
            <p:cNvGrpSpPr/>
            <p:nvPr/>
          </p:nvGrpSpPr>
          <p:grpSpPr>
            <a:xfrm>
              <a:off x="488084" y="3164562"/>
              <a:ext cx="535235" cy="523530"/>
              <a:chOff x="488084" y="3164562"/>
              <a:chExt cx="535235" cy="523530"/>
            </a:xfrm>
          </p:grpSpPr>
          <p:sp>
            <p:nvSpPr>
              <p:cNvPr id="1882" name="Google Shape;1882;p47"/>
              <p:cNvSpPr/>
              <p:nvPr/>
            </p:nvSpPr>
            <p:spPr>
              <a:xfrm>
                <a:off x="488084" y="3164562"/>
                <a:ext cx="535235" cy="523452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solidFill>
                <a:srgbClr val="FEB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47"/>
              <p:cNvSpPr/>
              <p:nvPr/>
            </p:nvSpPr>
            <p:spPr>
              <a:xfrm>
                <a:off x="948023" y="3535780"/>
                <a:ext cx="22080" cy="108422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789" extrusionOk="0">
                    <a:moveTo>
                      <a:pt x="62" y="1"/>
                    </a:moveTo>
                    <a:lnTo>
                      <a:pt x="495" y="2096"/>
                    </a:lnTo>
                    <a:cubicBezTo>
                      <a:pt x="568" y="2442"/>
                      <a:pt x="322" y="2749"/>
                      <a:pt x="0" y="2788"/>
                    </a:cubicBezTo>
                    <a:cubicBezTo>
                      <a:pt x="322" y="2749"/>
                      <a:pt x="568" y="2442"/>
                      <a:pt x="501" y="2096"/>
                    </a:cubicBez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E6AC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47"/>
              <p:cNvSpPr/>
              <p:nvPr/>
            </p:nvSpPr>
            <p:spPr>
              <a:xfrm>
                <a:off x="616635" y="3535780"/>
                <a:ext cx="353468" cy="152312"/>
              </a:xfrm>
              <a:custGeom>
                <a:avLst/>
                <a:gdLst/>
                <a:ahLst/>
                <a:cxnLst/>
                <a:rect l="l" t="t" r="r" b="b"/>
                <a:pathLst>
                  <a:path w="9093" h="3918" extrusionOk="0">
                    <a:moveTo>
                      <a:pt x="8587" y="1"/>
                    </a:moveTo>
                    <a:cubicBezTo>
                      <a:pt x="6954" y="693"/>
                      <a:pt x="5180" y="1058"/>
                      <a:pt x="3388" y="1058"/>
                    </a:cubicBezTo>
                    <a:cubicBezTo>
                      <a:pt x="2259" y="1058"/>
                      <a:pt x="1119" y="914"/>
                      <a:pt x="1" y="616"/>
                    </a:cubicBezTo>
                    <a:lnTo>
                      <a:pt x="1" y="616"/>
                    </a:lnTo>
                    <a:lnTo>
                      <a:pt x="245" y="3389"/>
                    </a:lnTo>
                    <a:cubicBezTo>
                      <a:pt x="254" y="3509"/>
                      <a:pt x="303" y="3614"/>
                      <a:pt x="370" y="3696"/>
                    </a:cubicBezTo>
                    <a:cubicBezTo>
                      <a:pt x="480" y="3836"/>
                      <a:pt x="649" y="3918"/>
                      <a:pt x="826" y="3918"/>
                    </a:cubicBezTo>
                    <a:cubicBezTo>
                      <a:pt x="918" y="3918"/>
                      <a:pt x="1019" y="3893"/>
                      <a:pt x="1110" y="3840"/>
                    </a:cubicBezTo>
                    <a:lnTo>
                      <a:pt x="4315" y="2015"/>
                    </a:lnTo>
                    <a:cubicBezTo>
                      <a:pt x="4320" y="2015"/>
                      <a:pt x="4326" y="2010"/>
                      <a:pt x="4335" y="2005"/>
                    </a:cubicBezTo>
                    <a:cubicBezTo>
                      <a:pt x="4417" y="1961"/>
                      <a:pt x="4508" y="1937"/>
                      <a:pt x="4604" y="1937"/>
                    </a:cubicBezTo>
                    <a:cubicBezTo>
                      <a:pt x="4648" y="1937"/>
                      <a:pt x="4690" y="1942"/>
                      <a:pt x="4734" y="1957"/>
                    </a:cubicBezTo>
                    <a:lnTo>
                      <a:pt x="8323" y="2778"/>
                    </a:lnTo>
                    <a:cubicBezTo>
                      <a:pt x="8372" y="2788"/>
                      <a:pt x="8414" y="2793"/>
                      <a:pt x="8458" y="2793"/>
                    </a:cubicBezTo>
                    <a:cubicBezTo>
                      <a:pt x="8478" y="2793"/>
                      <a:pt x="8501" y="2793"/>
                      <a:pt x="8521" y="2788"/>
                    </a:cubicBezTo>
                    <a:lnTo>
                      <a:pt x="8525" y="2788"/>
                    </a:lnTo>
                    <a:cubicBezTo>
                      <a:pt x="8847" y="2749"/>
                      <a:pt x="9093" y="2442"/>
                      <a:pt x="9020" y="2096"/>
                    </a:cubicBezTo>
                    <a:lnTo>
                      <a:pt x="8587" y="1"/>
                    </a:lnTo>
                    <a:close/>
                  </a:path>
                </a:pathLst>
              </a:custGeom>
              <a:solidFill>
                <a:srgbClr val="F580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47"/>
              <p:cNvSpPr/>
              <p:nvPr/>
            </p:nvSpPr>
            <p:spPr>
              <a:xfrm>
                <a:off x="809598" y="3392914"/>
                <a:ext cx="63945" cy="39380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1013" extrusionOk="0">
                    <a:moveTo>
                      <a:pt x="913" y="0"/>
                    </a:moveTo>
                    <a:cubicBezTo>
                      <a:pt x="865" y="0"/>
                      <a:pt x="815" y="3"/>
                      <a:pt x="764" y="9"/>
                    </a:cubicBezTo>
                    <a:cubicBezTo>
                      <a:pt x="327" y="62"/>
                      <a:pt x="1" y="326"/>
                      <a:pt x="34" y="600"/>
                    </a:cubicBezTo>
                    <a:cubicBezTo>
                      <a:pt x="64" y="842"/>
                      <a:pt x="363" y="1013"/>
                      <a:pt x="734" y="1013"/>
                    </a:cubicBezTo>
                    <a:cubicBezTo>
                      <a:pt x="783" y="1013"/>
                      <a:pt x="833" y="1010"/>
                      <a:pt x="884" y="1003"/>
                    </a:cubicBezTo>
                    <a:cubicBezTo>
                      <a:pt x="1317" y="952"/>
                      <a:pt x="1644" y="686"/>
                      <a:pt x="1611" y="413"/>
                    </a:cubicBezTo>
                    <a:cubicBezTo>
                      <a:pt x="1580" y="171"/>
                      <a:pt x="1281" y="0"/>
                      <a:pt x="913" y="0"/>
                    </a:cubicBezTo>
                    <a:close/>
                  </a:path>
                </a:pathLst>
              </a:custGeom>
              <a:solidFill>
                <a:srgbClr val="EE73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47"/>
              <p:cNvSpPr/>
              <p:nvPr/>
            </p:nvSpPr>
            <p:spPr>
              <a:xfrm>
                <a:off x="656596" y="3387782"/>
                <a:ext cx="28999" cy="39769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023" extrusionOk="0">
                    <a:moveTo>
                      <a:pt x="305" y="0"/>
                    </a:moveTo>
                    <a:cubicBezTo>
                      <a:pt x="298" y="0"/>
                      <a:pt x="291" y="1"/>
                      <a:pt x="284" y="2"/>
                    </a:cubicBezTo>
                    <a:cubicBezTo>
                      <a:pt x="126" y="21"/>
                      <a:pt x="0" y="252"/>
                      <a:pt x="0" y="536"/>
                    </a:cubicBezTo>
                    <a:cubicBezTo>
                      <a:pt x="5" y="802"/>
                      <a:pt x="168" y="1023"/>
                      <a:pt x="368" y="1023"/>
                    </a:cubicBezTo>
                    <a:cubicBezTo>
                      <a:pt x="380" y="1023"/>
                      <a:pt x="392" y="1022"/>
                      <a:pt x="404" y="1020"/>
                    </a:cubicBezTo>
                    <a:cubicBezTo>
                      <a:pt x="625" y="997"/>
                      <a:pt x="745" y="732"/>
                      <a:pt x="683" y="454"/>
                    </a:cubicBezTo>
                    <a:cubicBezTo>
                      <a:pt x="619" y="192"/>
                      <a:pt x="454" y="0"/>
                      <a:pt x="305" y="0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47"/>
              <p:cNvSpPr/>
              <p:nvPr/>
            </p:nvSpPr>
            <p:spPr>
              <a:xfrm>
                <a:off x="667753" y="3392875"/>
                <a:ext cx="8513" cy="6414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65" extrusionOk="0">
                    <a:moveTo>
                      <a:pt x="116" y="0"/>
                    </a:moveTo>
                    <a:cubicBezTo>
                      <a:pt x="112" y="0"/>
                      <a:pt x="108" y="0"/>
                      <a:pt x="103" y="1"/>
                    </a:cubicBezTo>
                    <a:cubicBezTo>
                      <a:pt x="0" y="10"/>
                      <a:pt x="16" y="164"/>
                      <a:pt x="112" y="164"/>
                    </a:cubicBezTo>
                    <a:cubicBezTo>
                      <a:pt x="115" y="164"/>
                      <a:pt x="118" y="164"/>
                      <a:pt x="122" y="164"/>
                    </a:cubicBezTo>
                    <a:cubicBezTo>
                      <a:pt x="219" y="150"/>
                      <a:pt x="205" y="0"/>
                      <a:pt x="116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47"/>
              <p:cNvSpPr/>
              <p:nvPr/>
            </p:nvSpPr>
            <p:spPr>
              <a:xfrm>
                <a:off x="825847" y="3373010"/>
                <a:ext cx="28999" cy="39614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019" extrusionOk="0">
                    <a:moveTo>
                      <a:pt x="306" y="1"/>
                    </a:moveTo>
                    <a:cubicBezTo>
                      <a:pt x="298" y="1"/>
                      <a:pt x="291" y="1"/>
                      <a:pt x="284" y="2"/>
                    </a:cubicBezTo>
                    <a:cubicBezTo>
                      <a:pt x="126" y="22"/>
                      <a:pt x="0" y="253"/>
                      <a:pt x="0" y="535"/>
                    </a:cubicBezTo>
                    <a:cubicBezTo>
                      <a:pt x="5" y="798"/>
                      <a:pt x="168" y="1018"/>
                      <a:pt x="367" y="1018"/>
                    </a:cubicBezTo>
                    <a:cubicBezTo>
                      <a:pt x="379" y="1018"/>
                      <a:pt x="392" y="1018"/>
                      <a:pt x="404" y="1016"/>
                    </a:cubicBezTo>
                    <a:cubicBezTo>
                      <a:pt x="625" y="992"/>
                      <a:pt x="745" y="728"/>
                      <a:pt x="683" y="454"/>
                    </a:cubicBezTo>
                    <a:cubicBezTo>
                      <a:pt x="619" y="188"/>
                      <a:pt x="454" y="1"/>
                      <a:pt x="306" y="1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47"/>
              <p:cNvSpPr/>
              <p:nvPr/>
            </p:nvSpPr>
            <p:spPr>
              <a:xfrm>
                <a:off x="837042" y="3377908"/>
                <a:ext cx="8552" cy="6453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66" extrusionOk="0">
                    <a:moveTo>
                      <a:pt x="110" y="0"/>
                    </a:moveTo>
                    <a:cubicBezTo>
                      <a:pt x="108" y="0"/>
                      <a:pt x="105" y="1"/>
                      <a:pt x="102" y="1"/>
                    </a:cubicBezTo>
                    <a:cubicBezTo>
                      <a:pt x="0" y="15"/>
                      <a:pt x="14" y="165"/>
                      <a:pt x="108" y="165"/>
                    </a:cubicBezTo>
                    <a:cubicBezTo>
                      <a:pt x="112" y="165"/>
                      <a:pt x="116" y="165"/>
                      <a:pt x="121" y="165"/>
                    </a:cubicBezTo>
                    <a:cubicBezTo>
                      <a:pt x="219" y="150"/>
                      <a:pt x="203" y="0"/>
                      <a:pt x="110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47"/>
              <p:cNvSpPr/>
              <p:nvPr/>
            </p:nvSpPr>
            <p:spPr>
              <a:xfrm>
                <a:off x="728316" y="3423470"/>
                <a:ext cx="59086" cy="28651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737" extrusionOk="0">
                    <a:moveTo>
                      <a:pt x="1436" y="0"/>
                    </a:moveTo>
                    <a:cubicBezTo>
                      <a:pt x="1400" y="0"/>
                      <a:pt x="1370" y="26"/>
                      <a:pt x="1360" y="59"/>
                    </a:cubicBezTo>
                    <a:cubicBezTo>
                      <a:pt x="1360" y="59"/>
                      <a:pt x="1337" y="175"/>
                      <a:pt x="1251" y="295"/>
                    </a:cubicBezTo>
                    <a:cubicBezTo>
                      <a:pt x="1207" y="352"/>
                      <a:pt x="1149" y="415"/>
                      <a:pt x="1072" y="468"/>
                    </a:cubicBezTo>
                    <a:cubicBezTo>
                      <a:pt x="996" y="516"/>
                      <a:pt x="895" y="559"/>
                      <a:pt x="770" y="574"/>
                    </a:cubicBezTo>
                    <a:cubicBezTo>
                      <a:pt x="726" y="583"/>
                      <a:pt x="688" y="583"/>
                      <a:pt x="650" y="583"/>
                    </a:cubicBezTo>
                    <a:cubicBezTo>
                      <a:pt x="549" y="583"/>
                      <a:pt x="472" y="563"/>
                      <a:pt x="404" y="530"/>
                    </a:cubicBezTo>
                    <a:cubicBezTo>
                      <a:pt x="357" y="506"/>
                      <a:pt x="318" y="477"/>
                      <a:pt x="289" y="448"/>
                    </a:cubicBezTo>
                    <a:cubicBezTo>
                      <a:pt x="242" y="401"/>
                      <a:pt x="207" y="348"/>
                      <a:pt x="189" y="310"/>
                    </a:cubicBezTo>
                    <a:cubicBezTo>
                      <a:pt x="178" y="290"/>
                      <a:pt x="169" y="275"/>
                      <a:pt x="164" y="266"/>
                    </a:cubicBezTo>
                    <a:cubicBezTo>
                      <a:pt x="164" y="261"/>
                      <a:pt x="164" y="257"/>
                      <a:pt x="160" y="252"/>
                    </a:cubicBezTo>
                    <a:cubicBezTo>
                      <a:pt x="152" y="217"/>
                      <a:pt x="123" y="195"/>
                      <a:pt x="92" y="195"/>
                    </a:cubicBezTo>
                    <a:cubicBezTo>
                      <a:pt x="84" y="195"/>
                      <a:pt x="76" y="196"/>
                      <a:pt x="69" y="199"/>
                    </a:cubicBezTo>
                    <a:cubicBezTo>
                      <a:pt x="25" y="208"/>
                      <a:pt x="1" y="252"/>
                      <a:pt x="16" y="290"/>
                    </a:cubicBezTo>
                    <a:cubicBezTo>
                      <a:pt x="16" y="295"/>
                      <a:pt x="25" y="324"/>
                      <a:pt x="45" y="367"/>
                    </a:cubicBezTo>
                    <a:cubicBezTo>
                      <a:pt x="73" y="425"/>
                      <a:pt x="131" y="521"/>
                      <a:pt x="227" y="598"/>
                    </a:cubicBezTo>
                    <a:cubicBezTo>
                      <a:pt x="275" y="636"/>
                      <a:pt x="333" y="670"/>
                      <a:pt x="404" y="698"/>
                    </a:cubicBezTo>
                    <a:cubicBezTo>
                      <a:pt x="477" y="723"/>
                      <a:pt x="559" y="736"/>
                      <a:pt x="650" y="736"/>
                    </a:cubicBezTo>
                    <a:cubicBezTo>
                      <a:pt x="693" y="736"/>
                      <a:pt x="741" y="732"/>
                      <a:pt x="790" y="727"/>
                    </a:cubicBezTo>
                    <a:cubicBezTo>
                      <a:pt x="943" y="703"/>
                      <a:pt x="1063" y="656"/>
                      <a:pt x="1159" y="592"/>
                    </a:cubicBezTo>
                    <a:cubicBezTo>
                      <a:pt x="1231" y="545"/>
                      <a:pt x="1294" y="487"/>
                      <a:pt x="1337" y="434"/>
                    </a:cubicBezTo>
                    <a:cubicBezTo>
                      <a:pt x="1409" y="348"/>
                      <a:pt x="1453" y="266"/>
                      <a:pt x="1476" y="199"/>
                    </a:cubicBezTo>
                    <a:cubicBezTo>
                      <a:pt x="1505" y="137"/>
                      <a:pt x="1510" y="93"/>
                      <a:pt x="1515" y="88"/>
                    </a:cubicBezTo>
                    <a:cubicBezTo>
                      <a:pt x="1520" y="50"/>
                      <a:pt x="1495" y="6"/>
                      <a:pt x="1453" y="2"/>
                    </a:cubicBezTo>
                    <a:cubicBezTo>
                      <a:pt x="1447" y="1"/>
                      <a:pt x="1442" y="0"/>
                      <a:pt x="1436" y="0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47"/>
              <p:cNvSpPr/>
              <p:nvPr/>
            </p:nvSpPr>
            <p:spPr>
              <a:xfrm>
                <a:off x="688744" y="3217432"/>
                <a:ext cx="59086" cy="59090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0" extrusionOk="0">
                    <a:moveTo>
                      <a:pt x="759" y="1"/>
                    </a:moveTo>
                    <a:cubicBezTo>
                      <a:pt x="342" y="1"/>
                      <a:pt x="0" y="342"/>
                      <a:pt x="0" y="760"/>
                    </a:cubicBezTo>
                    <a:cubicBezTo>
                      <a:pt x="0" y="1178"/>
                      <a:pt x="342" y="1520"/>
                      <a:pt x="759" y="1520"/>
                    </a:cubicBezTo>
                    <a:cubicBezTo>
                      <a:pt x="1178" y="1520"/>
                      <a:pt x="1519" y="1178"/>
                      <a:pt x="1519" y="760"/>
                    </a:cubicBezTo>
                    <a:cubicBezTo>
                      <a:pt x="1519" y="342"/>
                      <a:pt x="1178" y="1"/>
                      <a:pt x="759" y="1"/>
                    </a:cubicBezTo>
                    <a:close/>
                  </a:path>
                </a:pathLst>
              </a:custGeom>
              <a:solidFill>
                <a:srgbClr val="FECF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47"/>
              <p:cNvSpPr/>
              <p:nvPr/>
            </p:nvSpPr>
            <p:spPr>
              <a:xfrm>
                <a:off x="642213" y="3412896"/>
                <a:ext cx="63906" cy="39419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014" extrusionOk="0">
                    <a:moveTo>
                      <a:pt x="911" y="0"/>
                    </a:moveTo>
                    <a:cubicBezTo>
                      <a:pt x="862" y="0"/>
                      <a:pt x="811" y="3"/>
                      <a:pt x="760" y="10"/>
                    </a:cubicBezTo>
                    <a:cubicBezTo>
                      <a:pt x="328" y="63"/>
                      <a:pt x="0" y="327"/>
                      <a:pt x="35" y="600"/>
                    </a:cubicBezTo>
                    <a:cubicBezTo>
                      <a:pt x="64" y="846"/>
                      <a:pt x="362" y="1013"/>
                      <a:pt x="728" y="1013"/>
                    </a:cubicBezTo>
                    <a:cubicBezTo>
                      <a:pt x="778" y="1013"/>
                      <a:pt x="829" y="1010"/>
                      <a:pt x="880" y="1004"/>
                    </a:cubicBezTo>
                    <a:cubicBezTo>
                      <a:pt x="1317" y="957"/>
                      <a:pt x="1644" y="687"/>
                      <a:pt x="1610" y="413"/>
                    </a:cubicBezTo>
                    <a:cubicBezTo>
                      <a:pt x="1581" y="171"/>
                      <a:pt x="1281" y="0"/>
                      <a:pt x="911" y="0"/>
                    </a:cubicBezTo>
                    <a:close/>
                  </a:path>
                </a:pathLst>
              </a:custGeom>
              <a:solidFill>
                <a:srgbClr val="EE73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3" name="Google Shape;1893;p47"/>
            <p:cNvSpPr/>
            <p:nvPr/>
          </p:nvSpPr>
          <p:spPr>
            <a:xfrm>
              <a:off x="488084" y="3164600"/>
              <a:ext cx="535235" cy="523452"/>
            </a:xfrm>
            <a:custGeom>
              <a:avLst/>
              <a:gdLst/>
              <a:ahLst/>
              <a:cxnLst/>
              <a:rect l="l" t="t" r="r" b="b"/>
              <a:pathLst>
                <a:path w="13769" h="13465" extrusionOk="0">
                  <a:moveTo>
                    <a:pt x="6221" y="1"/>
                  </a:moveTo>
                  <a:cubicBezTo>
                    <a:pt x="6004" y="1"/>
                    <a:pt x="5790" y="120"/>
                    <a:pt x="5691" y="342"/>
                  </a:cubicBezTo>
                  <a:lnTo>
                    <a:pt x="4173" y="3701"/>
                  </a:lnTo>
                  <a:cubicBezTo>
                    <a:pt x="4109" y="3831"/>
                    <a:pt x="4004" y="3936"/>
                    <a:pt x="3869" y="3994"/>
                  </a:cubicBezTo>
                  <a:lnTo>
                    <a:pt x="476" y="5442"/>
                  </a:lnTo>
                  <a:cubicBezTo>
                    <a:pt x="87" y="5604"/>
                    <a:pt x="1" y="6119"/>
                    <a:pt x="314" y="6402"/>
                  </a:cubicBezTo>
                  <a:lnTo>
                    <a:pt x="3038" y="8887"/>
                  </a:lnTo>
                  <a:cubicBezTo>
                    <a:pt x="3148" y="8982"/>
                    <a:pt x="3215" y="9117"/>
                    <a:pt x="3226" y="9261"/>
                  </a:cubicBezTo>
                  <a:lnTo>
                    <a:pt x="3552" y="12938"/>
                  </a:lnTo>
                  <a:cubicBezTo>
                    <a:pt x="3581" y="13251"/>
                    <a:pt x="3847" y="13465"/>
                    <a:pt x="4133" y="13465"/>
                  </a:cubicBezTo>
                  <a:cubicBezTo>
                    <a:pt x="4228" y="13465"/>
                    <a:pt x="4326" y="13441"/>
                    <a:pt x="4417" y="13389"/>
                  </a:cubicBezTo>
                  <a:lnTo>
                    <a:pt x="7622" y="11564"/>
                  </a:lnTo>
                  <a:cubicBezTo>
                    <a:pt x="7708" y="11514"/>
                    <a:pt x="7804" y="11490"/>
                    <a:pt x="7902" y="11490"/>
                  </a:cubicBezTo>
                  <a:cubicBezTo>
                    <a:pt x="7948" y="11490"/>
                    <a:pt x="7995" y="11495"/>
                    <a:pt x="8041" y="11506"/>
                  </a:cubicBezTo>
                  <a:lnTo>
                    <a:pt x="11630" y="12327"/>
                  </a:lnTo>
                  <a:cubicBezTo>
                    <a:pt x="11676" y="12338"/>
                    <a:pt x="11721" y="12343"/>
                    <a:pt x="11765" y="12343"/>
                  </a:cubicBezTo>
                  <a:cubicBezTo>
                    <a:pt x="12120" y="12343"/>
                    <a:pt x="12404" y="12013"/>
                    <a:pt x="12327" y="11645"/>
                  </a:cubicBezTo>
                  <a:lnTo>
                    <a:pt x="11588" y="8037"/>
                  </a:lnTo>
                  <a:cubicBezTo>
                    <a:pt x="11554" y="7892"/>
                    <a:pt x="11583" y="7742"/>
                    <a:pt x="11655" y="7618"/>
                  </a:cubicBezTo>
                  <a:lnTo>
                    <a:pt x="13548" y="4455"/>
                  </a:lnTo>
                  <a:cubicBezTo>
                    <a:pt x="13769" y="4096"/>
                    <a:pt x="13538" y="3630"/>
                    <a:pt x="13116" y="3581"/>
                  </a:cubicBezTo>
                  <a:lnTo>
                    <a:pt x="9454" y="3173"/>
                  </a:lnTo>
                  <a:cubicBezTo>
                    <a:pt x="9310" y="3158"/>
                    <a:pt x="9175" y="3086"/>
                    <a:pt x="9079" y="2980"/>
                  </a:cubicBezTo>
                  <a:lnTo>
                    <a:pt x="6657" y="198"/>
                  </a:lnTo>
                  <a:cubicBezTo>
                    <a:pt x="6539" y="64"/>
                    <a:pt x="6379" y="1"/>
                    <a:pt x="6221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4" name="Google Shape;1894;p47"/>
          <p:cNvGrpSpPr/>
          <p:nvPr/>
        </p:nvGrpSpPr>
        <p:grpSpPr>
          <a:xfrm rot="1030886">
            <a:off x="7813228" y="1105750"/>
            <a:ext cx="375246" cy="367040"/>
            <a:chOff x="488084" y="3164562"/>
            <a:chExt cx="535235" cy="523530"/>
          </a:xfrm>
        </p:grpSpPr>
        <p:grpSp>
          <p:nvGrpSpPr>
            <p:cNvPr id="1895" name="Google Shape;1895;p47"/>
            <p:cNvGrpSpPr/>
            <p:nvPr/>
          </p:nvGrpSpPr>
          <p:grpSpPr>
            <a:xfrm>
              <a:off x="488084" y="3164562"/>
              <a:ext cx="535235" cy="523530"/>
              <a:chOff x="488084" y="3164562"/>
              <a:chExt cx="535235" cy="523530"/>
            </a:xfrm>
          </p:grpSpPr>
          <p:sp>
            <p:nvSpPr>
              <p:cNvPr id="1896" name="Google Shape;1896;p47"/>
              <p:cNvSpPr/>
              <p:nvPr/>
            </p:nvSpPr>
            <p:spPr>
              <a:xfrm>
                <a:off x="488084" y="3164562"/>
                <a:ext cx="535235" cy="523452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solidFill>
                <a:srgbClr val="FEB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47"/>
              <p:cNvSpPr/>
              <p:nvPr/>
            </p:nvSpPr>
            <p:spPr>
              <a:xfrm>
                <a:off x="948023" y="3535780"/>
                <a:ext cx="22080" cy="108422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789" extrusionOk="0">
                    <a:moveTo>
                      <a:pt x="62" y="1"/>
                    </a:moveTo>
                    <a:lnTo>
                      <a:pt x="495" y="2096"/>
                    </a:lnTo>
                    <a:cubicBezTo>
                      <a:pt x="568" y="2442"/>
                      <a:pt x="322" y="2749"/>
                      <a:pt x="0" y="2788"/>
                    </a:cubicBezTo>
                    <a:cubicBezTo>
                      <a:pt x="322" y="2749"/>
                      <a:pt x="568" y="2442"/>
                      <a:pt x="501" y="2096"/>
                    </a:cubicBez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E6AC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47"/>
              <p:cNvSpPr/>
              <p:nvPr/>
            </p:nvSpPr>
            <p:spPr>
              <a:xfrm>
                <a:off x="616635" y="3535780"/>
                <a:ext cx="353468" cy="152312"/>
              </a:xfrm>
              <a:custGeom>
                <a:avLst/>
                <a:gdLst/>
                <a:ahLst/>
                <a:cxnLst/>
                <a:rect l="l" t="t" r="r" b="b"/>
                <a:pathLst>
                  <a:path w="9093" h="3918" extrusionOk="0">
                    <a:moveTo>
                      <a:pt x="8587" y="1"/>
                    </a:moveTo>
                    <a:cubicBezTo>
                      <a:pt x="6954" y="693"/>
                      <a:pt x="5180" y="1058"/>
                      <a:pt x="3388" y="1058"/>
                    </a:cubicBezTo>
                    <a:cubicBezTo>
                      <a:pt x="2259" y="1058"/>
                      <a:pt x="1119" y="914"/>
                      <a:pt x="1" y="616"/>
                    </a:cubicBezTo>
                    <a:lnTo>
                      <a:pt x="1" y="616"/>
                    </a:lnTo>
                    <a:lnTo>
                      <a:pt x="245" y="3389"/>
                    </a:lnTo>
                    <a:cubicBezTo>
                      <a:pt x="254" y="3509"/>
                      <a:pt x="303" y="3614"/>
                      <a:pt x="370" y="3696"/>
                    </a:cubicBezTo>
                    <a:cubicBezTo>
                      <a:pt x="480" y="3836"/>
                      <a:pt x="649" y="3918"/>
                      <a:pt x="826" y="3918"/>
                    </a:cubicBezTo>
                    <a:cubicBezTo>
                      <a:pt x="918" y="3918"/>
                      <a:pt x="1019" y="3893"/>
                      <a:pt x="1110" y="3840"/>
                    </a:cubicBezTo>
                    <a:lnTo>
                      <a:pt x="4315" y="2015"/>
                    </a:lnTo>
                    <a:cubicBezTo>
                      <a:pt x="4320" y="2015"/>
                      <a:pt x="4326" y="2010"/>
                      <a:pt x="4335" y="2005"/>
                    </a:cubicBezTo>
                    <a:cubicBezTo>
                      <a:pt x="4417" y="1961"/>
                      <a:pt x="4508" y="1937"/>
                      <a:pt x="4604" y="1937"/>
                    </a:cubicBezTo>
                    <a:cubicBezTo>
                      <a:pt x="4648" y="1937"/>
                      <a:pt x="4690" y="1942"/>
                      <a:pt x="4734" y="1957"/>
                    </a:cubicBezTo>
                    <a:lnTo>
                      <a:pt x="8323" y="2778"/>
                    </a:lnTo>
                    <a:cubicBezTo>
                      <a:pt x="8372" y="2788"/>
                      <a:pt x="8414" y="2793"/>
                      <a:pt x="8458" y="2793"/>
                    </a:cubicBezTo>
                    <a:cubicBezTo>
                      <a:pt x="8478" y="2793"/>
                      <a:pt x="8501" y="2793"/>
                      <a:pt x="8521" y="2788"/>
                    </a:cubicBezTo>
                    <a:lnTo>
                      <a:pt x="8525" y="2788"/>
                    </a:lnTo>
                    <a:cubicBezTo>
                      <a:pt x="8847" y="2749"/>
                      <a:pt x="9093" y="2442"/>
                      <a:pt x="9020" y="2096"/>
                    </a:cubicBezTo>
                    <a:lnTo>
                      <a:pt x="8587" y="1"/>
                    </a:lnTo>
                    <a:close/>
                  </a:path>
                </a:pathLst>
              </a:custGeom>
              <a:solidFill>
                <a:srgbClr val="F580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47"/>
              <p:cNvSpPr/>
              <p:nvPr/>
            </p:nvSpPr>
            <p:spPr>
              <a:xfrm>
                <a:off x="809598" y="3392914"/>
                <a:ext cx="63945" cy="39380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1013" extrusionOk="0">
                    <a:moveTo>
                      <a:pt x="913" y="0"/>
                    </a:moveTo>
                    <a:cubicBezTo>
                      <a:pt x="865" y="0"/>
                      <a:pt x="815" y="3"/>
                      <a:pt x="764" y="9"/>
                    </a:cubicBezTo>
                    <a:cubicBezTo>
                      <a:pt x="327" y="62"/>
                      <a:pt x="1" y="326"/>
                      <a:pt x="34" y="600"/>
                    </a:cubicBezTo>
                    <a:cubicBezTo>
                      <a:pt x="64" y="842"/>
                      <a:pt x="363" y="1013"/>
                      <a:pt x="734" y="1013"/>
                    </a:cubicBezTo>
                    <a:cubicBezTo>
                      <a:pt x="783" y="1013"/>
                      <a:pt x="833" y="1010"/>
                      <a:pt x="884" y="1003"/>
                    </a:cubicBezTo>
                    <a:cubicBezTo>
                      <a:pt x="1317" y="952"/>
                      <a:pt x="1644" y="686"/>
                      <a:pt x="1611" y="413"/>
                    </a:cubicBezTo>
                    <a:cubicBezTo>
                      <a:pt x="1580" y="171"/>
                      <a:pt x="1281" y="0"/>
                      <a:pt x="913" y="0"/>
                    </a:cubicBezTo>
                    <a:close/>
                  </a:path>
                </a:pathLst>
              </a:custGeom>
              <a:solidFill>
                <a:srgbClr val="EE73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47"/>
              <p:cNvSpPr/>
              <p:nvPr/>
            </p:nvSpPr>
            <p:spPr>
              <a:xfrm>
                <a:off x="656596" y="3387782"/>
                <a:ext cx="28999" cy="39769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023" extrusionOk="0">
                    <a:moveTo>
                      <a:pt x="305" y="0"/>
                    </a:moveTo>
                    <a:cubicBezTo>
                      <a:pt x="298" y="0"/>
                      <a:pt x="291" y="1"/>
                      <a:pt x="284" y="2"/>
                    </a:cubicBezTo>
                    <a:cubicBezTo>
                      <a:pt x="126" y="21"/>
                      <a:pt x="0" y="252"/>
                      <a:pt x="0" y="536"/>
                    </a:cubicBezTo>
                    <a:cubicBezTo>
                      <a:pt x="5" y="802"/>
                      <a:pt x="168" y="1023"/>
                      <a:pt x="368" y="1023"/>
                    </a:cubicBezTo>
                    <a:cubicBezTo>
                      <a:pt x="380" y="1023"/>
                      <a:pt x="392" y="1022"/>
                      <a:pt x="404" y="1020"/>
                    </a:cubicBezTo>
                    <a:cubicBezTo>
                      <a:pt x="625" y="997"/>
                      <a:pt x="745" y="732"/>
                      <a:pt x="683" y="454"/>
                    </a:cubicBezTo>
                    <a:cubicBezTo>
                      <a:pt x="619" y="192"/>
                      <a:pt x="454" y="0"/>
                      <a:pt x="305" y="0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47"/>
              <p:cNvSpPr/>
              <p:nvPr/>
            </p:nvSpPr>
            <p:spPr>
              <a:xfrm>
                <a:off x="667753" y="3392875"/>
                <a:ext cx="8513" cy="6414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65" extrusionOk="0">
                    <a:moveTo>
                      <a:pt x="116" y="0"/>
                    </a:moveTo>
                    <a:cubicBezTo>
                      <a:pt x="112" y="0"/>
                      <a:pt x="108" y="0"/>
                      <a:pt x="103" y="1"/>
                    </a:cubicBezTo>
                    <a:cubicBezTo>
                      <a:pt x="0" y="10"/>
                      <a:pt x="16" y="164"/>
                      <a:pt x="112" y="164"/>
                    </a:cubicBezTo>
                    <a:cubicBezTo>
                      <a:pt x="115" y="164"/>
                      <a:pt x="118" y="164"/>
                      <a:pt x="122" y="164"/>
                    </a:cubicBezTo>
                    <a:cubicBezTo>
                      <a:pt x="219" y="150"/>
                      <a:pt x="205" y="0"/>
                      <a:pt x="116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47"/>
              <p:cNvSpPr/>
              <p:nvPr/>
            </p:nvSpPr>
            <p:spPr>
              <a:xfrm>
                <a:off x="825847" y="3373010"/>
                <a:ext cx="28999" cy="39614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019" extrusionOk="0">
                    <a:moveTo>
                      <a:pt x="306" y="1"/>
                    </a:moveTo>
                    <a:cubicBezTo>
                      <a:pt x="298" y="1"/>
                      <a:pt x="291" y="1"/>
                      <a:pt x="284" y="2"/>
                    </a:cubicBezTo>
                    <a:cubicBezTo>
                      <a:pt x="126" y="22"/>
                      <a:pt x="0" y="253"/>
                      <a:pt x="0" y="535"/>
                    </a:cubicBezTo>
                    <a:cubicBezTo>
                      <a:pt x="5" y="798"/>
                      <a:pt x="168" y="1018"/>
                      <a:pt x="367" y="1018"/>
                    </a:cubicBezTo>
                    <a:cubicBezTo>
                      <a:pt x="379" y="1018"/>
                      <a:pt x="392" y="1018"/>
                      <a:pt x="404" y="1016"/>
                    </a:cubicBezTo>
                    <a:cubicBezTo>
                      <a:pt x="625" y="992"/>
                      <a:pt x="745" y="728"/>
                      <a:pt x="683" y="454"/>
                    </a:cubicBezTo>
                    <a:cubicBezTo>
                      <a:pt x="619" y="188"/>
                      <a:pt x="454" y="1"/>
                      <a:pt x="306" y="1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47"/>
              <p:cNvSpPr/>
              <p:nvPr/>
            </p:nvSpPr>
            <p:spPr>
              <a:xfrm>
                <a:off x="837042" y="3377908"/>
                <a:ext cx="8552" cy="6453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66" extrusionOk="0">
                    <a:moveTo>
                      <a:pt x="110" y="0"/>
                    </a:moveTo>
                    <a:cubicBezTo>
                      <a:pt x="108" y="0"/>
                      <a:pt x="105" y="1"/>
                      <a:pt x="102" y="1"/>
                    </a:cubicBezTo>
                    <a:cubicBezTo>
                      <a:pt x="0" y="15"/>
                      <a:pt x="14" y="165"/>
                      <a:pt x="108" y="165"/>
                    </a:cubicBezTo>
                    <a:cubicBezTo>
                      <a:pt x="112" y="165"/>
                      <a:pt x="116" y="165"/>
                      <a:pt x="121" y="165"/>
                    </a:cubicBezTo>
                    <a:cubicBezTo>
                      <a:pt x="219" y="150"/>
                      <a:pt x="203" y="0"/>
                      <a:pt x="110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47"/>
              <p:cNvSpPr/>
              <p:nvPr/>
            </p:nvSpPr>
            <p:spPr>
              <a:xfrm>
                <a:off x="728316" y="3423470"/>
                <a:ext cx="59086" cy="28651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737" extrusionOk="0">
                    <a:moveTo>
                      <a:pt x="1436" y="0"/>
                    </a:moveTo>
                    <a:cubicBezTo>
                      <a:pt x="1400" y="0"/>
                      <a:pt x="1370" y="26"/>
                      <a:pt x="1360" y="59"/>
                    </a:cubicBezTo>
                    <a:cubicBezTo>
                      <a:pt x="1360" y="59"/>
                      <a:pt x="1337" y="175"/>
                      <a:pt x="1251" y="295"/>
                    </a:cubicBezTo>
                    <a:cubicBezTo>
                      <a:pt x="1207" y="352"/>
                      <a:pt x="1149" y="415"/>
                      <a:pt x="1072" y="468"/>
                    </a:cubicBezTo>
                    <a:cubicBezTo>
                      <a:pt x="996" y="516"/>
                      <a:pt x="895" y="559"/>
                      <a:pt x="770" y="574"/>
                    </a:cubicBezTo>
                    <a:cubicBezTo>
                      <a:pt x="726" y="583"/>
                      <a:pt x="688" y="583"/>
                      <a:pt x="650" y="583"/>
                    </a:cubicBezTo>
                    <a:cubicBezTo>
                      <a:pt x="549" y="583"/>
                      <a:pt x="472" y="563"/>
                      <a:pt x="404" y="530"/>
                    </a:cubicBezTo>
                    <a:cubicBezTo>
                      <a:pt x="357" y="506"/>
                      <a:pt x="318" y="477"/>
                      <a:pt x="289" y="448"/>
                    </a:cubicBezTo>
                    <a:cubicBezTo>
                      <a:pt x="242" y="401"/>
                      <a:pt x="207" y="348"/>
                      <a:pt x="189" y="310"/>
                    </a:cubicBezTo>
                    <a:cubicBezTo>
                      <a:pt x="178" y="290"/>
                      <a:pt x="169" y="275"/>
                      <a:pt x="164" y="266"/>
                    </a:cubicBezTo>
                    <a:cubicBezTo>
                      <a:pt x="164" y="261"/>
                      <a:pt x="164" y="257"/>
                      <a:pt x="160" y="252"/>
                    </a:cubicBezTo>
                    <a:cubicBezTo>
                      <a:pt x="152" y="217"/>
                      <a:pt x="123" y="195"/>
                      <a:pt x="92" y="195"/>
                    </a:cubicBezTo>
                    <a:cubicBezTo>
                      <a:pt x="84" y="195"/>
                      <a:pt x="76" y="196"/>
                      <a:pt x="69" y="199"/>
                    </a:cubicBezTo>
                    <a:cubicBezTo>
                      <a:pt x="25" y="208"/>
                      <a:pt x="1" y="252"/>
                      <a:pt x="16" y="290"/>
                    </a:cubicBezTo>
                    <a:cubicBezTo>
                      <a:pt x="16" y="295"/>
                      <a:pt x="25" y="324"/>
                      <a:pt x="45" y="367"/>
                    </a:cubicBezTo>
                    <a:cubicBezTo>
                      <a:pt x="73" y="425"/>
                      <a:pt x="131" y="521"/>
                      <a:pt x="227" y="598"/>
                    </a:cubicBezTo>
                    <a:cubicBezTo>
                      <a:pt x="275" y="636"/>
                      <a:pt x="333" y="670"/>
                      <a:pt x="404" y="698"/>
                    </a:cubicBezTo>
                    <a:cubicBezTo>
                      <a:pt x="477" y="723"/>
                      <a:pt x="559" y="736"/>
                      <a:pt x="650" y="736"/>
                    </a:cubicBezTo>
                    <a:cubicBezTo>
                      <a:pt x="693" y="736"/>
                      <a:pt x="741" y="732"/>
                      <a:pt x="790" y="727"/>
                    </a:cubicBezTo>
                    <a:cubicBezTo>
                      <a:pt x="943" y="703"/>
                      <a:pt x="1063" y="656"/>
                      <a:pt x="1159" y="592"/>
                    </a:cubicBezTo>
                    <a:cubicBezTo>
                      <a:pt x="1231" y="545"/>
                      <a:pt x="1294" y="487"/>
                      <a:pt x="1337" y="434"/>
                    </a:cubicBezTo>
                    <a:cubicBezTo>
                      <a:pt x="1409" y="348"/>
                      <a:pt x="1453" y="266"/>
                      <a:pt x="1476" y="199"/>
                    </a:cubicBezTo>
                    <a:cubicBezTo>
                      <a:pt x="1505" y="137"/>
                      <a:pt x="1510" y="93"/>
                      <a:pt x="1515" y="88"/>
                    </a:cubicBezTo>
                    <a:cubicBezTo>
                      <a:pt x="1520" y="50"/>
                      <a:pt x="1495" y="6"/>
                      <a:pt x="1453" y="2"/>
                    </a:cubicBezTo>
                    <a:cubicBezTo>
                      <a:pt x="1447" y="1"/>
                      <a:pt x="1442" y="0"/>
                      <a:pt x="1436" y="0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47"/>
              <p:cNvSpPr/>
              <p:nvPr/>
            </p:nvSpPr>
            <p:spPr>
              <a:xfrm>
                <a:off x="688744" y="3217432"/>
                <a:ext cx="59086" cy="59090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0" extrusionOk="0">
                    <a:moveTo>
                      <a:pt x="759" y="1"/>
                    </a:moveTo>
                    <a:cubicBezTo>
                      <a:pt x="342" y="1"/>
                      <a:pt x="0" y="342"/>
                      <a:pt x="0" y="760"/>
                    </a:cubicBezTo>
                    <a:cubicBezTo>
                      <a:pt x="0" y="1178"/>
                      <a:pt x="342" y="1520"/>
                      <a:pt x="759" y="1520"/>
                    </a:cubicBezTo>
                    <a:cubicBezTo>
                      <a:pt x="1178" y="1520"/>
                      <a:pt x="1519" y="1178"/>
                      <a:pt x="1519" y="760"/>
                    </a:cubicBezTo>
                    <a:cubicBezTo>
                      <a:pt x="1519" y="342"/>
                      <a:pt x="1178" y="1"/>
                      <a:pt x="759" y="1"/>
                    </a:cubicBezTo>
                    <a:close/>
                  </a:path>
                </a:pathLst>
              </a:custGeom>
              <a:solidFill>
                <a:srgbClr val="FECF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47"/>
              <p:cNvSpPr/>
              <p:nvPr/>
            </p:nvSpPr>
            <p:spPr>
              <a:xfrm>
                <a:off x="642213" y="3412896"/>
                <a:ext cx="63906" cy="39419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014" extrusionOk="0">
                    <a:moveTo>
                      <a:pt x="911" y="0"/>
                    </a:moveTo>
                    <a:cubicBezTo>
                      <a:pt x="862" y="0"/>
                      <a:pt x="811" y="3"/>
                      <a:pt x="760" y="10"/>
                    </a:cubicBezTo>
                    <a:cubicBezTo>
                      <a:pt x="328" y="63"/>
                      <a:pt x="0" y="327"/>
                      <a:pt x="35" y="600"/>
                    </a:cubicBezTo>
                    <a:cubicBezTo>
                      <a:pt x="64" y="846"/>
                      <a:pt x="362" y="1013"/>
                      <a:pt x="728" y="1013"/>
                    </a:cubicBezTo>
                    <a:cubicBezTo>
                      <a:pt x="778" y="1013"/>
                      <a:pt x="829" y="1010"/>
                      <a:pt x="880" y="1004"/>
                    </a:cubicBezTo>
                    <a:cubicBezTo>
                      <a:pt x="1317" y="957"/>
                      <a:pt x="1644" y="687"/>
                      <a:pt x="1610" y="413"/>
                    </a:cubicBezTo>
                    <a:cubicBezTo>
                      <a:pt x="1581" y="171"/>
                      <a:pt x="1281" y="0"/>
                      <a:pt x="911" y="0"/>
                    </a:cubicBezTo>
                    <a:close/>
                  </a:path>
                </a:pathLst>
              </a:custGeom>
              <a:solidFill>
                <a:srgbClr val="EE73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07" name="Google Shape;1907;p47"/>
            <p:cNvSpPr/>
            <p:nvPr/>
          </p:nvSpPr>
          <p:spPr>
            <a:xfrm>
              <a:off x="488084" y="3164600"/>
              <a:ext cx="535235" cy="523452"/>
            </a:xfrm>
            <a:custGeom>
              <a:avLst/>
              <a:gdLst/>
              <a:ahLst/>
              <a:cxnLst/>
              <a:rect l="l" t="t" r="r" b="b"/>
              <a:pathLst>
                <a:path w="13769" h="13465" extrusionOk="0">
                  <a:moveTo>
                    <a:pt x="6221" y="1"/>
                  </a:moveTo>
                  <a:cubicBezTo>
                    <a:pt x="6004" y="1"/>
                    <a:pt x="5790" y="120"/>
                    <a:pt x="5691" y="342"/>
                  </a:cubicBezTo>
                  <a:lnTo>
                    <a:pt x="4173" y="3701"/>
                  </a:lnTo>
                  <a:cubicBezTo>
                    <a:pt x="4109" y="3831"/>
                    <a:pt x="4004" y="3936"/>
                    <a:pt x="3869" y="3994"/>
                  </a:cubicBezTo>
                  <a:lnTo>
                    <a:pt x="476" y="5442"/>
                  </a:lnTo>
                  <a:cubicBezTo>
                    <a:pt x="87" y="5604"/>
                    <a:pt x="1" y="6119"/>
                    <a:pt x="314" y="6402"/>
                  </a:cubicBezTo>
                  <a:lnTo>
                    <a:pt x="3038" y="8887"/>
                  </a:lnTo>
                  <a:cubicBezTo>
                    <a:pt x="3148" y="8982"/>
                    <a:pt x="3215" y="9117"/>
                    <a:pt x="3226" y="9261"/>
                  </a:cubicBezTo>
                  <a:lnTo>
                    <a:pt x="3552" y="12938"/>
                  </a:lnTo>
                  <a:cubicBezTo>
                    <a:pt x="3581" y="13251"/>
                    <a:pt x="3847" y="13465"/>
                    <a:pt x="4133" y="13465"/>
                  </a:cubicBezTo>
                  <a:cubicBezTo>
                    <a:pt x="4228" y="13465"/>
                    <a:pt x="4326" y="13441"/>
                    <a:pt x="4417" y="13389"/>
                  </a:cubicBezTo>
                  <a:lnTo>
                    <a:pt x="7622" y="11564"/>
                  </a:lnTo>
                  <a:cubicBezTo>
                    <a:pt x="7708" y="11514"/>
                    <a:pt x="7804" y="11490"/>
                    <a:pt x="7902" y="11490"/>
                  </a:cubicBezTo>
                  <a:cubicBezTo>
                    <a:pt x="7948" y="11490"/>
                    <a:pt x="7995" y="11495"/>
                    <a:pt x="8041" y="11506"/>
                  </a:cubicBezTo>
                  <a:lnTo>
                    <a:pt x="11630" y="12327"/>
                  </a:lnTo>
                  <a:cubicBezTo>
                    <a:pt x="11676" y="12338"/>
                    <a:pt x="11721" y="12343"/>
                    <a:pt x="11765" y="12343"/>
                  </a:cubicBezTo>
                  <a:cubicBezTo>
                    <a:pt x="12120" y="12343"/>
                    <a:pt x="12404" y="12013"/>
                    <a:pt x="12327" y="11645"/>
                  </a:cubicBezTo>
                  <a:lnTo>
                    <a:pt x="11588" y="8037"/>
                  </a:lnTo>
                  <a:cubicBezTo>
                    <a:pt x="11554" y="7892"/>
                    <a:pt x="11583" y="7742"/>
                    <a:pt x="11655" y="7618"/>
                  </a:cubicBezTo>
                  <a:lnTo>
                    <a:pt x="13548" y="4455"/>
                  </a:lnTo>
                  <a:cubicBezTo>
                    <a:pt x="13769" y="4096"/>
                    <a:pt x="13538" y="3630"/>
                    <a:pt x="13116" y="3581"/>
                  </a:cubicBezTo>
                  <a:lnTo>
                    <a:pt x="9454" y="3173"/>
                  </a:lnTo>
                  <a:cubicBezTo>
                    <a:pt x="9310" y="3158"/>
                    <a:pt x="9175" y="3086"/>
                    <a:pt x="9079" y="2980"/>
                  </a:cubicBezTo>
                  <a:lnTo>
                    <a:pt x="6657" y="198"/>
                  </a:lnTo>
                  <a:cubicBezTo>
                    <a:pt x="6539" y="64"/>
                    <a:pt x="6379" y="1"/>
                    <a:pt x="6221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8" name="Google Shape;1908;p47"/>
          <p:cNvGrpSpPr/>
          <p:nvPr/>
        </p:nvGrpSpPr>
        <p:grpSpPr>
          <a:xfrm rot="1189477">
            <a:off x="8042365" y="1759156"/>
            <a:ext cx="295913" cy="289441"/>
            <a:chOff x="488084" y="3164562"/>
            <a:chExt cx="535235" cy="523530"/>
          </a:xfrm>
        </p:grpSpPr>
        <p:grpSp>
          <p:nvGrpSpPr>
            <p:cNvPr id="1909" name="Google Shape;1909;p47"/>
            <p:cNvGrpSpPr/>
            <p:nvPr/>
          </p:nvGrpSpPr>
          <p:grpSpPr>
            <a:xfrm>
              <a:off x="488084" y="3164562"/>
              <a:ext cx="535235" cy="523530"/>
              <a:chOff x="488084" y="3164562"/>
              <a:chExt cx="535235" cy="523530"/>
            </a:xfrm>
          </p:grpSpPr>
          <p:sp>
            <p:nvSpPr>
              <p:cNvPr id="1910" name="Google Shape;1910;p47"/>
              <p:cNvSpPr/>
              <p:nvPr/>
            </p:nvSpPr>
            <p:spPr>
              <a:xfrm>
                <a:off x="488084" y="3164562"/>
                <a:ext cx="535235" cy="523452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solidFill>
                <a:srgbClr val="FEB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47"/>
              <p:cNvSpPr/>
              <p:nvPr/>
            </p:nvSpPr>
            <p:spPr>
              <a:xfrm>
                <a:off x="948023" y="3535780"/>
                <a:ext cx="22080" cy="108422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789" extrusionOk="0">
                    <a:moveTo>
                      <a:pt x="62" y="1"/>
                    </a:moveTo>
                    <a:lnTo>
                      <a:pt x="495" y="2096"/>
                    </a:lnTo>
                    <a:cubicBezTo>
                      <a:pt x="568" y="2442"/>
                      <a:pt x="322" y="2749"/>
                      <a:pt x="0" y="2788"/>
                    </a:cubicBezTo>
                    <a:cubicBezTo>
                      <a:pt x="322" y="2749"/>
                      <a:pt x="568" y="2442"/>
                      <a:pt x="501" y="2096"/>
                    </a:cubicBez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E6AC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47"/>
              <p:cNvSpPr/>
              <p:nvPr/>
            </p:nvSpPr>
            <p:spPr>
              <a:xfrm>
                <a:off x="616635" y="3535780"/>
                <a:ext cx="353468" cy="152312"/>
              </a:xfrm>
              <a:custGeom>
                <a:avLst/>
                <a:gdLst/>
                <a:ahLst/>
                <a:cxnLst/>
                <a:rect l="l" t="t" r="r" b="b"/>
                <a:pathLst>
                  <a:path w="9093" h="3918" extrusionOk="0">
                    <a:moveTo>
                      <a:pt x="8587" y="1"/>
                    </a:moveTo>
                    <a:cubicBezTo>
                      <a:pt x="6954" y="693"/>
                      <a:pt x="5180" y="1058"/>
                      <a:pt x="3388" y="1058"/>
                    </a:cubicBezTo>
                    <a:cubicBezTo>
                      <a:pt x="2259" y="1058"/>
                      <a:pt x="1119" y="914"/>
                      <a:pt x="1" y="616"/>
                    </a:cubicBezTo>
                    <a:lnTo>
                      <a:pt x="1" y="616"/>
                    </a:lnTo>
                    <a:lnTo>
                      <a:pt x="245" y="3389"/>
                    </a:lnTo>
                    <a:cubicBezTo>
                      <a:pt x="254" y="3509"/>
                      <a:pt x="303" y="3614"/>
                      <a:pt x="370" y="3696"/>
                    </a:cubicBezTo>
                    <a:cubicBezTo>
                      <a:pt x="480" y="3836"/>
                      <a:pt x="649" y="3918"/>
                      <a:pt x="826" y="3918"/>
                    </a:cubicBezTo>
                    <a:cubicBezTo>
                      <a:pt x="918" y="3918"/>
                      <a:pt x="1019" y="3893"/>
                      <a:pt x="1110" y="3840"/>
                    </a:cubicBezTo>
                    <a:lnTo>
                      <a:pt x="4315" y="2015"/>
                    </a:lnTo>
                    <a:cubicBezTo>
                      <a:pt x="4320" y="2015"/>
                      <a:pt x="4326" y="2010"/>
                      <a:pt x="4335" y="2005"/>
                    </a:cubicBezTo>
                    <a:cubicBezTo>
                      <a:pt x="4417" y="1961"/>
                      <a:pt x="4508" y="1937"/>
                      <a:pt x="4604" y="1937"/>
                    </a:cubicBezTo>
                    <a:cubicBezTo>
                      <a:pt x="4648" y="1937"/>
                      <a:pt x="4690" y="1942"/>
                      <a:pt x="4734" y="1957"/>
                    </a:cubicBezTo>
                    <a:lnTo>
                      <a:pt x="8323" y="2778"/>
                    </a:lnTo>
                    <a:cubicBezTo>
                      <a:pt x="8372" y="2788"/>
                      <a:pt x="8414" y="2793"/>
                      <a:pt x="8458" y="2793"/>
                    </a:cubicBezTo>
                    <a:cubicBezTo>
                      <a:pt x="8478" y="2793"/>
                      <a:pt x="8501" y="2793"/>
                      <a:pt x="8521" y="2788"/>
                    </a:cubicBezTo>
                    <a:lnTo>
                      <a:pt x="8525" y="2788"/>
                    </a:lnTo>
                    <a:cubicBezTo>
                      <a:pt x="8847" y="2749"/>
                      <a:pt x="9093" y="2442"/>
                      <a:pt x="9020" y="2096"/>
                    </a:cubicBezTo>
                    <a:lnTo>
                      <a:pt x="8587" y="1"/>
                    </a:lnTo>
                    <a:close/>
                  </a:path>
                </a:pathLst>
              </a:custGeom>
              <a:solidFill>
                <a:srgbClr val="F580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47"/>
              <p:cNvSpPr/>
              <p:nvPr/>
            </p:nvSpPr>
            <p:spPr>
              <a:xfrm>
                <a:off x="809598" y="3392914"/>
                <a:ext cx="63945" cy="39380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1013" extrusionOk="0">
                    <a:moveTo>
                      <a:pt x="913" y="0"/>
                    </a:moveTo>
                    <a:cubicBezTo>
                      <a:pt x="865" y="0"/>
                      <a:pt x="815" y="3"/>
                      <a:pt x="764" y="9"/>
                    </a:cubicBezTo>
                    <a:cubicBezTo>
                      <a:pt x="327" y="62"/>
                      <a:pt x="1" y="326"/>
                      <a:pt x="34" y="600"/>
                    </a:cubicBezTo>
                    <a:cubicBezTo>
                      <a:pt x="64" y="842"/>
                      <a:pt x="363" y="1013"/>
                      <a:pt x="734" y="1013"/>
                    </a:cubicBezTo>
                    <a:cubicBezTo>
                      <a:pt x="783" y="1013"/>
                      <a:pt x="833" y="1010"/>
                      <a:pt x="884" y="1003"/>
                    </a:cubicBezTo>
                    <a:cubicBezTo>
                      <a:pt x="1317" y="952"/>
                      <a:pt x="1644" y="686"/>
                      <a:pt x="1611" y="413"/>
                    </a:cubicBezTo>
                    <a:cubicBezTo>
                      <a:pt x="1580" y="171"/>
                      <a:pt x="1281" y="0"/>
                      <a:pt x="913" y="0"/>
                    </a:cubicBezTo>
                    <a:close/>
                  </a:path>
                </a:pathLst>
              </a:custGeom>
              <a:solidFill>
                <a:srgbClr val="EE73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47"/>
              <p:cNvSpPr/>
              <p:nvPr/>
            </p:nvSpPr>
            <p:spPr>
              <a:xfrm>
                <a:off x="656596" y="3387782"/>
                <a:ext cx="28999" cy="39769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023" extrusionOk="0">
                    <a:moveTo>
                      <a:pt x="305" y="0"/>
                    </a:moveTo>
                    <a:cubicBezTo>
                      <a:pt x="298" y="0"/>
                      <a:pt x="291" y="1"/>
                      <a:pt x="284" y="2"/>
                    </a:cubicBezTo>
                    <a:cubicBezTo>
                      <a:pt x="126" y="21"/>
                      <a:pt x="0" y="252"/>
                      <a:pt x="0" y="536"/>
                    </a:cubicBezTo>
                    <a:cubicBezTo>
                      <a:pt x="5" y="802"/>
                      <a:pt x="168" y="1023"/>
                      <a:pt x="368" y="1023"/>
                    </a:cubicBezTo>
                    <a:cubicBezTo>
                      <a:pt x="380" y="1023"/>
                      <a:pt x="392" y="1022"/>
                      <a:pt x="404" y="1020"/>
                    </a:cubicBezTo>
                    <a:cubicBezTo>
                      <a:pt x="625" y="997"/>
                      <a:pt x="745" y="732"/>
                      <a:pt x="683" y="454"/>
                    </a:cubicBezTo>
                    <a:cubicBezTo>
                      <a:pt x="619" y="192"/>
                      <a:pt x="454" y="0"/>
                      <a:pt x="305" y="0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47"/>
              <p:cNvSpPr/>
              <p:nvPr/>
            </p:nvSpPr>
            <p:spPr>
              <a:xfrm>
                <a:off x="667753" y="3392875"/>
                <a:ext cx="8513" cy="6414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65" extrusionOk="0">
                    <a:moveTo>
                      <a:pt x="116" y="0"/>
                    </a:moveTo>
                    <a:cubicBezTo>
                      <a:pt x="112" y="0"/>
                      <a:pt x="108" y="0"/>
                      <a:pt x="103" y="1"/>
                    </a:cubicBezTo>
                    <a:cubicBezTo>
                      <a:pt x="0" y="10"/>
                      <a:pt x="16" y="164"/>
                      <a:pt x="112" y="164"/>
                    </a:cubicBezTo>
                    <a:cubicBezTo>
                      <a:pt x="115" y="164"/>
                      <a:pt x="118" y="164"/>
                      <a:pt x="122" y="164"/>
                    </a:cubicBezTo>
                    <a:cubicBezTo>
                      <a:pt x="219" y="150"/>
                      <a:pt x="205" y="0"/>
                      <a:pt x="116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47"/>
              <p:cNvSpPr/>
              <p:nvPr/>
            </p:nvSpPr>
            <p:spPr>
              <a:xfrm>
                <a:off x="825847" y="3373010"/>
                <a:ext cx="28999" cy="39614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019" extrusionOk="0">
                    <a:moveTo>
                      <a:pt x="306" y="1"/>
                    </a:moveTo>
                    <a:cubicBezTo>
                      <a:pt x="298" y="1"/>
                      <a:pt x="291" y="1"/>
                      <a:pt x="284" y="2"/>
                    </a:cubicBezTo>
                    <a:cubicBezTo>
                      <a:pt x="126" y="22"/>
                      <a:pt x="0" y="253"/>
                      <a:pt x="0" y="535"/>
                    </a:cubicBezTo>
                    <a:cubicBezTo>
                      <a:pt x="5" y="798"/>
                      <a:pt x="168" y="1018"/>
                      <a:pt x="367" y="1018"/>
                    </a:cubicBezTo>
                    <a:cubicBezTo>
                      <a:pt x="379" y="1018"/>
                      <a:pt x="392" y="1018"/>
                      <a:pt x="404" y="1016"/>
                    </a:cubicBezTo>
                    <a:cubicBezTo>
                      <a:pt x="625" y="992"/>
                      <a:pt x="745" y="728"/>
                      <a:pt x="683" y="454"/>
                    </a:cubicBezTo>
                    <a:cubicBezTo>
                      <a:pt x="619" y="188"/>
                      <a:pt x="454" y="1"/>
                      <a:pt x="306" y="1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47"/>
              <p:cNvSpPr/>
              <p:nvPr/>
            </p:nvSpPr>
            <p:spPr>
              <a:xfrm>
                <a:off x="837042" y="3377908"/>
                <a:ext cx="8552" cy="6453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66" extrusionOk="0">
                    <a:moveTo>
                      <a:pt x="110" y="0"/>
                    </a:moveTo>
                    <a:cubicBezTo>
                      <a:pt x="108" y="0"/>
                      <a:pt x="105" y="1"/>
                      <a:pt x="102" y="1"/>
                    </a:cubicBezTo>
                    <a:cubicBezTo>
                      <a:pt x="0" y="15"/>
                      <a:pt x="14" y="165"/>
                      <a:pt x="108" y="165"/>
                    </a:cubicBezTo>
                    <a:cubicBezTo>
                      <a:pt x="112" y="165"/>
                      <a:pt x="116" y="165"/>
                      <a:pt x="121" y="165"/>
                    </a:cubicBezTo>
                    <a:cubicBezTo>
                      <a:pt x="219" y="150"/>
                      <a:pt x="203" y="0"/>
                      <a:pt x="110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47"/>
              <p:cNvSpPr/>
              <p:nvPr/>
            </p:nvSpPr>
            <p:spPr>
              <a:xfrm>
                <a:off x="728316" y="3423470"/>
                <a:ext cx="59086" cy="28651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737" extrusionOk="0">
                    <a:moveTo>
                      <a:pt x="1436" y="0"/>
                    </a:moveTo>
                    <a:cubicBezTo>
                      <a:pt x="1400" y="0"/>
                      <a:pt x="1370" y="26"/>
                      <a:pt x="1360" y="59"/>
                    </a:cubicBezTo>
                    <a:cubicBezTo>
                      <a:pt x="1360" y="59"/>
                      <a:pt x="1337" y="175"/>
                      <a:pt x="1251" y="295"/>
                    </a:cubicBezTo>
                    <a:cubicBezTo>
                      <a:pt x="1207" y="352"/>
                      <a:pt x="1149" y="415"/>
                      <a:pt x="1072" y="468"/>
                    </a:cubicBezTo>
                    <a:cubicBezTo>
                      <a:pt x="996" y="516"/>
                      <a:pt x="895" y="559"/>
                      <a:pt x="770" y="574"/>
                    </a:cubicBezTo>
                    <a:cubicBezTo>
                      <a:pt x="726" y="583"/>
                      <a:pt x="688" y="583"/>
                      <a:pt x="650" y="583"/>
                    </a:cubicBezTo>
                    <a:cubicBezTo>
                      <a:pt x="549" y="583"/>
                      <a:pt x="472" y="563"/>
                      <a:pt x="404" y="530"/>
                    </a:cubicBezTo>
                    <a:cubicBezTo>
                      <a:pt x="357" y="506"/>
                      <a:pt x="318" y="477"/>
                      <a:pt x="289" y="448"/>
                    </a:cubicBezTo>
                    <a:cubicBezTo>
                      <a:pt x="242" y="401"/>
                      <a:pt x="207" y="348"/>
                      <a:pt x="189" y="310"/>
                    </a:cubicBezTo>
                    <a:cubicBezTo>
                      <a:pt x="178" y="290"/>
                      <a:pt x="169" y="275"/>
                      <a:pt x="164" y="266"/>
                    </a:cubicBezTo>
                    <a:cubicBezTo>
                      <a:pt x="164" y="261"/>
                      <a:pt x="164" y="257"/>
                      <a:pt x="160" y="252"/>
                    </a:cubicBezTo>
                    <a:cubicBezTo>
                      <a:pt x="152" y="217"/>
                      <a:pt x="123" y="195"/>
                      <a:pt x="92" y="195"/>
                    </a:cubicBezTo>
                    <a:cubicBezTo>
                      <a:pt x="84" y="195"/>
                      <a:pt x="76" y="196"/>
                      <a:pt x="69" y="199"/>
                    </a:cubicBezTo>
                    <a:cubicBezTo>
                      <a:pt x="25" y="208"/>
                      <a:pt x="1" y="252"/>
                      <a:pt x="16" y="290"/>
                    </a:cubicBezTo>
                    <a:cubicBezTo>
                      <a:pt x="16" y="295"/>
                      <a:pt x="25" y="324"/>
                      <a:pt x="45" y="367"/>
                    </a:cubicBezTo>
                    <a:cubicBezTo>
                      <a:pt x="73" y="425"/>
                      <a:pt x="131" y="521"/>
                      <a:pt x="227" y="598"/>
                    </a:cubicBezTo>
                    <a:cubicBezTo>
                      <a:pt x="275" y="636"/>
                      <a:pt x="333" y="670"/>
                      <a:pt x="404" y="698"/>
                    </a:cubicBezTo>
                    <a:cubicBezTo>
                      <a:pt x="477" y="723"/>
                      <a:pt x="559" y="736"/>
                      <a:pt x="650" y="736"/>
                    </a:cubicBezTo>
                    <a:cubicBezTo>
                      <a:pt x="693" y="736"/>
                      <a:pt x="741" y="732"/>
                      <a:pt x="790" y="727"/>
                    </a:cubicBezTo>
                    <a:cubicBezTo>
                      <a:pt x="943" y="703"/>
                      <a:pt x="1063" y="656"/>
                      <a:pt x="1159" y="592"/>
                    </a:cubicBezTo>
                    <a:cubicBezTo>
                      <a:pt x="1231" y="545"/>
                      <a:pt x="1294" y="487"/>
                      <a:pt x="1337" y="434"/>
                    </a:cubicBezTo>
                    <a:cubicBezTo>
                      <a:pt x="1409" y="348"/>
                      <a:pt x="1453" y="266"/>
                      <a:pt x="1476" y="199"/>
                    </a:cubicBezTo>
                    <a:cubicBezTo>
                      <a:pt x="1505" y="137"/>
                      <a:pt x="1510" y="93"/>
                      <a:pt x="1515" y="88"/>
                    </a:cubicBezTo>
                    <a:cubicBezTo>
                      <a:pt x="1520" y="50"/>
                      <a:pt x="1495" y="6"/>
                      <a:pt x="1453" y="2"/>
                    </a:cubicBezTo>
                    <a:cubicBezTo>
                      <a:pt x="1447" y="1"/>
                      <a:pt x="1442" y="0"/>
                      <a:pt x="1436" y="0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47"/>
              <p:cNvSpPr/>
              <p:nvPr/>
            </p:nvSpPr>
            <p:spPr>
              <a:xfrm>
                <a:off x="688744" y="3217432"/>
                <a:ext cx="59086" cy="59090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0" extrusionOk="0">
                    <a:moveTo>
                      <a:pt x="759" y="1"/>
                    </a:moveTo>
                    <a:cubicBezTo>
                      <a:pt x="342" y="1"/>
                      <a:pt x="0" y="342"/>
                      <a:pt x="0" y="760"/>
                    </a:cubicBezTo>
                    <a:cubicBezTo>
                      <a:pt x="0" y="1178"/>
                      <a:pt x="342" y="1520"/>
                      <a:pt x="759" y="1520"/>
                    </a:cubicBezTo>
                    <a:cubicBezTo>
                      <a:pt x="1178" y="1520"/>
                      <a:pt x="1519" y="1178"/>
                      <a:pt x="1519" y="760"/>
                    </a:cubicBezTo>
                    <a:cubicBezTo>
                      <a:pt x="1519" y="342"/>
                      <a:pt x="1178" y="1"/>
                      <a:pt x="759" y="1"/>
                    </a:cubicBezTo>
                    <a:close/>
                  </a:path>
                </a:pathLst>
              </a:custGeom>
              <a:solidFill>
                <a:srgbClr val="FECF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47"/>
              <p:cNvSpPr/>
              <p:nvPr/>
            </p:nvSpPr>
            <p:spPr>
              <a:xfrm>
                <a:off x="642213" y="3412896"/>
                <a:ext cx="63906" cy="39419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014" extrusionOk="0">
                    <a:moveTo>
                      <a:pt x="911" y="0"/>
                    </a:moveTo>
                    <a:cubicBezTo>
                      <a:pt x="862" y="0"/>
                      <a:pt x="811" y="3"/>
                      <a:pt x="760" y="10"/>
                    </a:cubicBezTo>
                    <a:cubicBezTo>
                      <a:pt x="328" y="63"/>
                      <a:pt x="0" y="327"/>
                      <a:pt x="35" y="600"/>
                    </a:cubicBezTo>
                    <a:cubicBezTo>
                      <a:pt x="64" y="846"/>
                      <a:pt x="362" y="1013"/>
                      <a:pt x="728" y="1013"/>
                    </a:cubicBezTo>
                    <a:cubicBezTo>
                      <a:pt x="778" y="1013"/>
                      <a:pt x="829" y="1010"/>
                      <a:pt x="880" y="1004"/>
                    </a:cubicBezTo>
                    <a:cubicBezTo>
                      <a:pt x="1317" y="957"/>
                      <a:pt x="1644" y="687"/>
                      <a:pt x="1610" y="413"/>
                    </a:cubicBezTo>
                    <a:cubicBezTo>
                      <a:pt x="1581" y="171"/>
                      <a:pt x="1281" y="0"/>
                      <a:pt x="911" y="0"/>
                    </a:cubicBezTo>
                    <a:close/>
                  </a:path>
                </a:pathLst>
              </a:custGeom>
              <a:solidFill>
                <a:srgbClr val="EE73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1" name="Google Shape;1921;p47"/>
            <p:cNvSpPr/>
            <p:nvPr/>
          </p:nvSpPr>
          <p:spPr>
            <a:xfrm>
              <a:off x="488084" y="3164600"/>
              <a:ext cx="535235" cy="523452"/>
            </a:xfrm>
            <a:custGeom>
              <a:avLst/>
              <a:gdLst/>
              <a:ahLst/>
              <a:cxnLst/>
              <a:rect l="l" t="t" r="r" b="b"/>
              <a:pathLst>
                <a:path w="13769" h="13465" extrusionOk="0">
                  <a:moveTo>
                    <a:pt x="6221" y="1"/>
                  </a:moveTo>
                  <a:cubicBezTo>
                    <a:pt x="6004" y="1"/>
                    <a:pt x="5790" y="120"/>
                    <a:pt x="5691" y="342"/>
                  </a:cubicBezTo>
                  <a:lnTo>
                    <a:pt x="4173" y="3701"/>
                  </a:lnTo>
                  <a:cubicBezTo>
                    <a:pt x="4109" y="3831"/>
                    <a:pt x="4004" y="3936"/>
                    <a:pt x="3869" y="3994"/>
                  </a:cubicBezTo>
                  <a:lnTo>
                    <a:pt x="476" y="5442"/>
                  </a:lnTo>
                  <a:cubicBezTo>
                    <a:pt x="87" y="5604"/>
                    <a:pt x="1" y="6119"/>
                    <a:pt x="314" y="6402"/>
                  </a:cubicBezTo>
                  <a:lnTo>
                    <a:pt x="3038" y="8887"/>
                  </a:lnTo>
                  <a:cubicBezTo>
                    <a:pt x="3148" y="8982"/>
                    <a:pt x="3215" y="9117"/>
                    <a:pt x="3226" y="9261"/>
                  </a:cubicBezTo>
                  <a:lnTo>
                    <a:pt x="3552" y="12938"/>
                  </a:lnTo>
                  <a:cubicBezTo>
                    <a:pt x="3581" y="13251"/>
                    <a:pt x="3847" y="13465"/>
                    <a:pt x="4133" y="13465"/>
                  </a:cubicBezTo>
                  <a:cubicBezTo>
                    <a:pt x="4228" y="13465"/>
                    <a:pt x="4326" y="13441"/>
                    <a:pt x="4417" y="13389"/>
                  </a:cubicBezTo>
                  <a:lnTo>
                    <a:pt x="7622" y="11564"/>
                  </a:lnTo>
                  <a:cubicBezTo>
                    <a:pt x="7708" y="11514"/>
                    <a:pt x="7804" y="11490"/>
                    <a:pt x="7902" y="11490"/>
                  </a:cubicBezTo>
                  <a:cubicBezTo>
                    <a:pt x="7948" y="11490"/>
                    <a:pt x="7995" y="11495"/>
                    <a:pt x="8041" y="11506"/>
                  </a:cubicBezTo>
                  <a:lnTo>
                    <a:pt x="11630" y="12327"/>
                  </a:lnTo>
                  <a:cubicBezTo>
                    <a:pt x="11676" y="12338"/>
                    <a:pt x="11721" y="12343"/>
                    <a:pt x="11765" y="12343"/>
                  </a:cubicBezTo>
                  <a:cubicBezTo>
                    <a:pt x="12120" y="12343"/>
                    <a:pt x="12404" y="12013"/>
                    <a:pt x="12327" y="11645"/>
                  </a:cubicBezTo>
                  <a:lnTo>
                    <a:pt x="11588" y="8037"/>
                  </a:lnTo>
                  <a:cubicBezTo>
                    <a:pt x="11554" y="7892"/>
                    <a:pt x="11583" y="7742"/>
                    <a:pt x="11655" y="7618"/>
                  </a:cubicBezTo>
                  <a:lnTo>
                    <a:pt x="13548" y="4455"/>
                  </a:lnTo>
                  <a:cubicBezTo>
                    <a:pt x="13769" y="4096"/>
                    <a:pt x="13538" y="3630"/>
                    <a:pt x="13116" y="3581"/>
                  </a:cubicBezTo>
                  <a:lnTo>
                    <a:pt x="9454" y="3173"/>
                  </a:lnTo>
                  <a:cubicBezTo>
                    <a:pt x="9310" y="3158"/>
                    <a:pt x="9175" y="3086"/>
                    <a:pt x="9079" y="2980"/>
                  </a:cubicBezTo>
                  <a:lnTo>
                    <a:pt x="6657" y="198"/>
                  </a:lnTo>
                  <a:cubicBezTo>
                    <a:pt x="6539" y="64"/>
                    <a:pt x="6379" y="1"/>
                    <a:pt x="6221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871A45A-E7A0-4765-84E6-391646F9C1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99" t="16850" r="45479" b="25025"/>
          <a:stretch/>
        </p:blipFill>
        <p:spPr>
          <a:xfrm>
            <a:off x="4880351" y="1731147"/>
            <a:ext cx="2293917" cy="3058556"/>
          </a:xfrm>
          <a:prstGeom prst="rect">
            <a:avLst/>
          </a:prstGeom>
        </p:spPr>
      </p:pic>
      <p:sp>
        <p:nvSpPr>
          <p:cNvPr id="230" name="Google Shape;1787;p47">
            <a:extLst>
              <a:ext uri="{FF2B5EF4-FFF2-40B4-BE49-F238E27FC236}">
                <a16:creationId xmlns:a16="http://schemas.microsoft.com/office/drawing/2014/main" id="{180FB27A-5794-4944-99B9-D700CDB1C05C}"/>
              </a:ext>
            </a:extLst>
          </p:cNvPr>
          <p:cNvSpPr txBox="1">
            <a:spLocks/>
          </p:cNvSpPr>
          <p:nvPr/>
        </p:nvSpPr>
        <p:spPr>
          <a:xfrm>
            <a:off x="817607" y="3187416"/>
            <a:ext cx="2444619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Dosis"/>
              <a:buNone/>
              <a:defRPr sz="2800" b="1" i="0" u="none" strike="noStrike" cap="non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 dirty="0"/>
              <a:t>Goals</a:t>
            </a:r>
          </a:p>
        </p:txBody>
      </p:sp>
      <p:sp>
        <p:nvSpPr>
          <p:cNvPr id="231" name="Rectangle 1">
            <a:extLst>
              <a:ext uri="{FF2B5EF4-FFF2-40B4-BE49-F238E27FC236}">
                <a16:creationId xmlns:a16="http://schemas.microsoft.com/office/drawing/2014/main" id="{5F712253-F76F-4411-9F20-30DB611E6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36" y="3563517"/>
            <a:ext cx="9422315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050" i="0" u="none" strike="noStrike" normalizeH="0" baseline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latin typeface="Asap" panose="020B060402020202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i="0" u="none" strike="noStrike" normalizeH="0" baseline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C4CBD0"/>
                </a:solidFill>
                <a:latin typeface="Asap" panose="020B0604020202020204" charset="0"/>
              </a:rPr>
              <a:t>Build a classification models to predict stars category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i="0" u="none" strike="noStrike" normalizeH="0" baseline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C4CBD0"/>
                </a:solidFill>
                <a:latin typeface="Asap" panose="020B0604020202020204" charset="0"/>
              </a:rPr>
              <a:t>Choose the model that give us the best predict.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p51"/>
          <p:cNvSpPr txBox="1">
            <a:spLocks noGrp="1"/>
          </p:cNvSpPr>
          <p:nvPr>
            <p:ph type="title"/>
          </p:nvPr>
        </p:nvSpPr>
        <p:spPr>
          <a:xfrm>
            <a:off x="901200" y="1759050"/>
            <a:ext cx="1943100" cy="527700"/>
          </a:xfrm>
          <a:prstGeom prst="rect">
            <a:avLst/>
          </a:prstGeom>
        </p:spPr>
        <p:txBody>
          <a:bodyPr spcFirstLastPara="1" wrap="square" lIns="90000" tIns="90000" rIns="90000" bIns="90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 err="1"/>
              <a:t>Jupyter</a:t>
            </a:r>
            <a:endParaRPr sz="1900" dirty="0"/>
          </a:p>
        </p:txBody>
      </p:sp>
      <p:sp>
        <p:nvSpPr>
          <p:cNvPr id="2318" name="Google Shape;2318;p51"/>
          <p:cNvSpPr txBox="1">
            <a:spLocks noGrp="1"/>
          </p:cNvSpPr>
          <p:nvPr>
            <p:ph type="title" idx="2"/>
          </p:nvPr>
        </p:nvSpPr>
        <p:spPr>
          <a:xfrm>
            <a:off x="3600575" y="1759050"/>
            <a:ext cx="1943100" cy="527700"/>
          </a:xfrm>
          <a:prstGeom prst="rect">
            <a:avLst/>
          </a:prstGeom>
        </p:spPr>
        <p:txBody>
          <a:bodyPr spcFirstLastPara="1" wrap="square" lIns="90000" tIns="90000" rIns="90000" bIns="90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/>
              <a:t>Matplotlib.</a:t>
            </a:r>
            <a:endParaRPr sz="1900" dirty="0"/>
          </a:p>
        </p:txBody>
      </p:sp>
      <p:sp>
        <p:nvSpPr>
          <p:cNvPr id="2320" name="Google Shape;2320;p51"/>
          <p:cNvSpPr txBox="1">
            <a:spLocks noGrp="1"/>
          </p:cNvSpPr>
          <p:nvPr>
            <p:ph type="title" idx="4"/>
          </p:nvPr>
        </p:nvSpPr>
        <p:spPr>
          <a:xfrm>
            <a:off x="901200" y="3421050"/>
            <a:ext cx="1943100" cy="527700"/>
          </a:xfrm>
          <a:prstGeom prst="rect">
            <a:avLst/>
          </a:prstGeom>
        </p:spPr>
        <p:txBody>
          <a:bodyPr spcFirstLastPara="1" wrap="square" lIns="90000" tIns="90000" rIns="90000" bIns="90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/>
              <a:t>Pandas.</a:t>
            </a:r>
            <a:endParaRPr sz="1900" dirty="0"/>
          </a:p>
        </p:txBody>
      </p:sp>
      <p:sp>
        <p:nvSpPr>
          <p:cNvPr id="2322" name="Google Shape;2322;p51"/>
          <p:cNvSpPr txBox="1">
            <a:spLocks noGrp="1"/>
          </p:cNvSpPr>
          <p:nvPr>
            <p:ph type="title" idx="6"/>
          </p:nvPr>
        </p:nvSpPr>
        <p:spPr>
          <a:xfrm>
            <a:off x="2863347" y="3476808"/>
            <a:ext cx="1943100" cy="527700"/>
          </a:xfrm>
          <a:prstGeom prst="rect">
            <a:avLst/>
          </a:prstGeom>
        </p:spPr>
        <p:txBody>
          <a:bodyPr spcFirstLastPara="1" wrap="square" lIns="90000" tIns="90000" rIns="90000" bIns="90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 err="1"/>
              <a:t>sklearn</a:t>
            </a:r>
            <a:r>
              <a:rPr lang="en-GB" sz="1900" dirty="0"/>
              <a:t>.</a:t>
            </a:r>
            <a:endParaRPr sz="1900" dirty="0"/>
          </a:p>
        </p:txBody>
      </p:sp>
      <p:sp>
        <p:nvSpPr>
          <p:cNvPr id="2324" name="Google Shape;2324;p51"/>
          <p:cNvSpPr txBox="1">
            <a:spLocks noGrp="1"/>
          </p:cNvSpPr>
          <p:nvPr>
            <p:ph type="title" idx="8"/>
          </p:nvPr>
        </p:nvSpPr>
        <p:spPr>
          <a:xfrm>
            <a:off x="6299749" y="1759050"/>
            <a:ext cx="1943100" cy="527700"/>
          </a:xfrm>
          <a:prstGeom prst="rect">
            <a:avLst/>
          </a:prstGeom>
        </p:spPr>
        <p:txBody>
          <a:bodyPr spcFirstLastPara="1" wrap="square" lIns="90000" tIns="90000" rIns="90000" bIns="90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/>
              <a:t>Seaborn.</a:t>
            </a:r>
            <a:endParaRPr sz="1900" dirty="0"/>
          </a:p>
        </p:txBody>
      </p:sp>
      <p:sp>
        <p:nvSpPr>
          <p:cNvPr id="2326" name="Google Shape;2326;p51"/>
          <p:cNvSpPr txBox="1">
            <a:spLocks noGrp="1"/>
          </p:cNvSpPr>
          <p:nvPr>
            <p:ph type="title" idx="13"/>
          </p:nvPr>
        </p:nvSpPr>
        <p:spPr>
          <a:xfrm>
            <a:off x="4706593" y="3483637"/>
            <a:ext cx="1943100" cy="527700"/>
          </a:xfrm>
          <a:prstGeom prst="rect">
            <a:avLst/>
          </a:prstGeom>
        </p:spPr>
        <p:txBody>
          <a:bodyPr spcFirstLastPara="1" wrap="square" lIns="90000" tIns="90000" rIns="90000" bIns="90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 err="1"/>
              <a:t>numpy</a:t>
            </a:r>
            <a:r>
              <a:rPr lang="en-GB" sz="1900" dirty="0"/>
              <a:t>.</a:t>
            </a:r>
            <a:endParaRPr sz="1900" dirty="0"/>
          </a:p>
        </p:txBody>
      </p:sp>
      <p:sp>
        <p:nvSpPr>
          <p:cNvPr id="2328" name="Google Shape;2328;p51"/>
          <p:cNvSpPr txBox="1">
            <a:spLocks noGrp="1"/>
          </p:cNvSpPr>
          <p:nvPr>
            <p:ph type="title" idx="15"/>
          </p:nvPr>
        </p:nvSpPr>
        <p:spPr>
          <a:xfrm>
            <a:off x="720000" y="387600"/>
            <a:ext cx="7704000" cy="473400"/>
          </a:xfrm>
          <a:prstGeom prst="rect">
            <a:avLst/>
          </a:prstGeom>
        </p:spPr>
        <p:txBody>
          <a:bodyPr spcFirstLastPara="1" wrap="square" lIns="90000" tIns="90000" rIns="90000" bIns="90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</a:t>
            </a:r>
            <a:endParaRPr dirty="0"/>
          </a:p>
        </p:txBody>
      </p:sp>
      <p:grpSp>
        <p:nvGrpSpPr>
          <p:cNvPr id="2329" name="Google Shape;2329;p51"/>
          <p:cNvGrpSpPr/>
          <p:nvPr/>
        </p:nvGrpSpPr>
        <p:grpSpPr>
          <a:xfrm rot="-1212482">
            <a:off x="1672176" y="1369731"/>
            <a:ext cx="333137" cy="325852"/>
            <a:chOff x="488084" y="3164562"/>
            <a:chExt cx="535235" cy="523530"/>
          </a:xfrm>
        </p:grpSpPr>
        <p:grpSp>
          <p:nvGrpSpPr>
            <p:cNvPr id="2330" name="Google Shape;2330;p51"/>
            <p:cNvGrpSpPr/>
            <p:nvPr/>
          </p:nvGrpSpPr>
          <p:grpSpPr>
            <a:xfrm>
              <a:off x="488084" y="3164562"/>
              <a:ext cx="535235" cy="523530"/>
              <a:chOff x="488084" y="3164562"/>
              <a:chExt cx="535235" cy="523530"/>
            </a:xfrm>
          </p:grpSpPr>
          <p:sp>
            <p:nvSpPr>
              <p:cNvPr id="2331" name="Google Shape;2331;p51"/>
              <p:cNvSpPr/>
              <p:nvPr/>
            </p:nvSpPr>
            <p:spPr>
              <a:xfrm>
                <a:off x="488084" y="3164562"/>
                <a:ext cx="535235" cy="523452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solidFill>
                <a:srgbClr val="FEB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51"/>
              <p:cNvSpPr/>
              <p:nvPr/>
            </p:nvSpPr>
            <p:spPr>
              <a:xfrm>
                <a:off x="948023" y="3535780"/>
                <a:ext cx="22080" cy="108422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789" extrusionOk="0">
                    <a:moveTo>
                      <a:pt x="62" y="1"/>
                    </a:moveTo>
                    <a:lnTo>
                      <a:pt x="495" y="2096"/>
                    </a:lnTo>
                    <a:cubicBezTo>
                      <a:pt x="568" y="2442"/>
                      <a:pt x="322" y="2749"/>
                      <a:pt x="0" y="2788"/>
                    </a:cubicBezTo>
                    <a:cubicBezTo>
                      <a:pt x="322" y="2749"/>
                      <a:pt x="568" y="2442"/>
                      <a:pt x="501" y="2096"/>
                    </a:cubicBez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E6AC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51"/>
              <p:cNvSpPr/>
              <p:nvPr/>
            </p:nvSpPr>
            <p:spPr>
              <a:xfrm>
                <a:off x="616635" y="3535780"/>
                <a:ext cx="353468" cy="152312"/>
              </a:xfrm>
              <a:custGeom>
                <a:avLst/>
                <a:gdLst/>
                <a:ahLst/>
                <a:cxnLst/>
                <a:rect l="l" t="t" r="r" b="b"/>
                <a:pathLst>
                  <a:path w="9093" h="3918" extrusionOk="0">
                    <a:moveTo>
                      <a:pt x="8587" y="1"/>
                    </a:moveTo>
                    <a:cubicBezTo>
                      <a:pt x="6954" y="693"/>
                      <a:pt x="5180" y="1058"/>
                      <a:pt x="3388" y="1058"/>
                    </a:cubicBezTo>
                    <a:cubicBezTo>
                      <a:pt x="2259" y="1058"/>
                      <a:pt x="1119" y="914"/>
                      <a:pt x="1" y="616"/>
                    </a:cubicBezTo>
                    <a:lnTo>
                      <a:pt x="1" y="616"/>
                    </a:lnTo>
                    <a:lnTo>
                      <a:pt x="245" y="3389"/>
                    </a:lnTo>
                    <a:cubicBezTo>
                      <a:pt x="254" y="3509"/>
                      <a:pt x="303" y="3614"/>
                      <a:pt x="370" y="3696"/>
                    </a:cubicBezTo>
                    <a:cubicBezTo>
                      <a:pt x="480" y="3836"/>
                      <a:pt x="649" y="3918"/>
                      <a:pt x="826" y="3918"/>
                    </a:cubicBezTo>
                    <a:cubicBezTo>
                      <a:pt x="918" y="3918"/>
                      <a:pt x="1019" y="3893"/>
                      <a:pt x="1110" y="3840"/>
                    </a:cubicBezTo>
                    <a:lnTo>
                      <a:pt x="4315" y="2015"/>
                    </a:lnTo>
                    <a:cubicBezTo>
                      <a:pt x="4320" y="2015"/>
                      <a:pt x="4326" y="2010"/>
                      <a:pt x="4335" y="2005"/>
                    </a:cubicBezTo>
                    <a:cubicBezTo>
                      <a:pt x="4417" y="1961"/>
                      <a:pt x="4508" y="1937"/>
                      <a:pt x="4604" y="1937"/>
                    </a:cubicBezTo>
                    <a:cubicBezTo>
                      <a:pt x="4648" y="1937"/>
                      <a:pt x="4690" y="1942"/>
                      <a:pt x="4734" y="1957"/>
                    </a:cubicBezTo>
                    <a:lnTo>
                      <a:pt x="8323" y="2778"/>
                    </a:lnTo>
                    <a:cubicBezTo>
                      <a:pt x="8372" y="2788"/>
                      <a:pt x="8414" y="2793"/>
                      <a:pt x="8458" y="2793"/>
                    </a:cubicBezTo>
                    <a:cubicBezTo>
                      <a:pt x="8478" y="2793"/>
                      <a:pt x="8501" y="2793"/>
                      <a:pt x="8521" y="2788"/>
                    </a:cubicBezTo>
                    <a:lnTo>
                      <a:pt x="8525" y="2788"/>
                    </a:lnTo>
                    <a:cubicBezTo>
                      <a:pt x="8847" y="2749"/>
                      <a:pt x="9093" y="2442"/>
                      <a:pt x="9020" y="2096"/>
                    </a:cubicBezTo>
                    <a:lnTo>
                      <a:pt x="8587" y="1"/>
                    </a:lnTo>
                    <a:close/>
                  </a:path>
                </a:pathLst>
              </a:custGeom>
              <a:solidFill>
                <a:srgbClr val="F580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51"/>
              <p:cNvSpPr/>
              <p:nvPr/>
            </p:nvSpPr>
            <p:spPr>
              <a:xfrm>
                <a:off x="809598" y="3392914"/>
                <a:ext cx="63945" cy="39380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1013" extrusionOk="0">
                    <a:moveTo>
                      <a:pt x="913" y="0"/>
                    </a:moveTo>
                    <a:cubicBezTo>
                      <a:pt x="865" y="0"/>
                      <a:pt x="815" y="3"/>
                      <a:pt x="764" y="9"/>
                    </a:cubicBezTo>
                    <a:cubicBezTo>
                      <a:pt x="327" y="62"/>
                      <a:pt x="1" y="326"/>
                      <a:pt x="34" y="600"/>
                    </a:cubicBezTo>
                    <a:cubicBezTo>
                      <a:pt x="64" y="842"/>
                      <a:pt x="363" y="1013"/>
                      <a:pt x="734" y="1013"/>
                    </a:cubicBezTo>
                    <a:cubicBezTo>
                      <a:pt x="783" y="1013"/>
                      <a:pt x="833" y="1010"/>
                      <a:pt x="884" y="1003"/>
                    </a:cubicBezTo>
                    <a:cubicBezTo>
                      <a:pt x="1317" y="952"/>
                      <a:pt x="1644" y="686"/>
                      <a:pt x="1611" y="413"/>
                    </a:cubicBezTo>
                    <a:cubicBezTo>
                      <a:pt x="1580" y="171"/>
                      <a:pt x="1281" y="0"/>
                      <a:pt x="913" y="0"/>
                    </a:cubicBezTo>
                    <a:close/>
                  </a:path>
                </a:pathLst>
              </a:custGeom>
              <a:solidFill>
                <a:srgbClr val="EE73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51"/>
              <p:cNvSpPr/>
              <p:nvPr/>
            </p:nvSpPr>
            <p:spPr>
              <a:xfrm>
                <a:off x="656596" y="3387782"/>
                <a:ext cx="28999" cy="39769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023" extrusionOk="0">
                    <a:moveTo>
                      <a:pt x="305" y="0"/>
                    </a:moveTo>
                    <a:cubicBezTo>
                      <a:pt x="298" y="0"/>
                      <a:pt x="291" y="1"/>
                      <a:pt x="284" y="2"/>
                    </a:cubicBezTo>
                    <a:cubicBezTo>
                      <a:pt x="126" y="21"/>
                      <a:pt x="0" y="252"/>
                      <a:pt x="0" y="536"/>
                    </a:cubicBezTo>
                    <a:cubicBezTo>
                      <a:pt x="5" y="802"/>
                      <a:pt x="168" y="1023"/>
                      <a:pt x="368" y="1023"/>
                    </a:cubicBezTo>
                    <a:cubicBezTo>
                      <a:pt x="380" y="1023"/>
                      <a:pt x="392" y="1022"/>
                      <a:pt x="404" y="1020"/>
                    </a:cubicBezTo>
                    <a:cubicBezTo>
                      <a:pt x="625" y="997"/>
                      <a:pt x="745" y="732"/>
                      <a:pt x="683" y="454"/>
                    </a:cubicBezTo>
                    <a:cubicBezTo>
                      <a:pt x="619" y="192"/>
                      <a:pt x="454" y="0"/>
                      <a:pt x="305" y="0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51"/>
              <p:cNvSpPr/>
              <p:nvPr/>
            </p:nvSpPr>
            <p:spPr>
              <a:xfrm>
                <a:off x="667753" y="3392875"/>
                <a:ext cx="8513" cy="6414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65" extrusionOk="0">
                    <a:moveTo>
                      <a:pt x="116" y="0"/>
                    </a:moveTo>
                    <a:cubicBezTo>
                      <a:pt x="112" y="0"/>
                      <a:pt x="108" y="0"/>
                      <a:pt x="103" y="1"/>
                    </a:cubicBezTo>
                    <a:cubicBezTo>
                      <a:pt x="0" y="10"/>
                      <a:pt x="16" y="164"/>
                      <a:pt x="112" y="164"/>
                    </a:cubicBezTo>
                    <a:cubicBezTo>
                      <a:pt x="115" y="164"/>
                      <a:pt x="118" y="164"/>
                      <a:pt x="122" y="164"/>
                    </a:cubicBezTo>
                    <a:cubicBezTo>
                      <a:pt x="219" y="150"/>
                      <a:pt x="205" y="0"/>
                      <a:pt x="116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51"/>
              <p:cNvSpPr/>
              <p:nvPr/>
            </p:nvSpPr>
            <p:spPr>
              <a:xfrm>
                <a:off x="825847" y="3373010"/>
                <a:ext cx="28999" cy="39614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019" extrusionOk="0">
                    <a:moveTo>
                      <a:pt x="306" y="1"/>
                    </a:moveTo>
                    <a:cubicBezTo>
                      <a:pt x="298" y="1"/>
                      <a:pt x="291" y="1"/>
                      <a:pt x="284" y="2"/>
                    </a:cubicBezTo>
                    <a:cubicBezTo>
                      <a:pt x="126" y="22"/>
                      <a:pt x="0" y="253"/>
                      <a:pt x="0" y="535"/>
                    </a:cubicBezTo>
                    <a:cubicBezTo>
                      <a:pt x="5" y="798"/>
                      <a:pt x="168" y="1018"/>
                      <a:pt x="367" y="1018"/>
                    </a:cubicBezTo>
                    <a:cubicBezTo>
                      <a:pt x="379" y="1018"/>
                      <a:pt x="392" y="1018"/>
                      <a:pt x="404" y="1016"/>
                    </a:cubicBezTo>
                    <a:cubicBezTo>
                      <a:pt x="625" y="992"/>
                      <a:pt x="745" y="728"/>
                      <a:pt x="683" y="454"/>
                    </a:cubicBezTo>
                    <a:cubicBezTo>
                      <a:pt x="619" y="188"/>
                      <a:pt x="454" y="1"/>
                      <a:pt x="306" y="1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51"/>
              <p:cNvSpPr/>
              <p:nvPr/>
            </p:nvSpPr>
            <p:spPr>
              <a:xfrm>
                <a:off x="837042" y="3377908"/>
                <a:ext cx="8552" cy="6453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66" extrusionOk="0">
                    <a:moveTo>
                      <a:pt x="110" y="0"/>
                    </a:moveTo>
                    <a:cubicBezTo>
                      <a:pt x="108" y="0"/>
                      <a:pt x="105" y="1"/>
                      <a:pt x="102" y="1"/>
                    </a:cubicBezTo>
                    <a:cubicBezTo>
                      <a:pt x="0" y="15"/>
                      <a:pt x="14" y="165"/>
                      <a:pt x="108" y="165"/>
                    </a:cubicBezTo>
                    <a:cubicBezTo>
                      <a:pt x="112" y="165"/>
                      <a:pt x="116" y="165"/>
                      <a:pt x="121" y="165"/>
                    </a:cubicBezTo>
                    <a:cubicBezTo>
                      <a:pt x="219" y="150"/>
                      <a:pt x="203" y="0"/>
                      <a:pt x="110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51"/>
              <p:cNvSpPr/>
              <p:nvPr/>
            </p:nvSpPr>
            <p:spPr>
              <a:xfrm>
                <a:off x="728316" y="3423470"/>
                <a:ext cx="59086" cy="28651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737" extrusionOk="0">
                    <a:moveTo>
                      <a:pt x="1436" y="0"/>
                    </a:moveTo>
                    <a:cubicBezTo>
                      <a:pt x="1400" y="0"/>
                      <a:pt x="1370" y="26"/>
                      <a:pt x="1360" y="59"/>
                    </a:cubicBezTo>
                    <a:cubicBezTo>
                      <a:pt x="1360" y="59"/>
                      <a:pt x="1337" y="175"/>
                      <a:pt x="1251" y="295"/>
                    </a:cubicBezTo>
                    <a:cubicBezTo>
                      <a:pt x="1207" y="352"/>
                      <a:pt x="1149" y="415"/>
                      <a:pt x="1072" y="468"/>
                    </a:cubicBezTo>
                    <a:cubicBezTo>
                      <a:pt x="996" y="516"/>
                      <a:pt x="895" y="559"/>
                      <a:pt x="770" y="574"/>
                    </a:cubicBezTo>
                    <a:cubicBezTo>
                      <a:pt x="726" y="583"/>
                      <a:pt x="688" y="583"/>
                      <a:pt x="650" y="583"/>
                    </a:cubicBezTo>
                    <a:cubicBezTo>
                      <a:pt x="549" y="583"/>
                      <a:pt x="472" y="563"/>
                      <a:pt x="404" y="530"/>
                    </a:cubicBezTo>
                    <a:cubicBezTo>
                      <a:pt x="357" y="506"/>
                      <a:pt x="318" y="477"/>
                      <a:pt x="289" y="448"/>
                    </a:cubicBezTo>
                    <a:cubicBezTo>
                      <a:pt x="242" y="401"/>
                      <a:pt x="207" y="348"/>
                      <a:pt x="189" y="310"/>
                    </a:cubicBezTo>
                    <a:cubicBezTo>
                      <a:pt x="178" y="290"/>
                      <a:pt x="169" y="275"/>
                      <a:pt x="164" y="266"/>
                    </a:cubicBezTo>
                    <a:cubicBezTo>
                      <a:pt x="164" y="261"/>
                      <a:pt x="164" y="257"/>
                      <a:pt x="160" y="252"/>
                    </a:cubicBezTo>
                    <a:cubicBezTo>
                      <a:pt x="152" y="217"/>
                      <a:pt x="123" y="195"/>
                      <a:pt x="92" y="195"/>
                    </a:cubicBezTo>
                    <a:cubicBezTo>
                      <a:pt x="84" y="195"/>
                      <a:pt x="76" y="196"/>
                      <a:pt x="69" y="199"/>
                    </a:cubicBezTo>
                    <a:cubicBezTo>
                      <a:pt x="25" y="208"/>
                      <a:pt x="1" y="252"/>
                      <a:pt x="16" y="290"/>
                    </a:cubicBezTo>
                    <a:cubicBezTo>
                      <a:pt x="16" y="295"/>
                      <a:pt x="25" y="324"/>
                      <a:pt x="45" y="367"/>
                    </a:cubicBezTo>
                    <a:cubicBezTo>
                      <a:pt x="73" y="425"/>
                      <a:pt x="131" y="521"/>
                      <a:pt x="227" y="598"/>
                    </a:cubicBezTo>
                    <a:cubicBezTo>
                      <a:pt x="275" y="636"/>
                      <a:pt x="333" y="670"/>
                      <a:pt x="404" y="698"/>
                    </a:cubicBezTo>
                    <a:cubicBezTo>
                      <a:pt x="477" y="723"/>
                      <a:pt x="559" y="736"/>
                      <a:pt x="650" y="736"/>
                    </a:cubicBezTo>
                    <a:cubicBezTo>
                      <a:pt x="693" y="736"/>
                      <a:pt x="741" y="732"/>
                      <a:pt x="790" y="727"/>
                    </a:cubicBezTo>
                    <a:cubicBezTo>
                      <a:pt x="943" y="703"/>
                      <a:pt x="1063" y="656"/>
                      <a:pt x="1159" y="592"/>
                    </a:cubicBezTo>
                    <a:cubicBezTo>
                      <a:pt x="1231" y="545"/>
                      <a:pt x="1294" y="487"/>
                      <a:pt x="1337" y="434"/>
                    </a:cubicBezTo>
                    <a:cubicBezTo>
                      <a:pt x="1409" y="348"/>
                      <a:pt x="1453" y="266"/>
                      <a:pt x="1476" y="199"/>
                    </a:cubicBezTo>
                    <a:cubicBezTo>
                      <a:pt x="1505" y="137"/>
                      <a:pt x="1510" y="93"/>
                      <a:pt x="1515" y="88"/>
                    </a:cubicBezTo>
                    <a:cubicBezTo>
                      <a:pt x="1520" y="50"/>
                      <a:pt x="1495" y="6"/>
                      <a:pt x="1453" y="2"/>
                    </a:cubicBezTo>
                    <a:cubicBezTo>
                      <a:pt x="1447" y="1"/>
                      <a:pt x="1442" y="0"/>
                      <a:pt x="1436" y="0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51"/>
              <p:cNvSpPr/>
              <p:nvPr/>
            </p:nvSpPr>
            <p:spPr>
              <a:xfrm>
                <a:off x="688744" y="3217432"/>
                <a:ext cx="59086" cy="59090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0" extrusionOk="0">
                    <a:moveTo>
                      <a:pt x="759" y="1"/>
                    </a:moveTo>
                    <a:cubicBezTo>
                      <a:pt x="342" y="1"/>
                      <a:pt x="0" y="342"/>
                      <a:pt x="0" y="760"/>
                    </a:cubicBezTo>
                    <a:cubicBezTo>
                      <a:pt x="0" y="1178"/>
                      <a:pt x="342" y="1520"/>
                      <a:pt x="759" y="1520"/>
                    </a:cubicBezTo>
                    <a:cubicBezTo>
                      <a:pt x="1178" y="1520"/>
                      <a:pt x="1519" y="1178"/>
                      <a:pt x="1519" y="760"/>
                    </a:cubicBezTo>
                    <a:cubicBezTo>
                      <a:pt x="1519" y="342"/>
                      <a:pt x="1178" y="1"/>
                      <a:pt x="759" y="1"/>
                    </a:cubicBezTo>
                    <a:close/>
                  </a:path>
                </a:pathLst>
              </a:custGeom>
              <a:solidFill>
                <a:srgbClr val="FECF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51"/>
              <p:cNvSpPr/>
              <p:nvPr/>
            </p:nvSpPr>
            <p:spPr>
              <a:xfrm>
                <a:off x="642213" y="3412896"/>
                <a:ext cx="63906" cy="39419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014" extrusionOk="0">
                    <a:moveTo>
                      <a:pt x="911" y="0"/>
                    </a:moveTo>
                    <a:cubicBezTo>
                      <a:pt x="862" y="0"/>
                      <a:pt x="811" y="3"/>
                      <a:pt x="760" y="10"/>
                    </a:cubicBezTo>
                    <a:cubicBezTo>
                      <a:pt x="328" y="63"/>
                      <a:pt x="0" y="327"/>
                      <a:pt x="35" y="600"/>
                    </a:cubicBezTo>
                    <a:cubicBezTo>
                      <a:pt x="64" y="846"/>
                      <a:pt x="362" y="1013"/>
                      <a:pt x="728" y="1013"/>
                    </a:cubicBezTo>
                    <a:cubicBezTo>
                      <a:pt x="778" y="1013"/>
                      <a:pt x="829" y="1010"/>
                      <a:pt x="880" y="1004"/>
                    </a:cubicBezTo>
                    <a:cubicBezTo>
                      <a:pt x="1317" y="957"/>
                      <a:pt x="1644" y="687"/>
                      <a:pt x="1610" y="413"/>
                    </a:cubicBezTo>
                    <a:cubicBezTo>
                      <a:pt x="1581" y="171"/>
                      <a:pt x="1281" y="0"/>
                      <a:pt x="911" y="0"/>
                    </a:cubicBezTo>
                    <a:close/>
                  </a:path>
                </a:pathLst>
              </a:custGeom>
              <a:solidFill>
                <a:srgbClr val="EE73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42" name="Google Shape;2342;p51"/>
            <p:cNvSpPr/>
            <p:nvPr/>
          </p:nvSpPr>
          <p:spPr>
            <a:xfrm>
              <a:off x="488084" y="3164600"/>
              <a:ext cx="535235" cy="523452"/>
            </a:xfrm>
            <a:custGeom>
              <a:avLst/>
              <a:gdLst/>
              <a:ahLst/>
              <a:cxnLst/>
              <a:rect l="l" t="t" r="r" b="b"/>
              <a:pathLst>
                <a:path w="13769" h="13465" extrusionOk="0">
                  <a:moveTo>
                    <a:pt x="6221" y="1"/>
                  </a:moveTo>
                  <a:cubicBezTo>
                    <a:pt x="6004" y="1"/>
                    <a:pt x="5790" y="120"/>
                    <a:pt x="5691" y="342"/>
                  </a:cubicBezTo>
                  <a:lnTo>
                    <a:pt x="4173" y="3701"/>
                  </a:lnTo>
                  <a:cubicBezTo>
                    <a:pt x="4109" y="3831"/>
                    <a:pt x="4004" y="3936"/>
                    <a:pt x="3869" y="3994"/>
                  </a:cubicBezTo>
                  <a:lnTo>
                    <a:pt x="476" y="5442"/>
                  </a:lnTo>
                  <a:cubicBezTo>
                    <a:pt x="87" y="5604"/>
                    <a:pt x="1" y="6119"/>
                    <a:pt x="314" y="6402"/>
                  </a:cubicBezTo>
                  <a:lnTo>
                    <a:pt x="3038" y="8887"/>
                  </a:lnTo>
                  <a:cubicBezTo>
                    <a:pt x="3148" y="8982"/>
                    <a:pt x="3215" y="9117"/>
                    <a:pt x="3226" y="9261"/>
                  </a:cubicBezTo>
                  <a:lnTo>
                    <a:pt x="3552" y="12938"/>
                  </a:lnTo>
                  <a:cubicBezTo>
                    <a:pt x="3581" y="13251"/>
                    <a:pt x="3847" y="13465"/>
                    <a:pt x="4133" y="13465"/>
                  </a:cubicBezTo>
                  <a:cubicBezTo>
                    <a:pt x="4228" y="13465"/>
                    <a:pt x="4326" y="13441"/>
                    <a:pt x="4417" y="13389"/>
                  </a:cubicBezTo>
                  <a:lnTo>
                    <a:pt x="7622" y="11564"/>
                  </a:lnTo>
                  <a:cubicBezTo>
                    <a:pt x="7708" y="11514"/>
                    <a:pt x="7804" y="11490"/>
                    <a:pt x="7902" y="11490"/>
                  </a:cubicBezTo>
                  <a:cubicBezTo>
                    <a:pt x="7948" y="11490"/>
                    <a:pt x="7995" y="11495"/>
                    <a:pt x="8041" y="11506"/>
                  </a:cubicBezTo>
                  <a:lnTo>
                    <a:pt x="11630" y="12327"/>
                  </a:lnTo>
                  <a:cubicBezTo>
                    <a:pt x="11676" y="12338"/>
                    <a:pt x="11721" y="12343"/>
                    <a:pt x="11765" y="12343"/>
                  </a:cubicBezTo>
                  <a:cubicBezTo>
                    <a:pt x="12120" y="12343"/>
                    <a:pt x="12404" y="12013"/>
                    <a:pt x="12327" y="11645"/>
                  </a:cubicBezTo>
                  <a:lnTo>
                    <a:pt x="11588" y="8037"/>
                  </a:lnTo>
                  <a:cubicBezTo>
                    <a:pt x="11554" y="7892"/>
                    <a:pt x="11583" y="7742"/>
                    <a:pt x="11655" y="7618"/>
                  </a:cubicBezTo>
                  <a:lnTo>
                    <a:pt x="13548" y="4455"/>
                  </a:lnTo>
                  <a:cubicBezTo>
                    <a:pt x="13769" y="4096"/>
                    <a:pt x="13538" y="3630"/>
                    <a:pt x="13116" y="3581"/>
                  </a:cubicBezTo>
                  <a:lnTo>
                    <a:pt x="9454" y="3173"/>
                  </a:lnTo>
                  <a:cubicBezTo>
                    <a:pt x="9310" y="3158"/>
                    <a:pt x="9175" y="3086"/>
                    <a:pt x="9079" y="2980"/>
                  </a:cubicBezTo>
                  <a:lnTo>
                    <a:pt x="6657" y="198"/>
                  </a:lnTo>
                  <a:cubicBezTo>
                    <a:pt x="6539" y="64"/>
                    <a:pt x="6379" y="1"/>
                    <a:pt x="6221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3" name="Google Shape;2343;p51"/>
          <p:cNvGrpSpPr/>
          <p:nvPr/>
        </p:nvGrpSpPr>
        <p:grpSpPr>
          <a:xfrm rot="-613696">
            <a:off x="7104733" y="1369344"/>
            <a:ext cx="333071" cy="325787"/>
            <a:chOff x="488084" y="3164562"/>
            <a:chExt cx="535235" cy="523530"/>
          </a:xfrm>
        </p:grpSpPr>
        <p:grpSp>
          <p:nvGrpSpPr>
            <p:cNvPr id="2344" name="Google Shape;2344;p51"/>
            <p:cNvGrpSpPr/>
            <p:nvPr/>
          </p:nvGrpSpPr>
          <p:grpSpPr>
            <a:xfrm>
              <a:off x="488084" y="3164562"/>
              <a:ext cx="535235" cy="523530"/>
              <a:chOff x="488084" y="3164562"/>
              <a:chExt cx="535235" cy="523530"/>
            </a:xfrm>
          </p:grpSpPr>
          <p:sp>
            <p:nvSpPr>
              <p:cNvPr id="2345" name="Google Shape;2345;p51"/>
              <p:cNvSpPr/>
              <p:nvPr/>
            </p:nvSpPr>
            <p:spPr>
              <a:xfrm>
                <a:off x="488084" y="3164562"/>
                <a:ext cx="535235" cy="523452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solidFill>
                <a:srgbClr val="FEB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51"/>
              <p:cNvSpPr/>
              <p:nvPr/>
            </p:nvSpPr>
            <p:spPr>
              <a:xfrm>
                <a:off x="948023" y="3535780"/>
                <a:ext cx="22080" cy="108422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789" extrusionOk="0">
                    <a:moveTo>
                      <a:pt x="62" y="1"/>
                    </a:moveTo>
                    <a:lnTo>
                      <a:pt x="495" y="2096"/>
                    </a:lnTo>
                    <a:cubicBezTo>
                      <a:pt x="568" y="2442"/>
                      <a:pt x="322" y="2749"/>
                      <a:pt x="0" y="2788"/>
                    </a:cubicBezTo>
                    <a:cubicBezTo>
                      <a:pt x="322" y="2749"/>
                      <a:pt x="568" y="2442"/>
                      <a:pt x="501" y="2096"/>
                    </a:cubicBez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E6AC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51"/>
              <p:cNvSpPr/>
              <p:nvPr/>
            </p:nvSpPr>
            <p:spPr>
              <a:xfrm>
                <a:off x="616635" y="3535780"/>
                <a:ext cx="353468" cy="152312"/>
              </a:xfrm>
              <a:custGeom>
                <a:avLst/>
                <a:gdLst/>
                <a:ahLst/>
                <a:cxnLst/>
                <a:rect l="l" t="t" r="r" b="b"/>
                <a:pathLst>
                  <a:path w="9093" h="3918" extrusionOk="0">
                    <a:moveTo>
                      <a:pt x="8587" y="1"/>
                    </a:moveTo>
                    <a:cubicBezTo>
                      <a:pt x="6954" y="693"/>
                      <a:pt x="5180" y="1058"/>
                      <a:pt x="3388" y="1058"/>
                    </a:cubicBezTo>
                    <a:cubicBezTo>
                      <a:pt x="2259" y="1058"/>
                      <a:pt x="1119" y="914"/>
                      <a:pt x="1" y="616"/>
                    </a:cubicBezTo>
                    <a:lnTo>
                      <a:pt x="1" y="616"/>
                    </a:lnTo>
                    <a:lnTo>
                      <a:pt x="245" y="3389"/>
                    </a:lnTo>
                    <a:cubicBezTo>
                      <a:pt x="254" y="3509"/>
                      <a:pt x="303" y="3614"/>
                      <a:pt x="370" y="3696"/>
                    </a:cubicBezTo>
                    <a:cubicBezTo>
                      <a:pt x="480" y="3836"/>
                      <a:pt x="649" y="3918"/>
                      <a:pt x="826" y="3918"/>
                    </a:cubicBezTo>
                    <a:cubicBezTo>
                      <a:pt x="918" y="3918"/>
                      <a:pt x="1019" y="3893"/>
                      <a:pt x="1110" y="3840"/>
                    </a:cubicBezTo>
                    <a:lnTo>
                      <a:pt x="4315" y="2015"/>
                    </a:lnTo>
                    <a:cubicBezTo>
                      <a:pt x="4320" y="2015"/>
                      <a:pt x="4326" y="2010"/>
                      <a:pt x="4335" y="2005"/>
                    </a:cubicBezTo>
                    <a:cubicBezTo>
                      <a:pt x="4417" y="1961"/>
                      <a:pt x="4508" y="1937"/>
                      <a:pt x="4604" y="1937"/>
                    </a:cubicBezTo>
                    <a:cubicBezTo>
                      <a:pt x="4648" y="1937"/>
                      <a:pt x="4690" y="1942"/>
                      <a:pt x="4734" y="1957"/>
                    </a:cubicBezTo>
                    <a:lnTo>
                      <a:pt x="8323" y="2778"/>
                    </a:lnTo>
                    <a:cubicBezTo>
                      <a:pt x="8372" y="2788"/>
                      <a:pt x="8414" y="2793"/>
                      <a:pt x="8458" y="2793"/>
                    </a:cubicBezTo>
                    <a:cubicBezTo>
                      <a:pt x="8478" y="2793"/>
                      <a:pt x="8501" y="2793"/>
                      <a:pt x="8521" y="2788"/>
                    </a:cubicBezTo>
                    <a:lnTo>
                      <a:pt x="8525" y="2788"/>
                    </a:lnTo>
                    <a:cubicBezTo>
                      <a:pt x="8847" y="2749"/>
                      <a:pt x="9093" y="2442"/>
                      <a:pt x="9020" y="2096"/>
                    </a:cubicBezTo>
                    <a:lnTo>
                      <a:pt x="8587" y="1"/>
                    </a:lnTo>
                    <a:close/>
                  </a:path>
                </a:pathLst>
              </a:custGeom>
              <a:solidFill>
                <a:srgbClr val="F580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51"/>
              <p:cNvSpPr/>
              <p:nvPr/>
            </p:nvSpPr>
            <p:spPr>
              <a:xfrm>
                <a:off x="809598" y="3392914"/>
                <a:ext cx="63945" cy="39380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1013" extrusionOk="0">
                    <a:moveTo>
                      <a:pt x="913" y="0"/>
                    </a:moveTo>
                    <a:cubicBezTo>
                      <a:pt x="865" y="0"/>
                      <a:pt x="815" y="3"/>
                      <a:pt x="764" y="9"/>
                    </a:cubicBezTo>
                    <a:cubicBezTo>
                      <a:pt x="327" y="62"/>
                      <a:pt x="1" y="326"/>
                      <a:pt x="34" y="600"/>
                    </a:cubicBezTo>
                    <a:cubicBezTo>
                      <a:pt x="64" y="842"/>
                      <a:pt x="363" y="1013"/>
                      <a:pt x="734" y="1013"/>
                    </a:cubicBezTo>
                    <a:cubicBezTo>
                      <a:pt x="783" y="1013"/>
                      <a:pt x="833" y="1010"/>
                      <a:pt x="884" y="1003"/>
                    </a:cubicBezTo>
                    <a:cubicBezTo>
                      <a:pt x="1317" y="952"/>
                      <a:pt x="1644" y="686"/>
                      <a:pt x="1611" y="413"/>
                    </a:cubicBezTo>
                    <a:cubicBezTo>
                      <a:pt x="1580" y="171"/>
                      <a:pt x="1281" y="0"/>
                      <a:pt x="913" y="0"/>
                    </a:cubicBezTo>
                    <a:close/>
                  </a:path>
                </a:pathLst>
              </a:custGeom>
              <a:solidFill>
                <a:srgbClr val="EE73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51"/>
              <p:cNvSpPr/>
              <p:nvPr/>
            </p:nvSpPr>
            <p:spPr>
              <a:xfrm>
                <a:off x="656596" y="3387782"/>
                <a:ext cx="28999" cy="39769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023" extrusionOk="0">
                    <a:moveTo>
                      <a:pt x="305" y="0"/>
                    </a:moveTo>
                    <a:cubicBezTo>
                      <a:pt x="298" y="0"/>
                      <a:pt x="291" y="1"/>
                      <a:pt x="284" y="2"/>
                    </a:cubicBezTo>
                    <a:cubicBezTo>
                      <a:pt x="126" y="21"/>
                      <a:pt x="0" y="252"/>
                      <a:pt x="0" y="536"/>
                    </a:cubicBezTo>
                    <a:cubicBezTo>
                      <a:pt x="5" y="802"/>
                      <a:pt x="168" y="1023"/>
                      <a:pt x="368" y="1023"/>
                    </a:cubicBezTo>
                    <a:cubicBezTo>
                      <a:pt x="380" y="1023"/>
                      <a:pt x="392" y="1022"/>
                      <a:pt x="404" y="1020"/>
                    </a:cubicBezTo>
                    <a:cubicBezTo>
                      <a:pt x="625" y="997"/>
                      <a:pt x="745" y="732"/>
                      <a:pt x="683" y="454"/>
                    </a:cubicBezTo>
                    <a:cubicBezTo>
                      <a:pt x="619" y="192"/>
                      <a:pt x="454" y="0"/>
                      <a:pt x="305" y="0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51"/>
              <p:cNvSpPr/>
              <p:nvPr/>
            </p:nvSpPr>
            <p:spPr>
              <a:xfrm>
                <a:off x="667753" y="3392875"/>
                <a:ext cx="8513" cy="6414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65" extrusionOk="0">
                    <a:moveTo>
                      <a:pt x="116" y="0"/>
                    </a:moveTo>
                    <a:cubicBezTo>
                      <a:pt x="112" y="0"/>
                      <a:pt x="108" y="0"/>
                      <a:pt x="103" y="1"/>
                    </a:cubicBezTo>
                    <a:cubicBezTo>
                      <a:pt x="0" y="10"/>
                      <a:pt x="16" y="164"/>
                      <a:pt x="112" y="164"/>
                    </a:cubicBezTo>
                    <a:cubicBezTo>
                      <a:pt x="115" y="164"/>
                      <a:pt x="118" y="164"/>
                      <a:pt x="122" y="164"/>
                    </a:cubicBezTo>
                    <a:cubicBezTo>
                      <a:pt x="219" y="150"/>
                      <a:pt x="205" y="0"/>
                      <a:pt x="116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51"/>
              <p:cNvSpPr/>
              <p:nvPr/>
            </p:nvSpPr>
            <p:spPr>
              <a:xfrm>
                <a:off x="825847" y="3373010"/>
                <a:ext cx="28999" cy="39614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019" extrusionOk="0">
                    <a:moveTo>
                      <a:pt x="306" y="1"/>
                    </a:moveTo>
                    <a:cubicBezTo>
                      <a:pt x="298" y="1"/>
                      <a:pt x="291" y="1"/>
                      <a:pt x="284" y="2"/>
                    </a:cubicBezTo>
                    <a:cubicBezTo>
                      <a:pt x="126" y="22"/>
                      <a:pt x="0" y="253"/>
                      <a:pt x="0" y="535"/>
                    </a:cubicBezTo>
                    <a:cubicBezTo>
                      <a:pt x="5" y="798"/>
                      <a:pt x="168" y="1018"/>
                      <a:pt x="367" y="1018"/>
                    </a:cubicBezTo>
                    <a:cubicBezTo>
                      <a:pt x="379" y="1018"/>
                      <a:pt x="392" y="1018"/>
                      <a:pt x="404" y="1016"/>
                    </a:cubicBezTo>
                    <a:cubicBezTo>
                      <a:pt x="625" y="992"/>
                      <a:pt x="745" y="728"/>
                      <a:pt x="683" y="454"/>
                    </a:cubicBezTo>
                    <a:cubicBezTo>
                      <a:pt x="619" y="188"/>
                      <a:pt x="454" y="1"/>
                      <a:pt x="306" y="1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51"/>
              <p:cNvSpPr/>
              <p:nvPr/>
            </p:nvSpPr>
            <p:spPr>
              <a:xfrm>
                <a:off x="837042" y="3377908"/>
                <a:ext cx="8552" cy="6453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66" extrusionOk="0">
                    <a:moveTo>
                      <a:pt x="110" y="0"/>
                    </a:moveTo>
                    <a:cubicBezTo>
                      <a:pt x="108" y="0"/>
                      <a:pt x="105" y="1"/>
                      <a:pt x="102" y="1"/>
                    </a:cubicBezTo>
                    <a:cubicBezTo>
                      <a:pt x="0" y="15"/>
                      <a:pt x="14" y="165"/>
                      <a:pt x="108" y="165"/>
                    </a:cubicBezTo>
                    <a:cubicBezTo>
                      <a:pt x="112" y="165"/>
                      <a:pt x="116" y="165"/>
                      <a:pt x="121" y="165"/>
                    </a:cubicBezTo>
                    <a:cubicBezTo>
                      <a:pt x="219" y="150"/>
                      <a:pt x="203" y="0"/>
                      <a:pt x="110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51"/>
              <p:cNvSpPr/>
              <p:nvPr/>
            </p:nvSpPr>
            <p:spPr>
              <a:xfrm>
                <a:off x="728316" y="3423470"/>
                <a:ext cx="59086" cy="28651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737" extrusionOk="0">
                    <a:moveTo>
                      <a:pt x="1436" y="0"/>
                    </a:moveTo>
                    <a:cubicBezTo>
                      <a:pt x="1400" y="0"/>
                      <a:pt x="1370" y="26"/>
                      <a:pt x="1360" y="59"/>
                    </a:cubicBezTo>
                    <a:cubicBezTo>
                      <a:pt x="1360" y="59"/>
                      <a:pt x="1337" y="175"/>
                      <a:pt x="1251" y="295"/>
                    </a:cubicBezTo>
                    <a:cubicBezTo>
                      <a:pt x="1207" y="352"/>
                      <a:pt x="1149" y="415"/>
                      <a:pt x="1072" y="468"/>
                    </a:cubicBezTo>
                    <a:cubicBezTo>
                      <a:pt x="996" y="516"/>
                      <a:pt x="895" y="559"/>
                      <a:pt x="770" y="574"/>
                    </a:cubicBezTo>
                    <a:cubicBezTo>
                      <a:pt x="726" y="583"/>
                      <a:pt x="688" y="583"/>
                      <a:pt x="650" y="583"/>
                    </a:cubicBezTo>
                    <a:cubicBezTo>
                      <a:pt x="549" y="583"/>
                      <a:pt x="472" y="563"/>
                      <a:pt x="404" y="530"/>
                    </a:cubicBezTo>
                    <a:cubicBezTo>
                      <a:pt x="357" y="506"/>
                      <a:pt x="318" y="477"/>
                      <a:pt x="289" y="448"/>
                    </a:cubicBezTo>
                    <a:cubicBezTo>
                      <a:pt x="242" y="401"/>
                      <a:pt x="207" y="348"/>
                      <a:pt x="189" y="310"/>
                    </a:cubicBezTo>
                    <a:cubicBezTo>
                      <a:pt x="178" y="290"/>
                      <a:pt x="169" y="275"/>
                      <a:pt x="164" y="266"/>
                    </a:cubicBezTo>
                    <a:cubicBezTo>
                      <a:pt x="164" y="261"/>
                      <a:pt x="164" y="257"/>
                      <a:pt x="160" y="252"/>
                    </a:cubicBezTo>
                    <a:cubicBezTo>
                      <a:pt x="152" y="217"/>
                      <a:pt x="123" y="195"/>
                      <a:pt x="92" y="195"/>
                    </a:cubicBezTo>
                    <a:cubicBezTo>
                      <a:pt x="84" y="195"/>
                      <a:pt x="76" y="196"/>
                      <a:pt x="69" y="199"/>
                    </a:cubicBezTo>
                    <a:cubicBezTo>
                      <a:pt x="25" y="208"/>
                      <a:pt x="1" y="252"/>
                      <a:pt x="16" y="290"/>
                    </a:cubicBezTo>
                    <a:cubicBezTo>
                      <a:pt x="16" y="295"/>
                      <a:pt x="25" y="324"/>
                      <a:pt x="45" y="367"/>
                    </a:cubicBezTo>
                    <a:cubicBezTo>
                      <a:pt x="73" y="425"/>
                      <a:pt x="131" y="521"/>
                      <a:pt x="227" y="598"/>
                    </a:cubicBezTo>
                    <a:cubicBezTo>
                      <a:pt x="275" y="636"/>
                      <a:pt x="333" y="670"/>
                      <a:pt x="404" y="698"/>
                    </a:cubicBezTo>
                    <a:cubicBezTo>
                      <a:pt x="477" y="723"/>
                      <a:pt x="559" y="736"/>
                      <a:pt x="650" y="736"/>
                    </a:cubicBezTo>
                    <a:cubicBezTo>
                      <a:pt x="693" y="736"/>
                      <a:pt x="741" y="732"/>
                      <a:pt x="790" y="727"/>
                    </a:cubicBezTo>
                    <a:cubicBezTo>
                      <a:pt x="943" y="703"/>
                      <a:pt x="1063" y="656"/>
                      <a:pt x="1159" y="592"/>
                    </a:cubicBezTo>
                    <a:cubicBezTo>
                      <a:pt x="1231" y="545"/>
                      <a:pt x="1294" y="487"/>
                      <a:pt x="1337" y="434"/>
                    </a:cubicBezTo>
                    <a:cubicBezTo>
                      <a:pt x="1409" y="348"/>
                      <a:pt x="1453" y="266"/>
                      <a:pt x="1476" y="199"/>
                    </a:cubicBezTo>
                    <a:cubicBezTo>
                      <a:pt x="1505" y="137"/>
                      <a:pt x="1510" y="93"/>
                      <a:pt x="1515" y="88"/>
                    </a:cubicBezTo>
                    <a:cubicBezTo>
                      <a:pt x="1520" y="50"/>
                      <a:pt x="1495" y="6"/>
                      <a:pt x="1453" y="2"/>
                    </a:cubicBezTo>
                    <a:cubicBezTo>
                      <a:pt x="1447" y="1"/>
                      <a:pt x="1442" y="0"/>
                      <a:pt x="1436" y="0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51"/>
              <p:cNvSpPr/>
              <p:nvPr/>
            </p:nvSpPr>
            <p:spPr>
              <a:xfrm>
                <a:off x="688744" y="3217432"/>
                <a:ext cx="59086" cy="59090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0" extrusionOk="0">
                    <a:moveTo>
                      <a:pt x="759" y="1"/>
                    </a:moveTo>
                    <a:cubicBezTo>
                      <a:pt x="342" y="1"/>
                      <a:pt x="0" y="342"/>
                      <a:pt x="0" y="760"/>
                    </a:cubicBezTo>
                    <a:cubicBezTo>
                      <a:pt x="0" y="1178"/>
                      <a:pt x="342" y="1520"/>
                      <a:pt x="759" y="1520"/>
                    </a:cubicBezTo>
                    <a:cubicBezTo>
                      <a:pt x="1178" y="1520"/>
                      <a:pt x="1519" y="1178"/>
                      <a:pt x="1519" y="760"/>
                    </a:cubicBezTo>
                    <a:cubicBezTo>
                      <a:pt x="1519" y="342"/>
                      <a:pt x="1178" y="1"/>
                      <a:pt x="759" y="1"/>
                    </a:cubicBezTo>
                    <a:close/>
                  </a:path>
                </a:pathLst>
              </a:custGeom>
              <a:solidFill>
                <a:srgbClr val="FECF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51"/>
              <p:cNvSpPr/>
              <p:nvPr/>
            </p:nvSpPr>
            <p:spPr>
              <a:xfrm>
                <a:off x="642213" y="3412896"/>
                <a:ext cx="63906" cy="39419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014" extrusionOk="0">
                    <a:moveTo>
                      <a:pt x="911" y="0"/>
                    </a:moveTo>
                    <a:cubicBezTo>
                      <a:pt x="862" y="0"/>
                      <a:pt x="811" y="3"/>
                      <a:pt x="760" y="10"/>
                    </a:cubicBezTo>
                    <a:cubicBezTo>
                      <a:pt x="328" y="63"/>
                      <a:pt x="0" y="327"/>
                      <a:pt x="35" y="600"/>
                    </a:cubicBezTo>
                    <a:cubicBezTo>
                      <a:pt x="64" y="846"/>
                      <a:pt x="362" y="1013"/>
                      <a:pt x="728" y="1013"/>
                    </a:cubicBezTo>
                    <a:cubicBezTo>
                      <a:pt x="778" y="1013"/>
                      <a:pt x="829" y="1010"/>
                      <a:pt x="880" y="1004"/>
                    </a:cubicBezTo>
                    <a:cubicBezTo>
                      <a:pt x="1317" y="957"/>
                      <a:pt x="1644" y="687"/>
                      <a:pt x="1610" y="413"/>
                    </a:cubicBezTo>
                    <a:cubicBezTo>
                      <a:pt x="1581" y="171"/>
                      <a:pt x="1281" y="0"/>
                      <a:pt x="911" y="0"/>
                    </a:cubicBezTo>
                    <a:close/>
                  </a:path>
                </a:pathLst>
              </a:custGeom>
              <a:solidFill>
                <a:srgbClr val="EE73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56" name="Google Shape;2356;p51"/>
            <p:cNvSpPr/>
            <p:nvPr/>
          </p:nvSpPr>
          <p:spPr>
            <a:xfrm>
              <a:off x="488084" y="3164600"/>
              <a:ext cx="535235" cy="523452"/>
            </a:xfrm>
            <a:custGeom>
              <a:avLst/>
              <a:gdLst/>
              <a:ahLst/>
              <a:cxnLst/>
              <a:rect l="l" t="t" r="r" b="b"/>
              <a:pathLst>
                <a:path w="13769" h="13465" extrusionOk="0">
                  <a:moveTo>
                    <a:pt x="6221" y="1"/>
                  </a:moveTo>
                  <a:cubicBezTo>
                    <a:pt x="6004" y="1"/>
                    <a:pt x="5790" y="120"/>
                    <a:pt x="5691" y="342"/>
                  </a:cubicBezTo>
                  <a:lnTo>
                    <a:pt x="4173" y="3701"/>
                  </a:lnTo>
                  <a:cubicBezTo>
                    <a:pt x="4109" y="3831"/>
                    <a:pt x="4004" y="3936"/>
                    <a:pt x="3869" y="3994"/>
                  </a:cubicBezTo>
                  <a:lnTo>
                    <a:pt x="476" y="5442"/>
                  </a:lnTo>
                  <a:cubicBezTo>
                    <a:pt x="87" y="5604"/>
                    <a:pt x="1" y="6119"/>
                    <a:pt x="314" y="6402"/>
                  </a:cubicBezTo>
                  <a:lnTo>
                    <a:pt x="3038" y="8887"/>
                  </a:lnTo>
                  <a:cubicBezTo>
                    <a:pt x="3148" y="8982"/>
                    <a:pt x="3215" y="9117"/>
                    <a:pt x="3226" y="9261"/>
                  </a:cubicBezTo>
                  <a:lnTo>
                    <a:pt x="3552" y="12938"/>
                  </a:lnTo>
                  <a:cubicBezTo>
                    <a:pt x="3581" y="13251"/>
                    <a:pt x="3847" y="13465"/>
                    <a:pt x="4133" y="13465"/>
                  </a:cubicBezTo>
                  <a:cubicBezTo>
                    <a:pt x="4228" y="13465"/>
                    <a:pt x="4326" y="13441"/>
                    <a:pt x="4417" y="13389"/>
                  </a:cubicBezTo>
                  <a:lnTo>
                    <a:pt x="7622" y="11564"/>
                  </a:lnTo>
                  <a:cubicBezTo>
                    <a:pt x="7708" y="11514"/>
                    <a:pt x="7804" y="11490"/>
                    <a:pt x="7902" y="11490"/>
                  </a:cubicBezTo>
                  <a:cubicBezTo>
                    <a:pt x="7948" y="11490"/>
                    <a:pt x="7995" y="11495"/>
                    <a:pt x="8041" y="11506"/>
                  </a:cubicBezTo>
                  <a:lnTo>
                    <a:pt x="11630" y="12327"/>
                  </a:lnTo>
                  <a:cubicBezTo>
                    <a:pt x="11676" y="12338"/>
                    <a:pt x="11721" y="12343"/>
                    <a:pt x="11765" y="12343"/>
                  </a:cubicBezTo>
                  <a:cubicBezTo>
                    <a:pt x="12120" y="12343"/>
                    <a:pt x="12404" y="12013"/>
                    <a:pt x="12327" y="11645"/>
                  </a:cubicBezTo>
                  <a:lnTo>
                    <a:pt x="11588" y="8037"/>
                  </a:lnTo>
                  <a:cubicBezTo>
                    <a:pt x="11554" y="7892"/>
                    <a:pt x="11583" y="7742"/>
                    <a:pt x="11655" y="7618"/>
                  </a:cubicBezTo>
                  <a:lnTo>
                    <a:pt x="13548" y="4455"/>
                  </a:lnTo>
                  <a:cubicBezTo>
                    <a:pt x="13769" y="4096"/>
                    <a:pt x="13538" y="3630"/>
                    <a:pt x="13116" y="3581"/>
                  </a:cubicBezTo>
                  <a:lnTo>
                    <a:pt x="9454" y="3173"/>
                  </a:lnTo>
                  <a:cubicBezTo>
                    <a:pt x="9310" y="3158"/>
                    <a:pt x="9175" y="3086"/>
                    <a:pt x="9079" y="2980"/>
                  </a:cubicBezTo>
                  <a:lnTo>
                    <a:pt x="6657" y="198"/>
                  </a:lnTo>
                  <a:cubicBezTo>
                    <a:pt x="6539" y="64"/>
                    <a:pt x="6379" y="1"/>
                    <a:pt x="6221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7" name="Google Shape;2357;p51"/>
          <p:cNvGrpSpPr/>
          <p:nvPr/>
        </p:nvGrpSpPr>
        <p:grpSpPr>
          <a:xfrm rot="1575625">
            <a:off x="4434491" y="1369796"/>
            <a:ext cx="333152" cy="325866"/>
            <a:chOff x="488084" y="3164562"/>
            <a:chExt cx="535235" cy="523530"/>
          </a:xfrm>
        </p:grpSpPr>
        <p:grpSp>
          <p:nvGrpSpPr>
            <p:cNvPr id="2358" name="Google Shape;2358;p51"/>
            <p:cNvGrpSpPr/>
            <p:nvPr/>
          </p:nvGrpSpPr>
          <p:grpSpPr>
            <a:xfrm>
              <a:off x="488084" y="3164562"/>
              <a:ext cx="535235" cy="523530"/>
              <a:chOff x="488084" y="3164562"/>
              <a:chExt cx="535235" cy="523530"/>
            </a:xfrm>
          </p:grpSpPr>
          <p:sp>
            <p:nvSpPr>
              <p:cNvPr id="2359" name="Google Shape;2359;p51"/>
              <p:cNvSpPr/>
              <p:nvPr/>
            </p:nvSpPr>
            <p:spPr>
              <a:xfrm>
                <a:off x="488084" y="3164562"/>
                <a:ext cx="535235" cy="523452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solidFill>
                <a:srgbClr val="FEB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51"/>
              <p:cNvSpPr/>
              <p:nvPr/>
            </p:nvSpPr>
            <p:spPr>
              <a:xfrm>
                <a:off x="948023" y="3535780"/>
                <a:ext cx="22080" cy="108422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789" extrusionOk="0">
                    <a:moveTo>
                      <a:pt x="62" y="1"/>
                    </a:moveTo>
                    <a:lnTo>
                      <a:pt x="495" y="2096"/>
                    </a:lnTo>
                    <a:cubicBezTo>
                      <a:pt x="568" y="2442"/>
                      <a:pt x="322" y="2749"/>
                      <a:pt x="0" y="2788"/>
                    </a:cubicBezTo>
                    <a:cubicBezTo>
                      <a:pt x="322" y="2749"/>
                      <a:pt x="568" y="2442"/>
                      <a:pt x="501" y="2096"/>
                    </a:cubicBez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E6AC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51"/>
              <p:cNvSpPr/>
              <p:nvPr/>
            </p:nvSpPr>
            <p:spPr>
              <a:xfrm>
                <a:off x="616635" y="3535780"/>
                <a:ext cx="353468" cy="152312"/>
              </a:xfrm>
              <a:custGeom>
                <a:avLst/>
                <a:gdLst/>
                <a:ahLst/>
                <a:cxnLst/>
                <a:rect l="l" t="t" r="r" b="b"/>
                <a:pathLst>
                  <a:path w="9093" h="3918" extrusionOk="0">
                    <a:moveTo>
                      <a:pt x="8587" y="1"/>
                    </a:moveTo>
                    <a:cubicBezTo>
                      <a:pt x="6954" y="693"/>
                      <a:pt x="5180" y="1058"/>
                      <a:pt x="3388" y="1058"/>
                    </a:cubicBezTo>
                    <a:cubicBezTo>
                      <a:pt x="2259" y="1058"/>
                      <a:pt x="1119" y="914"/>
                      <a:pt x="1" y="616"/>
                    </a:cubicBezTo>
                    <a:lnTo>
                      <a:pt x="1" y="616"/>
                    </a:lnTo>
                    <a:lnTo>
                      <a:pt x="245" y="3389"/>
                    </a:lnTo>
                    <a:cubicBezTo>
                      <a:pt x="254" y="3509"/>
                      <a:pt x="303" y="3614"/>
                      <a:pt x="370" y="3696"/>
                    </a:cubicBezTo>
                    <a:cubicBezTo>
                      <a:pt x="480" y="3836"/>
                      <a:pt x="649" y="3918"/>
                      <a:pt x="826" y="3918"/>
                    </a:cubicBezTo>
                    <a:cubicBezTo>
                      <a:pt x="918" y="3918"/>
                      <a:pt x="1019" y="3893"/>
                      <a:pt x="1110" y="3840"/>
                    </a:cubicBezTo>
                    <a:lnTo>
                      <a:pt x="4315" y="2015"/>
                    </a:lnTo>
                    <a:cubicBezTo>
                      <a:pt x="4320" y="2015"/>
                      <a:pt x="4326" y="2010"/>
                      <a:pt x="4335" y="2005"/>
                    </a:cubicBezTo>
                    <a:cubicBezTo>
                      <a:pt x="4417" y="1961"/>
                      <a:pt x="4508" y="1937"/>
                      <a:pt x="4604" y="1937"/>
                    </a:cubicBezTo>
                    <a:cubicBezTo>
                      <a:pt x="4648" y="1937"/>
                      <a:pt x="4690" y="1942"/>
                      <a:pt x="4734" y="1957"/>
                    </a:cubicBezTo>
                    <a:lnTo>
                      <a:pt x="8323" y="2778"/>
                    </a:lnTo>
                    <a:cubicBezTo>
                      <a:pt x="8372" y="2788"/>
                      <a:pt x="8414" y="2793"/>
                      <a:pt x="8458" y="2793"/>
                    </a:cubicBezTo>
                    <a:cubicBezTo>
                      <a:pt x="8478" y="2793"/>
                      <a:pt x="8501" y="2793"/>
                      <a:pt x="8521" y="2788"/>
                    </a:cubicBezTo>
                    <a:lnTo>
                      <a:pt x="8525" y="2788"/>
                    </a:lnTo>
                    <a:cubicBezTo>
                      <a:pt x="8847" y="2749"/>
                      <a:pt x="9093" y="2442"/>
                      <a:pt x="9020" y="2096"/>
                    </a:cubicBezTo>
                    <a:lnTo>
                      <a:pt x="8587" y="1"/>
                    </a:lnTo>
                    <a:close/>
                  </a:path>
                </a:pathLst>
              </a:custGeom>
              <a:solidFill>
                <a:srgbClr val="F580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51"/>
              <p:cNvSpPr/>
              <p:nvPr/>
            </p:nvSpPr>
            <p:spPr>
              <a:xfrm>
                <a:off x="809598" y="3392914"/>
                <a:ext cx="63945" cy="39380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1013" extrusionOk="0">
                    <a:moveTo>
                      <a:pt x="913" y="0"/>
                    </a:moveTo>
                    <a:cubicBezTo>
                      <a:pt x="865" y="0"/>
                      <a:pt x="815" y="3"/>
                      <a:pt x="764" y="9"/>
                    </a:cubicBezTo>
                    <a:cubicBezTo>
                      <a:pt x="327" y="62"/>
                      <a:pt x="1" y="326"/>
                      <a:pt x="34" y="600"/>
                    </a:cubicBezTo>
                    <a:cubicBezTo>
                      <a:pt x="64" y="842"/>
                      <a:pt x="363" y="1013"/>
                      <a:pt x="734" y="1013"/>
                    </a:cubicBezTo>
                    <a:cubicBezTo>
                      <a:pt x="783" y="1013"/>
                      <a:pt x="833" y="1010"/>
                      <a:pt x="884" y="1003"/>
                    </a:cubicBezTo>
                    <a:cubicBezTo>
                      <a:pt x="1317" y="952"/>
                      <a:pt x="1644" y="686"/>
                      <a:pt x="1611" y="413"/>
                    </a:cubicBezTo>
                    <a:cubicBezTo>
                      <a:pt x="1580" y="171"/>
                      <a:pt x="1281" y="0"/>
                      <a:pt x="913" y="0"/>
                    </a:cubicBezTo>
                    <a:close/>
                  </a:path>
                </a:pathLst>
              </a:custGeom>
              <a:solidFill>
                <a:srgbClr val="EE73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51"/>
              <p:cNvSpPr/>
              <p:nvPr/>
            </p:nvSpPr>
            <p:spPr>
              <a:xfrm>
                <a:off x="656596" y="3387782"/>
                <a:ext cx="28999" cy="39769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023" extrusionOk="0">
                    <a:moveTo>
                      <a:pt x="305" y="0"/>
                    </a:moveTo>
                    <a:cubicBezTo>
                      <a:pt x="298" y="0"/>
                      <a:pt x="291" y="1"/>
                      <a:pt x="284" y="2"/>
                    </a:cubicBezTo>
                    <a:cubicBezTo>
                      <a:pt x="126" y="21"/>
                      <a:pt x="0" y="252"/>
                      <a:pt x="0" y="536"/>
                    </a:cubicBezTo>
                    <a:cubicBezTo>
                      <a:pt x="5" y="802"/>
                      <a:pt x="168" y="1023"/>
                      <a:pt x="368" y="1023"/>
                    </a:cubicBezTo>
                    <a:cubicBezTo>
                      <a:pt x="380" y="1023"/>
                      <a:pt x="392" y="1022"/>
                      <a:pt x="404" y="1020"/>
                    </a:cubicBezTo>
                    <a:cubicBezTo>
                      <a:pt x="625" y="997"/>
                      <a:pt x="745" y="732"/>
                      <a:pt x="683" y="454"/>
                    </a:cubicBezTo>
                    <a:cubicBezTo>
                      <a:pt x="619" y="192"/>
                      <a:pt x="454" y="0"/>
                      <a:pt x="305" y="0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51"/>
              <p:cNvSpPr/>
              <p:nvPr/>
            </p:nvSpPr>
            <p:spPr>
              <a:xfrm>
                <a:off x="667753" y="3392875"/>
                <a:ext cx="8513" cy="6414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65" extrusionOk="0">
                    <a:moveTo>
                      <a:pt x="116" y="0"/>
                    </a:moveTo>
                    <a:cubicBezTo>
                      <a:pt x="112" y="0"/>
                      <a:pt x="108" y="0"/>
                      <a:pt x="103" y="1"/>
                    </a:cubicBezTo>
                    <a:cubicBezTo>
                      <a:pt x="0" y="10"/>
                      <a:pt x="16" y="164"/>
                      <a:pt x="112" y="164"/>
                    </a:cubicBezTo>
                    <a:cubicBezTo>
                      <a:pt x="115" y="164"/>
                      <a:pt x="118" y="164"/>
                      <a:pt x="122" y="164"/>
                    </a:cubicBezTo>
                    <a:cubicBezTo>
                      <a:pt x="219" y="150"/>
                      <a:pt x="205" y="0"/>
                      <a:pt x="116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51"/>
              <p:cNvSpPr/>
              <p:nvPr/>
            </p:nvSpPr>
            <p:spPr>
              <a:xfrm>
                <a:off x="825847" y="3373010"/>
                <a:ext cx="28999" cy="39614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019" extrusionOk="0">
                    <a:moveTo>
                      <a:pt x="306" y="1"/>
                    </a:moveTo>
                    <a:cubicBezTo>
                      <a:pt x="298" y="1"/>
                      <a:pt x="291" y="1"/>
                      <a:pt x="284" y="2"/>
                    </a:cubicBezTo>
                    <a:cubicBezTo>
                      <a:pt x="126" y="22"/>
                      <a:pt x="0" y="253"/>
                      <a:pt x="0" y="535"/>
                    </a:cubicBezTo>
                    <a:cubicBezTo>
                      <a:pt x="5" y="798"/>
                      <a:pt x="168" y="1018"/>
                      <a:pt x="367" y="1018"/>
                    </a:cubicBezTo>
                    <a:cubicBezTo>
                      <a:pt x="379" y="1018"/>
                      <a:pt x="392" y="1018"/>
                      <a:pt x="404" y="1016"/>
                    </a:cubicBezTo>
                    <a:cubicBezTo>
                      <a:pt x="625" y="992"/>
                      <a:pt x="745" y="728"/>
                      <a:pt x="683" y="454"/>
                    </a:cubicBezTo>
                    <a:cubicBezTo>
                      <a:pt x="619" y="188"/>
                      <a:pt x="454" y="1"/>
                      <a:pt x="306" y="1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51"/>
              <p:cNvSpPr/>
              <p:nvPr/>
            </p:nvSpPr>
            <p:spPr>
              <a:xfrm>
                <a:off x="837042" y="3377908"/>
                <a:ext cx="8552" cy="6453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66" extrusionOk="0">
                    <a:moveTo>
                      <a:pt x="110" y="0"/>
                    </a:moveTo>
                    <a:cubicBezTo>
                      <a:pt x="108" y="0"/>
                      <a:pt x="105" y="1"/>
                      <a:pt x="102" y="1"/>
                    </a:cubicBezTo>
                    <a:cubicBezTo>
                      <a:pt x="0" y="15"/>
                      <a:pt x="14" y="165"/>
                      <a:pt x="108" y="165"/>
                    </a:cubicBezTo>
                    <a:cubicBezTo>
                      <a:pt x="112" y="165"/>
                      <a:pt x="116" y="165"/>
                      <a:pt x="121" y="165"/>
                    </a:cubicBezTo>
                    <a:cubicBezTo>
                      <a:pt x="219" y="150"/>
                      <a:pt x="203" y="0"/>
                      <a:pt x="110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51"/>
              <p:cNvSpPr/>
              <p:nvPr/>
            </p:nvSpPr>
            <p:spPr>
              <a:xfrm>
                <a:off x="728316" y="3423470"/>
                <a:ext cx="59086" cy="28651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737" extrusionOk="0">
                    <a:moveTo>
                      <a:pt x="1436" y="0"/>
                    </a:moveTo>
                    <a:cubicBezTo>
                      <a:pt x="1400" y="0"/>
                      <a:pt x="1370" y="26"/>
                      <a:pt x="1360" y="59"/>
                    </a:cubicBezTo>
                    <a:cubicBezTo>
                      <a:pt x="1360" y="59"/>
                      <a:pt x="1337" y="175"/>
                      <a:pt x="1251" y="295"/>
                    </a:cubicBezTo>
                    <a:cubicBezTo>
                      <a:pt x="1207" y="352"/>
                      <a:pt x="1149" y="415"/>
                      <a:pt x="1072" y="468"/>
                    </a:cubicBezTo>
                    <a:cubicBezTo>
                      <a:pt x="996" y="516"/>
                      <a:pt x="895" y="559"/>
                      <a:pt x="770" y="574"/>
                    </a:cubicBezTo>
                    <a:cubicBezTo>
                      <a:pt x="726" y="583"/>
                      <a:pt x="688" y="583"/>
                      <a:pt x="650" y="583"/>
                    </a:cubicBezTo>
                    <a:cubicBezTo>
                      <a:pt x="549" y="583"/>
                      <a:pt x="472" y="563"/>
                      <a:pt x="404" y="530"/>
                    </a:cubicBezTo>
                    <a:cubicBezTo>
                      <a:pt x="357" y="506"/>
                      <a:pt x="318" y="477"/>
                      <a:pt x="289" y="448"/>
                    </a:cubicBezTo>
                    <a:cubicBezTo>
                      <a:pt x="242" y="401"/>
                      <a:pt x="207" y="348"/>
                      <a:pt x="189" y="310"/>
                    </a:cubicBezTo>
                    <a:cubicBezTo>
                      <a:pt x="178" y="290"/>
                      <a:pt x="169" y="275"/>
                      <a:pt x="164" y="266"/>
                    </a:cubicBezTo>
                    <a:cubicBezTo>
                      <a:pt x="164" y="261"/>
                      <a:pt x="164" y="257"/>
                      <a:pt x="160" y="252"/>
                    </a:cubicBezTo>
                    <a:cubicBezTo>
                      <a:pt x="152" y="217"/>
                      <a:pt x="123" y="195"/>
                      <a:pt x="92" y="195"/>
                    </a:cubicBezTo>
                    <a:cubicBezTo>
                      <a:pt x="84" y="195"/>
                      <a:pt x="76" y="196"/>
                      <a:pt x="69" y="199"/>
                    </a:cubicBezTo>
                    <a:cubicBezTo>
                      <a:pt x="25" y="208"/>
                      <a:pt x="1" y="252"/>
                      <a:pt x="16" y="290"/>
                    </a:cubicBezTo>
                    <a:cubicBezTo>
                      <a:pt x="16" y="295"/>
                      <a:pt x="25" y="324"/>
                      <a:pt x="45" y="367"/>
                    </a:cubicBezTo>
                    <a:cubicBezTo>
                      <a:pt x="73" y="425"/>
                      <a:pt x="131" y="521"/>
                      <a:pt x="227" y="598"/>
                    </a:cubicBezTo>
                    <a:cubicBezTo>
                      <a:pt x="275" y="636"/>
                      <a:pt x="333" y="670"/>
                      <a:pt x="404" y="698"/>
                    </a:cubicBezTo>
                    <a:cubicBezTo>
                      <a:pt x="477" y="723"/>
                      <a:pt x="559" y="736"/>
                      <a:pt x="650" y="736"/>
                    </a:cubicBezTo>
                    <a:cubicBezTo>
                      <a:pt x="693" y="736"/>
                      <a:pt x="741" y="732"/>
                      <a:pt x="790" y="727"/>
                    </a:cubicBezTo>
                    <a:cubicBezTo>
                      <a:pt x="943" y="703"/>
                      <a:pt x="1063" y="656"/>
                      <a:pt x="1159" y="592"/>
                    </a:cubicBezTo>
                    <a:cubicBezTo>
                      <a:pt x="1231" y="545"/>
                      <a:pt x="1294" y="487"/>
                      <a:pt x="1337" y="434"/>
                    </a:cubicBezTo>
                    <a:cubicBezTo>
                      <a:pt x="1409" y="348"/>
                      <a:pt x="1453" y="266"/>
                      <a:pt x="1476" y="199"/>
                    </a:cubicBezTo>
                    <a:cubicBezTo>
                      <a:pt x="1505" y="137"/>
                      <a:pt x="1510" y="93"/>
                      <a:pt x="1515" y="88"/>
                    </a:cubicBezTo>
                    <a:cubicBezTo>
                      <a:pt x="1520" y="50"/>
                      <a:pt x="1495" y="6"/>
                      <a:pt x="1453" y="2"/>
                    </a:cubicBezTo>
                    <a:cubicBezTo>
                      <a:pt x="1447" y="1"/>
                      <a:pt x="1442" y="0"/>
                      <a:pt x="1436" y="0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51"/>
              <p:cNvSpPr/>
              <p:nvPr/>
            </p:nvSpPr>
            <p:spPr>
              <a:xfrm>
                <a:off x="688744" y="3217432"/>
                <a:ext cx="59086" cy="59090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0" extrusionOk="0">
                    <a:moveTo>
                      <a:pt x="759" y="1"/>
                    </a:moveTo>
                    <a:cubicBezTo>
                      <a:pt x="342" y="1"/>
                      <a:pt x="0" y="342"/>
                      <a:pt x="0" y="760"/>
                    </a:cubicBezTo>
                    <a:cubicBezTo>
                      <a:pt x="0" y="1178"/>
                      <a:pt x="342" y="1520"/>
                      <a:pt x="759" y="1520"/>
                    </a:cubicBezTo>
                    <a:cubicBezTo>
                      <a:pt x="1178" y="1520"/>
                      <a:pt x="1519" y="1178"/>
                      <a:pt x="1519" y="760"/>
                    </a:cubicBezTo>
                    <a:cubicBezTo>
                      <a:pt x="1519" y="342"/>
                      <a:pt x="1178" y="1"/>
                      <a:pt x="759" y="1"/>
                    </a:cubicBezTo>
                    <a:close/>
                  </a:path>
                </a:pathLst>
              </a:custGeom>
              <a:solidFill>
                <a:srgbClr val="FECF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51"/>
              <p:cNvSpPr/>
              <p:nvPr/>
            </p:nvSpPr>
            <p:spPr>
              <a:xfrm>
                <a:off x="642213" y="3412896"/>
                <a:ext cx="63906" cy="39419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014" extrusionOk="0">
                    <a:moveTo>
                      <a:pt x="911" y="0"/>
                    </a:moveTo>
                    <a:cubicBezTo>
                      <a:pt x="862" y="0"/>
                      <a:pt x="811" y="3"/>
                      <a:pt x="760" y="10"/>
                    </a:cubicBezTo>
                    <a:cubicBezTo>
                      <a:pt x="328" y="63"/>
                      <a:pt x="0" y="327"/>
                      <a:pt x="35" y="600"/>
                    </a:cubicBezTo>
                    <a:cubicBezTo>
                      <a:pt x="64" y="846"/>
                      <a:pt x="362" y="1013"/>
                      <a:pt x="728" y="1013"/>
                    </a:cubicBezTo>
                    <a:cubicBezTo>
                      <a:pt x="778" y="1013"/>
                      <a:pt x="829" y="1010"/>
                      <a:pt x="880" y="1004"/>
                    </a:cubicBezTo>
                    <a:cubicBezTo>
                      <a:pt x="1317" y="957"/>
                      <a:pt x="1644" y="687"/>
                      <a:pt x="1610" y="413"/>
                    </a:cubicBezTo>
                    <a:cubicBezTo>
                      <a:pt x="1581" y="171"/>
                      <a:pt x="1281" y="0"/>
                      <a:pt x="911" y="0"/>
                    </a:cubicBezTo>
                    <a:close/>
                  </a:path>
                </a:pathLst>
              </a:custGeom>
              <a:solidFill>
                <a:srgbClr val="EE73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70" name="Google Shape;2370;p51"/>
            <p:cNvSpPr/>
            <p:nvPr/>
          </p:nvSpPr>
          <p:spPr>
            <a:xfrm>
              <a:off x="488084" y="3164600"/>
              <a:ext cx="535235" cy="523452"/>
            </a:xfrm>
            <a:custGeom>
              <a:avLst/>
              <a:gdLst/>
              <a:ahLst/>
              <a:cxnLst/>
              <a:rect l="l" t="t" r="r" b="b"/>
              <a:pathLst>
                <a:path w="13769" h="13465" extrusionOk="0">
                  <a:moveTo>
                    <a:pt x="6221" y="1"/>
                  </a:moveTo>
                  <a:cubicBezTo>
                    <a:pt x="6004" y="1"/>
                    <a:pt x="5790" y="120"/>
                    <a:pt x="5691" y="342"/>
                  </a:cubicBezTo>
                  <a:lnTo>
                    <a:pt x="4173" y="3701"/>
                  </a:lnTo>
                  <a:cubicBezTo>
                    <a:pt x="4109" y="3831"/>
                    <a:pt x="4004" y="3936"/>
                    <a:pt x="3869" y="3994"/>
                  </a:cubicBezTo>
                  <a:lnTo>
                    <a:pt x="476" y="5442"/>
                  </a:lnTo>
                  <a:cubicBezTo>
                    <a:pt x="87" y="5604"/>
                    <a:pt x="1" y="6119"/>
                    <a:pt x="314" y="6402"/>
                  </a:cubicBezTo>
                  <a:lnTo>
                    <a:pt x="3038" y="8887"/>
                  </a:lnTo>
                  <a:cubicBezTo>
                    <a:pt x="3148" y="8982"/>
                    <a:pt x="3215" y="9117"/>
                    <a:pt x="3226" y="9261"/>
                  </a:cubicBezTo>
                  <a:lnTo>
                    <a:pt x="3552" y="12938"/>
                  </a:lnTo>
                  <a:cubicBezTo>
                    <a:pt x="3581" y="13251"/>
                    <a:pt x="3847" y="13465"/>
                    <a:pt x="4133" y="13465"/>
                  </a:cubicBezTo>
                  <a:cubicBezTo>
                    <a:pt x="4228" y="13465"/>
                    <a:pt x="4326" y="13441"/>
                    <a:pt x="4417" y="13389"/>
                  </a:cubicBezTo>
                  <a:lnTo>
                    <a:pt x="7622" y="11564"/>
                  </a:lnTo>
                  <a:cubicBezTo>
                    <a:pt x="7708" y="11514"/>
                    <a:pt x="7804" y="11490"/>
                    <a:pt x="7902" y="11490"/>
                  </a:cubicBezTo>
                  <a:cubicBezTo>
                    <a:pt x="7948" y="11490"/>
                    <a:pt x="7995" y="11495"/>
                    <a:pt x="8041" y="11506"/>
                  </a:cubicBezTo>
                  <a:lnTo>
                    <a:pt x="11630" y="12327"/>
                  </a:lnTo>
                  <a:cubicBezTo>
                    <a:pt x="11676" y="12338"/>
                    <a:pt x="11721" y="12343"/>
                    <a:pt x="11765" y="12343"/>
                  </a:cubicBezTo>
                  <a:cubicBezTo>
                    <a:pt x="12120" y="12343"/>
                    <a:pt x="12404" y="12013"/>
                    <a:pt x="12327" y="11645"/>
                  </a:cubicBezTo>
                  <a:lnTo>
                    <a:pt x="11588" y="8037"/>
                  </a:lnTo>
                  <a:cubicBezTo>
                    <a:pt x="11554" y="7892"/>
                    <a:pt x="11583" y="7742"/>
                    <a:pt x="11655" y="7618"/>
                  </a:cubicBezTo>
                  <a:lnTo>
                    <a:pt x="13548" y="4455"/>
                  </a:lnTo>
                  <a:cubicBezTo>
                    <a:pt x="13769" y="4096"/>
                    <a:pt x="13538" y="3630"/>
                    <a:pt x="13116" y="3581"/>
                  </a:cubicBezTo>
                  <a:lnTo>
                    <a:pt x="9454" y="3173"/>
                  </a:lnTo>
                  <a:cubicBezTo>
                    <a:pt x="9310" y="3158"/>
                    <a:pt x="9175" y="3086"/>
                    <a:pt x="9079" y="2980"/>
                  </a:cubicBezTo>
                  <a:lnTo>
                    <a:pt x="6657" y="198"/>
                  </a:lnTo>
                  <a:cubicBezTo>
                    <a:pt x="6539" y="64"/>
                    <a:pt x="6379" y="1"/>
                    <a:pt x="6221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1" name="Google Shape;2371;p51"/>
          <p:cNvGrpSpPr/>
          <p:nvPr/>
        </p:nvGrpSpPr>
        <p:grpSpPr>
          <a:xfrm rot="-1212482">
            <a:off x="1699064" y="3024440"/>
            <a:ext cx="333137" cy="325852"/>
            <a:chOff x="488084" y="3164562"/>
            <a:chExt cx="535235" cy="523530"/>
          </a:xfrm>
        </p:grpSpPr>
        <p:grpSp>
          <p:nvGrpSpPr>
            <p:cNvPr id="2372" name="Google Shape;2372;p51"/>
            <p:cNvGrpSpPr/>
            <p:nvPr/>
          </p:nvGrpSpPr>
          <p:grpSpPr>
            <a:xfrm>
              <a:off x="488084" y="3164562"/>
              <a:ext cx="535235" cy="523530"/>
              <a:chOff x="488084" y="3164562"/>
              <a:chExt cx="535235" cy="523530"/>
            </a:xfrm>
          </p:grpSpPr>
          <p:sp>
            <p:nvSpPr>
              <p:cNvPr id="2373" name="Google Shape;2373;p51"/>
              <p:cNvSpPr/>
              <p:nvPr/>
            </p:nvSpPr>
            <p:spPr>
              <a:xfrm>
                <a:off x="488084" y="3164562"/>
                <a:ext cx="535235" cy="523452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solidFill>
                <a:srgbClr val="FEB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51"/>
              <p:cNvSpPr/>
              <p:nvPr/>
            </p:nvSpPr>
            <p:spPr>
              <a:xfrm>
                <a:off x="948023" y="3535780"/>
                <a:ext cx="22080" cy="108422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789" extrusionOk="0">
                    <a:moveTo>
                      <a:pt x="62" y="1"/>
                    </a:moveTo>
                    <a:lnTo>
                      <a:pt x="495" y="2096"/>
                    </a:lnTo>
                    <a:cubicBezTo>
                      <a:pt x="568" y="2442"/>
                      <a:pt x="322" y="2749"/>
                      <a:pt x="0" y="2788"/>
                    </a:cubicBezTo>
                    <a:cubicBezTo>
                      <a:pt x="322" y="2749"/>
                      <a:pt x="568" y="2442"/>
                      <a:pt x="501" y="2096"/>
                    </a:cubicBez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E6AC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51"/>
              <p:cNvSpPr/>
              <p:nvPr/>
            </p:nvSpPr>
            <p:spPr>
              <a:xfrm>
                <a:off x="616635" y="3535780"/>
                <a:ext cx="353468" cy="152312"/>
              </a:xfrm>
              <a:custGeom>
                <a:avLst/>
                <a:gdLst/>
                <a:ahLst/>
                <a:cxnLst/>
                <a:rect l="l" t="t" r="r" b="b"/>
                <a:pathLst>
                  <a:path w="9093" h="3918" extrusionOk="0">
                    <a:moveTo>
                      <a:pt x="8587" y="1"/>
                    </a:moveTo>
                    <a:cubicBezTo>
                      <a:pt x="6954" y="693"/>
                      <a:pt x="5180" y="1058"/>
                      <a:pt x="3388" y="1058"/>
                    </a:cubicBezTo>
                    <a:cubicBezTo>
                      <a:pt x="2259" y="1058"/>
                      <a:pt x="1119" y="914"/>
                      <a:pt x="1" y="616"/>
                    </a:cubicBezTo>
                    <a:lnTo>
                      <a:pt x="1" y="616"/>
                    </a:lnTo>
                    <a:lnTo>
                      <a:pt x="245" y="3389"/>
                    </a:lnTo>
                    <a:cubicBezTo>
                      <a:pt x="254" y="3509"/>
                      <a:pt x="303" y="3614"/>
                      <a:pt x="370" y="3696"/>
                    </a:cubicBezTo>
                    <a:cubicBezTo>
                      <a:pt x="480" y="3836"/>
                      <a:pt x="649" y="3918"/>
                      <a:pt x="826" y="3918"/>
                    </a:cubicBezTo>
                    <a:cubicBezTo>
                      <a:pt x="918" y="3918"/>
                      <a:pt x="1019" y="3893"/>
                      <a:pt x="1110" y="3840"/>
                    </a:cubicBezTo>
                    <a:lnTo>
                      <a:pt x="4315" y="2015"/>
                    </a:lnTo>
                    <a:cubicBezTo>
                      <a:pt x="4320" y="2015"/>
                      <a:pt x="4326" y="2010"/>
                      <a:pt x="4335" y="2005"/>
                    </a:cubicBezTo>
                    <a:cubicBezTo>
                      <a:pt x="4417" y="1961"/>
                      <a:pt x="4508" y="1937"/>
                      <a:pt x="4604" y="1937"/>
                    </a:cubicBezTo>
                    <a:cubicBezTo>
                      <a:pt x="4648" y="1937"/>
                      <a:pt x="4690" y="1942"/>
                      <a:pt x="4734" y="1957"/>
                    </a:cubicBezTo>
                    <a:lnTo>
                      <a:pt x="8323" y="2778"/>
                    </a:lnTo>
                    <a:cubicBezTo>
                      <a:pt x="8372" y="2788"/>
                      <a:pt x="8414" y="2793"/>
                      <a:pt x="8458" y="2793"/>
                    </a:cubicBezTo>
                    <a:cubicBezTo>
                      <a:pt x="8478" y="2793"/>
                      <a:pt x="8501" y="2793"/>
                      <a:pt x="8521" y="2788"/>
                    </a:cubicBezTo>
                    <a:lnTo>
                      <a:pt x="8525" y="2788"/>
                    </a:lnTo>
                    <a:cubicBezTo>
                      <a:pt x="8847" y="2749"/>
                      <a:pt x="9093" y="2442"/>
                      <a:pt x="9020" y="2096"/>
                    </a:cubicBezTo>
                    <a:lnTo>
                      <a:pt x="8587" y="1"/>
                    </a:lnTo>
                    <a:close/>
                  </a:path>
                </a:pathLst>
              </a:custGeom>
              <a:solidFill>
                <a:srgbClr val="F580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51"/>
              <p:cNvSpPr/>
              <p:nvPr/>
            </p:nvSpPr>
            <p:spPr>
              <a:xfrm>
                <a:off x="809598" y="3392914"/>
                <a:ext cx="63945" cy="39380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1013" extrusionOk="0">
                    <a:moveTo>
                      <a:pt x="913" y="0"/>
                    </a:moveTo>
                    <a:cubicBezTo>
                      <a:pt x="865" y="0"/>
                      <a:pt x="815" y="3"/>
                      <a:pt x="764" y="9"/>
                    </a:cubicBezTo>
                    <a:cubicBezTo>
                      <a:pt x="327" y="62"/>
                      <a:pt x="1" y="326"/>
                      <a:pt x="34" y="600"/>
                    </a:cubicBezTo>
                    <a:cubicBezTo>
                      <a:pt x="64" y="842"/>
                      <a:pt x="363" y="1013"/>
                      <a:pt x="734" y="1013"/>
                    </a:cubicBezTo>
                    <a:cubicBezTo>
                      <a:pt x="783" y="1013"/>
                      <a:pt x="833" y="1010"/>
                      <a:pt x="884" y="1003"/>
                    </a:cubicBezTo>
                    <a:cubicBezTo>
                      <a:pt x="1317" y="952"/>
                      <a:pt x="1644" y="686"/>
                      <a:pt x="1611" y="413"/>
                    </a:cubicBezTo>
                    <a:cubicBezTo>
                      <a:pt x="1580" y="171"/>
                      <a:pt x="1281" y="0"/>
                      <a:pt x="913" y="0"/>
                    </a:cubicBezTo>
                    <a:close/>
                  </a:path>
                </a:pathLst>
              </a:custGeom>
              <a:solidFill>
                <a:srgbClr val="EE73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51"/>
              <p:cNvSpPr/>
              <p:nvPr/>
            </p:nvSpPr>
            <p:spPr>
              <a:xfrm>
                <a:off x="656596" y="3387782"/>
                <a:ext cx="28999" cy="39769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023" extrusionOk="0">
                    <a:moveTo>
                      <a:pt x="305" y="0"/>
                    </a:moveTo>
                    <a:cubicBezTo>
                      <a:pt x="298" y="0"/>
                      <a:pt x="291" y="1"/>
                      <a:pt x="284" y="2"/>
                    </a:cubicBezTo>
                    <a:cubicBezTo>
                      <a:pt x="126" y="21"/>
                      <a:pt x="0" y="252"/>
                      <a:pt x="0" y="536"/>
                    </a:cubicBezTo>
                    <a:cubicBezTo>
                      <a:pt x="5" y="802"/>
                      <a:pt x="168" y="1023"/>
                      <a:pt x="368" y="1023"/>
                    </a:cubicBezTo>
                    <a:cubicBezTo>
                      <a:pt x="380" y="1023"/>
                      <a:pt x="392" y="1022"/>
                      <a:pt x="404" y="1020"/>
                    </a:cubicBezTo>
                    <a:cubicBezTo>
                      <a:pt x="625" y="997"/>
                      <a:pt x="745" y="732"/>
                      <a:pt x="683" y="454"/>
                    </a:cubicBezTo>
                    <a:cubicBezTo>
                      <a:pt x="619" y="192"/>
                      <a:pt x="454" y="0"/>
                      <a:pt x="305" y="0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51"/>
              <p:cNvSpPr/>
              <p:nvPr/>
            </p:nvSpPr>
            <p:spPr>
              <a:xfrm>
                <a:off x="667753" y="3392875"/>
                <a:ext cx="8513" cy="6414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65" extrusionOk="0">
                    <a:moveTo>
                      <a:pt x="116" y="0"/>
                    </a:moveTo>
                    <a:cubicBezTo>
                      <a:pt x="112" y="0"/>
                      <a:pt x="108" y="0"/>
                      <a:pt x="103" y="1"/>
                    </a:cubicBezTo>
                    <a:cubicBezTo>
                      <a:pt x="0" y="10"/>
                      <a:pt x="16" y="164"/>
                      <a:pt x="112" y="164"/>
                    </a:cubicBezTo>
                    <a:cubicBezTo>
                      <a:pt x="115" y="164"/>
                      <a:pt x="118" y="164"/>
                      <a:pt x="122" y="164"/>
                    </a:cubicBezTo>
                    <a:cubicBezTo>
                      <a:pt x="219" y="150"/>
                      <a:pt x="205" y="0"/>
                      <a:pt x="116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51"/>
              <p:cNvSpPr/>
              <p:nvPr/>
            </p:nvSpPr>
            <p:spPr>
              <a:xfrm>
                <a:off x="825847" y="3373010"/>
                <a:ext cx="28999" cy="39614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019" extrusionOk="0">
                    <a:moveTo>
                      <a:pt x="306" y="1"/>
                    </a:moveTo>
                    <a:cubicBezTo>
                      <a:pt x="298" y="1"/>
                      <a:pt x="291" y="1"/>
                      <a:pt x="284" y="2"/>
                    </a:cubicBezTo>
                    <a:cubicBezTo>
                      <a:pt x="126" y="22"/>
                      <a:pt x="0" y="253"/>
                      <a:pt x="0" y="535"/>
                    </a:cubicBezTo>
                    <a:cubicBezTo>
                      <a:pt x="5" y="798"/>
                      <a:pt x="168" y="1018"/>
                      <a:pt x="367" y="1018"/>
                    </a:cubicBezTo>
                    <a:cubicBezTo>
                      <a:pt x="379" y="1018"/>
                      <a:pt x="392" y="1018"/>
                      <a:pt x="404" y="1016"/>
                    </a:cubicBezTo>
                    <a:cubicBezTo>
                      <a:pt x="625" y="992"/>
                      <a:pt x="745" y="728"/>
                      <a:pt x="683" y="454"/>
                    </a:cubicBezTo>
                    <a:cubicBezTo>
                      <a:pt x="619" y="188"/>
                      <a:pt x="454" y="1"/>
                      <a:pt x="306" y="1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51"/>
              <p:cNvSpPr/>
              <p:nvPr/>
            </p:nvSpPr>
            <p:spPr>
              <a:xfrm>
                <a:off x="837042" y="3377908"/>
                <a:ext cx="8552" cy="6453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66" extrusionOk="0">
                    <a:moveTo>
                      <a:pt x="110" y="0"/>
                    </a:moveTo>
                    <a:cubicBezTo>
                      <a:pt x="108" y="0"/>
                      <a:pt x="105" y="1"/>
                      <a:pt x="102" y="1"/>
                    </a:cubicBezTo>
                    <a:cubicBezTo>
                      <a:pt x="0" y="15"/>
                      <a:pt x="14" y="165"/>
                      <a:pt x="108" y="165"/>
                    </a:cubicBezTo>
                    <a:cubicBezTo>
                      <a:pt x="112" y="165"/>
                      <a:pt x="116" y="165"/>
                      <a:pt x="121" y="165"/>
                    </a:cubicBezTo>
                    <a:cubicBezTo>
                      <a:pt x="219" y="150"/>
                      <a:pt x="203" y="0"/>
                      <a:pt x="110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51"/>
              <p:cNvSpPr/>
              <p:nvPr/>
            </p:nvSpPr>
            <p:spPr>
              <a:xfrm>
                <a:off x="728316" y="3423470"/>
                <a:ext cx="59086" cy="28651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737" extrusionOk="0">
                    <a:moveTo>
                      <a:pt x="1436" y="0"/>
                    </a:moveTo>
                    <a:cubicBezTo>
                      <a:pt x="1400" y="0"/>
                      <a:pt x="1370" y="26"/>
                      <a:pt x="1360" y="59"/>
                    </a:cubicBezTo>
                    <a:cubicBezTo>
                      <a:pt x="1360" y="59"/>
                      <a:pt x="1337" y="175"/>
                      <a:pt x="1251" y="295"/>
                    </a:cubicBezTo>
                    <a:cubicBezTo>
                      <a:pt x="1207" y="352"/>
                      <a:pt x="1149" y="415"/>
                      <a:pt x="1072" y="468"/>
                    </a:cubicBezTo>
                    <a:cubicBezTo>
                      <a:pt x="996" y="516"/>
                      <a:pt x="895" y="559"/>
                      <a:pt x="770" y="574"/>
                    </a:cubicBezTo>
                    <a:cubicBezTo>
                      <a:pt x="726" y="583"/>
                      <a:pt x="688" y="583"/>
                      <a:pt x="650" y="583"/>
                    </a:cubicBezTo>
                    <a:cubicBezTo>
                      <a:pt x="549" y="583"/>
                      <a:pt x="472" y="563"/>
                      <a:pt x="404" y="530"/>
                    </a:cubicBezTo>
                    <a:cubicBezTo>
                      <a:pt x="357" y="506"/>
                      <a:pt x="318" y="477"/>
                      <a:pt x="289" y="448"/>
                    </a:cubicBezTo>
                    <a:cubicBezTo>
                      <a:pt x="242" y="401"/>
                      <a:pt x="207" y="348"/>
                      <a:pt x="189" y="310"/>
                    </a:cubicBezTo>
                    <a:cubicBezTo>
                      <a:pt x="178" y="290"/>
                      <a:pt x="169" y="275"/>
                      <a:pt x="164" y="266"/>
                    </a:cubicBezTo>
                    <a:cubicBezTo>
                      <a:pt x="164" y="261"/>
                      <a:pt x="164" y="257"/>
                      <a:pt x="160" y="252"/>
                    </a:cubicBezTo>
                    <a:cubicBezTo>
                      <a:pt x="152" y="217"/>
                      <a:pt x="123" y="195"/>
                      <a:pt x="92" y="195"/>
                    </a:cubicBezTo>
                    <a:cubicBezTo>
                      <a:pt x="84" y="195"/>
                      <a:pt x="76" y="196"/>
                      <a:pt x="69" y="199"/>
                    </a:cubicBezTo>
                    <a:cubicBezTo>
                      <a:pt x="25" y="208"/>
                      <a:pt x="1" y="252"/>
                      <a:pt x="16" y="290"/>
                    </a:cubicBezTo>
                    <a:cubicBezTo>
                      <a:pt x="16" y="295"/>
                      <a:pt x="25" y="324"/>
                      <a:pt x="45" y="367"/>
                    </a:cubicBezTo>
                    <a:cubicBezTo>
                      <a:pt x="73" y="425"/>
                      <a:pt x="131" y="521"/>
                      <a:pt x="227" y="598"/>
                    </a:cubicBezTo>
                    <a:cubicBezTo>
                      <a:pt x="275" y="636"/>
                      <a:pt x="333" y="670"/>
                      <a:pt x="404" y="698"/>
                    </a:cubicBezTo>
                    <a:cubicBezTo>
                      <a:pt x="477" y="723"/>
                      <a:pt x="559" y="736"/>
                      <a:pt x="650" y="736"/>
                    </a:cubicBezTo>
                    <a:cubicBezTo>
                      <a:pt x="693" y="736"/>
                      <a:pt x="741" y="732"/>
                      <a:pt x="790" y="727"/>
                    </a:cubicBezTo>
                    <a:cubicBezTo>
                      <a:pt x="943" y="703"/>
                      <a:pt x="1063" y="656"/>
                      <a:pt x="1159" y="592"/>
                    </a:cubicBezTo>
                    <a:cubicBezTo>
                      <a:pt x="1231" y="545"/>
                      <a:pt x="1294" y="487"/>
                      <a:pt x="1337" y="434"/>
                    </a:cubicBezTo>
                    <a:cubicBezTo>
                      <a:pt x="1409" y="348"/>
                      <a:pt x="1453" y="266"/>
                      <a:pt x="1476" y="199"/>
                    </a:cubicBezTo>
                    <a:cubicBezTo>
                      <a:pt x="1505" y="137"/>
                      <a:pt x="1510" y="93"/>
                      <a:pt x="1515" y="88"/>
                    </a:cubicBezTo>
                    <a:cubicBezTo>
                      <a:pt x="1520" y="50"/>
                      <a:pt x="1495" y="6"/>
                      <a:pt x="1453" y="2"/>
                    </a:cubicBezTo>
                    <a:cubicBezTo>
                      <a:pt x="1447" y="1"/>
                      <a:pt x="1442" y="0"/>
                      <a:pt x="1436" y="0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51"/>
              <p:cNvSpPr/>
              <p:nvPr/>
            </p:nvSpPr>
            <p:spPr>
              <a:xfrm>
                <a:off x="688744" y="3217432"/>
                <a:ext cx="59086" cy="59090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0" extrusionOk="0">
                    <a:moveTo>
                      <a:pt x="759" y="1"/>
                    </a:moveTo>
                    <a:cubicBezTo>
                      <a:pt x="342" y="1"/>
                      <a:pt x="0" y="342"/>
                      <a:pt x="0" y="760"/>
                    </a:cubicBezTo>
                    <a:cubicBezTo>
                      <a:pt x="0" y="1178"/>
                      <a:pt x="342" y="1520"/>
                      <a:pt x="759" y="1520"/>
                    </a:cubicBezTo>
                    <a:cubicBezTo>
                      <a:pt x="1178" y="1520"/>
                      <a:pt x="1519" y="1178"/>
                      <a:pt x="1519" y="760"/>
                    </a:cubicBezTo>
                    <a:cubicBezTo>
                      <a:pt x="1519" y="342"/>
                      <a:pt x="1178" y="1"/>
                      <a:pt x="759" y="1"/>
                    </a:cubicBezTo>
                    <a:close/>
                  </a:path>
                </a:pathLst>
              </a:custGeom>
              <a:solidFill>
                <a:srgbClr val="FECF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51"/>
              <p:cNvSpPr/>
              <p:nvPr/>
            </p:nvSpPr>
            <p:spPr>
              <a:xfrm>
                <a:off x="642213" y="3412896"/>
                <a:ext cx="63906" cy="39419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014" extrusionOk="0">
                    <a:moveTo>
                      <a:pt x="911" y="0"/>
                    </a:moveTo>
                    <a:cubicBezTo>
                      <a:pt x="862" y="0"/>
                      <a:pt x="811" y="3"/>
                      <a:pt x="760" y="10"/>
                    </a:cubicBezTo>
                    <a:cubicBezTo>
                      <a:pt x="328" y="63"/>
                      <a:pt x="0" y="327"/>
                      <a:pt x="35" y="600"/>
                    </a:cubicBezTo>
                    <a:cubicBezTo>
                      <a:pt x="64" y="846"/>
                      <a:pt x="362" y="1013"/>
                      <a:pt x="728" y="1013"/>
                    </a:cubicBezTo>
                    <a:cubicBezTo>
                      <a:pt x="778" y="1013"/>
                      <a:pt x="829" y="1010"/>
                      <a:pt x="880" y="1004"/>
                    </a:cubicBezTo>
                    <a:cubicBezTo>
                      <a:pt x="1317" y="957"/>
                      <a:pt x="1644" y="687"/>
                      <a:pt x="1610" y="413"/>
                    </a:cubicBezTo>
                    <a:cubicBezTo>
                      <a:pt x="1581" y="171"/>
                      <a:pt x="1281" y="0"/>
                      <a:pt x="911" y="0"/>
                    </a:cubicBezTo>
                    <a:close/>
                  </a:path>
                </a:pathLst>
              </a:custGeom>
              <a:solidFill>
                <a:srgbClr val="EE73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4" name="Google Shape;2384;p51"/>
            <p:cNvSpPr/>
            <p:nvPr/>
          </p:nvSpPr>
          <p:spPr>
            <a:xfrm>
              <a:off x="488084" y="3164600"/>
              <a:ext cx="535235" cy="523452"/>
            </a:xfrm>
            <a:custGeom>
              <a:avLst/>
              <a:gdLst/>
              <a:ahLst/>
              <a:cxnLst/>
              <a:rect l="l" t="t" r="r" b="b"/>
              <a:pathLst>
                <a:path w="13769" h="13465" extrusionOk="0">
                  <a:moveTo>
                    <a:pt x="6221" y="1"/>
                  </a:moveTo>
                  <a:cubicBezTo>
                    <a:pt x="6004" y="1"/>
                    <a:pt x="5790" y="120"/>
                    <a:pt x="5691" y="342"/>
                  </a:cubicBezTo>
                  <a:lnTo>
                    <a:pt x="4173" y="3701"/>
                  </a:lnTo>
                  <a:cubicBezTo>
                    <a:pt x="4109" y="3831"/>
                    <a:pt x="4004" y="3936"/>
                    <a:pt x="3869" y="3994"/>
                  </a:cubicBezTo>
                  <a:lnTo>
                    <a:pt x="476" y="5442"/>
                  </a:lnTo>
                  <a:cubicBezTo>
                    <a:pt x="87" y="5604"/>
                    <a:pt x="1" y="6119"/>
                    <a:pt x="314" y="6402"/>
                  </a:cubicBezTo>
                  <a:lnTo>
                    <a:pt x="3038" y="8887"/>
                  </a:lnTo>
                  <a:cubicBezTo>
                    <a:pt x="3148" y="8982"/>
                    <a:pt x="3215" y="9117"/>
                    <a:pt x="3226" y="9261"/>
                  </a:cubicBezTo>
                  <a:lnTo>
                    <a:pt x="3552" y="12938"/>
                  </a:lnTo>
                  <a:cubicBezTo>
                    <a:pt x="3581" y="13251"/>
                    <a:pt x="3847" y="13465"/>
                    <a:pt x="4133" y="13465"/>
                  </a:cubicBezTo>
                  <a:cubicBezTo>
                    <a:pt x="4228" y="13465"/>
                    <a:pt x="4326" y="13441"/>
                    <a:pt x="4417" y="13389"/>
                  </a:cubicBezTo>
                  <a:lnTo>
                    <a:pt x="7622" y="11564"/>
                  </a:lnTo>
                  <a:cubicBezTo>
                    <a:pt x="7708" y="11514"/>
                    <a:pt x="7804" y="11490"/>
                    <a:pt x="7902" y="11490"/>
                  </a:cubicBezTo>
                  <a:cubicBezTo>
                    <a:pt x="7948" y="11490"/>
                    <a:pt x="7995" y="11495"/>
                    <a:pt x="8041" y="11506"/>
                  </a:cubicBezTo>
                  <a:lnTo>
                    <a:pt x="11630" y="12327"/>
                  </a:lnTo>
                  <a:cubicBezTo>
                    <a:pt x="11676" y="12338"/>
                    <a:pt x="11721" y="12343"/>
                    <a:pt x="11765" y="12343"/>
                  </a:cubicBezTo>
                  <a:cubicBezTo>
                    <a:pt x="12120" y="12343"/>
                    <a:pt x="12404" y="12013"/>
                    <a:pt x="12327" y="11645"/>
                  </a:cubicBezTo>
                  <a:lnTo>
                    <a:pt x="11588" y="8037"/>
                  </a:lnTo>
                  <a:cubicBezTo>
                    <a:pt x="11554" y="7892"/>
                    <a:pt x="11583" y="7742"/>
                    <a:pt x="11655" y="7618"/>
                  </a:cubicBezTo>
                  <a:lnTo>
                    <a:pt x="13548" y="4455"/>
                  </a:lnTo>
                  <a:cubicBezTo>
                    <a:pt x="13769" y="4096"/>
                    <a:pt x="13538" y="3630"/>
                    <a:pt x="13116" y="3581"/>
                  </a:cubicBezTo>
                  <a:lnTo>
                    <a:pt x="9454" y="3173"/>
                  </a:lnTo>
                  <a:cubicBezTo>
                    <a:pt x="9310" y="3158"/>
                    <a:pt x="9175" y="3086"/>
                    <a:pt x="9079" y="2980"/>
                  </a:cubicBezTo>
                  <a:lnTo>
                    <a:pt x="6657" y="198"/>
                  </a:lnTo>
                  <a:cubicBezTo>
                    <a:pt x="6539" y="64"/>
                    <a:pt x="6379" y="1"/>
                    <a:pt x="6221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5" name="Google Shape;2385;p51"/>
          <p:cNvGrpSpPr/>
          <p:nvPr/>
        </p:nvGrpSpPr>
        <p:grpSpPr>
          <a:xfrm rot="-613696">
            <a:off x="5438782" y="3017393"/>
            <a:ext cx="333071" cy="325787"/>
            <a:chOff x="488084" y="3164562"/>
            <a:chExt cx="535235" cy="523530"/>
          </a:xfrm>
        </p:grpSpPr>
        <p:grpSp>
          <p:nvGrpSpPr>
            <p:cNvPr id="2386" name="Google Shape;2386;p51"/>
            <p:cNvGrpSpPr/>
            <p:nvPr/>
          </p:nvGrpSpPr>
          <p:grpSpPr>
            <a:xfrm>
              <a:off x="488084" y="3164562"/>
              <a:ext cx="535235" cy="523530"/>
              <a:chOff x="488084" y="3164562"/>
              <a:chExt cx="535235" cy="523530"/>
            </a:xfrm>
          </p:grpSpPr>
          <p:sp>
            <p:nvSpPr>
              <p:cNvPr id="2387" name="Google Shape;2387;p51"/>
              <p:cNvSpPr/>
              <p:nvPr/>
            </p:nvSpPr>
            <p:spPr>
              <a:xfrm>
                <a:off x="488084" y="3164562"/>
                <a:ext cx="535235" cy="523452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solidFill>
                <a:srgbClr val="FEB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51"/>
              <p:cNvSpPr/>
              <p:nvPr/>
            </p:nvSpPr>
            <p:spPr>
              <a:xfrm>
                <a:off x="948023" y="3535780"/>
                <a:ext cx="22080" cy="108422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789" extrusionOk="0">
                    <a:moveTo>
                      <a:pt x="62" y="1"/>
                    </a:moveTo>
                    <a:lnTo>
                      <a:pt x="495" y="2096"/>
                    </a:lnTo>
                    <a:cubicBezTo>
                      <a:pt x="568" y="2442"/>
                      <a:pt x="322" y="2749"/>
                      <a:pt x="0" y="2788"/>
                    </a:cubicBezTo>
                    <a:cubicBezTo>
                      <a:pt x="322" y="2749"/>
                      <a:pt x="568" y="2442"/>
                      <a:pt x="501" y="2096"/>
                    </a:cubicBez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E6AC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51"/>
              <p:cNvSpPr/>
              <p:nvPr/>
            </p:nvSpPr>
            <p:spPr>
              <a:xfrm>
                <a:off x="616635" y="3535780"/>
                <a:ext cx="353468" cy="152312"/>
              </a:xfrm>
              <a:custGeom>
                <a:avLst/>
                <a:gdLst/>
                <a:ahLst/>
                <a:cxnLst/>
                <a:rect l="l" t="t" r="r" b="b"/>
                <a:pathLst>
                  <a:path w="9093" h="3918" extrusionOk="0">
                    <a:moveTo>
                      <a:pt x="8587" y="1"/>
                    </a:moveTo>
                    <a:cubicBezTo>
                      <a:pt x="6954" y="693"/>
                      <a:pt x="5180" y="1058"/>
                      <a:pt x="3388" y="1058"/>
                    </a:cubicBezTo>
                    <a:cubicBezTo>
                      <a:pt x="2259" y="1058"/>
                      <a:pt x="1119" y="914"/>
                      <a:pt x="1" y="616"/>
                    </a:cubicBezTo>
                    <a:lnTo>
                      <a:pt x="1" y="616"/>
                    </a:lnTo>
                    <a:lnTo>
                      <a:pt x="245" y="3389"/>
                    </a:lnTo>
                    <a:cubicBezTo>
                      <a:pt x="254" y="3509"/>
                      <a:pt x="303" y="3614"/>
                      <a:pt x="370" y="3696"/>
                    </a:cubicBezTo>
                    <a:cubicBezTo>
                      <a:pt x="480" y="3836"/>
                      <a:pt x="649" y="3918"/>
                      <a:pt x="826" y="3918"/>
                    </a:cubicBezTo>
                    <a:cubicBezTo>
                      <a:pt x="918" y="3918"/>
                      <a:pt x="1019" y="3893"/>
                      <a:pt x="1110" y="3840"/>
                    </a:cubicBezTo>
                    <a:lnTo>
                      <a:pt x="4315" y="2015"/>
                    </a:lnTo>
                    <a:cubicBezTo>
                      <a:pt x="4320" y="2015"/>
                      <a:pt x="4326" y="2010"/>
                      <a:pt x="4335" y="2005"/>
                    </a:cubicBezTo>
                    <a:cubicBezTo>
                      <a:pt x="4417" y="1961"/>
                      <a:pt x="4508" y="1937"/>
                      <a:pt x="4604" y="1937"/>
                    </a:cubicBezTo>
                    <a:cubicBezTo>
                      <a:pt x="4648" y="1937"/>
                      <a:pt x="4690" y="1942"/>
                      <a:pt x="4734" y="1957"/>
                    </a:cubicBezTo>
                    <a:lnTo>
                      <a:pt x="8323" y="2778"/>
                    </a:lnTo>
                    <a:cubicBezTo>
                      <a:pt x="8372" y="2788"/>
                      <a:pt x="8414" y="2793"/>
                      <a:pt x="8458" y="2793"/>
                    </a:cubicBezTo>
                    <a:cubicBezTo>
                      <a:pt x="8478" y="2793"/>
                      <a:pt x="8501" y="2793"/>
                      <a:pt x="8521" y="2788"/>
                    </a:cubicBezTo>
                    <a:lnTo>
                      <a:pt x="8525" y="2788"/>
                    </a:lnTo>
                    <a:cubicBezTo>
                      <a:pt x="8847" y="2749"/>
                      <a:pt x="9093" y="2442"/>
                      <a:pt x="9020" y="2096"/>
                    </a:cubicBezTo>
                    <a:lnTo>
                      <a:pt x="8587" y="1"/>
                    </a:lnTo>
                    <a:close/>
                  </a:path>
                </a:pathLst>
              </a:custGeom>
              <a:solidFill>
                <a:srgbClr val="F580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51"/>
              <p:cNvSpPr/>
              <p:nvPr/>
            </p:nvSpPr>
            <p:spPr>
              <a:xfrm>
                <a:off x="809598" y="3392914"/>
                <a:ext cx="63945" cy="39380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1013" extrusionOk="0">
                    <a:moveTo>
                      <a:pt x="913" y="0"/>
                    </a:moveTo>
                    <a:cubicBezTo>
                      <a:pt x="865" y="0"/>
                      <a:pt x="815" y="3"/>
                      <a:pt x="764" y="9"/>
                    </a:cubicBezTo>
                    <a:cubicBezTo>
                      <a:pt x="327" y="62"/>
                      <a:pt x="1" y="326"/>
                      <a:pt x="34" y="600"/>
                    </a:cubicBezTo>
                    <a:cubicBezTo>
                      <a:pt x="64" y="842"/>
                      <a:pt x="363" y="1013"/>
                      <a:pt x="734" y="1013"/>
                    </a:cubicBezTo>
                    <a:cubicBezTo>
                      <a:pt x="783" y="1013"/>
                      <a:pt x="833" y="1010"/>
                      <a:pt x="884" y="1003"/>
                    </a:cubicBezTo>
                    <a:cubicBezTo>
                      <a:pt x="1317" y="952"/>
                      <a:pt x="1644" y="686"/>
                      <a:pt x="1611" y="413"/>
                    </a:cubicBezTo>
                    <a:cubicBezTo>
                      <a:pt x="1580" y="171"/>
                      <a:pt x="1281" y="0"/>
                      <a:pt x="913" y="0"/>
                    </a:cubicBezTo>
                    <a:close/>
                  </a:path>
                </a:pathLst>
              </a:custGeom>
              <a:solidFill>
                <a:srgbClr val="EE73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51"/>
              <p:cNvSpPr/>
              <p:nvPr/>
            </p:nvSpPr>
            <p:spPr>
              <a:xfrm>
                <a:off x="656596" y="3387782"/>
                <a:ext cx="28999" cy="39769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023" extrusionOk="0">
                    <a:moveTo>
                      <a:pt x="305" y="0"/>
                    </a:moveTo>
                    <a:cubicBezTo>
                      <a:pt x="298" y="0"/>
                      <a:pt x="291" y="1"/>
                      <a:pt x="284" y="2"/>
                    </a:cubicBezTo>
                    <a:cubicBezTo>
                      <a:pt x="126" y="21"/>
                      <a:pt x="0" y="252"/>
                      <a:pt x="0" y="536"/>
                    </a:cubicBezTo>
                    <a:cubicBezTo>
                      <a:pt x="5" y="802"/>
                      <a:pt x="168" y="1023"/>
                      <a:pt x="368" y="1023"/>
                    </a:cubicBezTo>
                    <a:cubicBezTo>
                      <a:pt x="380" y="1023"/>
                      <a:pt x="392" y="1022"/>
                      <a:pt x="404" y="1020"/>
                    </a:cubicBezTo>
                    <a:cubicBezTo>
                      <a:pt x="625" y="997"/>
                      <a:pt x="745" y="732"/>
                      <a:pt x="683" y="454"/>
                    </a:cubicBezTo>
                    <a:cubicBezTo>
                      <a:pt x="619" y="192"/>
                      <a:pt x="454" y="0"/>
                      <a:pt x="305" y="0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51"/>
              <p:cNvSpPr/>
              <p:nvPr/>
            </p:nvSpPr>
            <p:spPr>
              <a:xfrm>
                <a:off x="667753" y="3392875"/>
                <a:ext cx="8513" cy="6414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65" extrusionOk="0">
                    <a:moveTo>
                      <a:pt x="116" y="0"/>
                    </a:moveTo>
                    <a:cubicBezTo>
                      <a:pt x="112" y="0"/>
                      <a:pt x="108" y="0"/>
                      <a:pt x="103" y="1"/>
                    </a:cubicBezTo>
                    <a:cubicBezTo>
                      <a:pt x="0" y="10"/>
                      <a:pt x="16" y="164"/>
                      <a:pt x="112" y="164"/>
                    </a:cubicBezTo>
                    <a:cubicBezTo>
                      <a:pt x="115" y="164"/>
                      <a:pt x="118" y="164"/>
                      <a:pt x="122" y="164"/>
                    </a:cubicBezTo>
                    <a:cubicBezTo>
                      <a:pt x="219" y="150"/>
                      <a:pt x="205" y="0"/>
                      <a:pt x="116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51"/>
              <p:cNvSpPr/>
              <p:nvPr/>
            </p:nvSpPr>
            <p:spPr>
              <a:xfrm>
                <a:off x="825847" y="3373010"/>
                <a:ext cx="28999" cy="39614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019" extrusionOk="0">
                    <a:moveTo>
                      <a:pt x="306" y="1"/>
                    </a:moveTo>
                    <a:cubicBezTo>
                      <a:pt x="298" y="1"/>
                      <a:pt x="291" y="1"/>
                      <a:pt x="284" y="2"/>
                    </a:cubicBezTo>
                    <a:cubicBezTo>
                      <a:pt x="126" y="22"/>
                      <a:pt x="0" y="253"/>
                      <a:pt x="0" y="535"/>
                    </a:cubicBezTo>
                    <a:cubicBezTo>
                      <a:pt x="5" y="798"/>
                      <a:pt x="168" y="1018"/>
                      <a:pt x="367" y="1018"/>
                    </a:cubicBezTo>
                    <a:cubicBezTo>
                      <a:pt x="379" y="1018"/>
                      <a:pt x="392" y="1018"/>
                      <a:pt x="404" y="1016"/>
                    </a:cubicBezTo>
                    <a:cubicBezTo>
                      <a:pt x="625" y="992"/>
                      <a:pt x="745" y="728"/>
                      <a:pt x="683" y="454"/>
                    </a:cubicBezTo>
                    <a:cubicBezTo>
                      <a:pt x="619" y="188"/>
                      <a:pt x="454" y="1"/>
                      <a:pt x="306" y="1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51"/>
              <p:cNvSpPr/>
              <p:nvPr/>
            </p:nvSpPr>
            <p:spPr>
              <a:xfrm>
                <a:off x="837042" y="3377908"/>
                <a:ext cx="8552" cy="6453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66" extrusionOk="0">
                    <a:moveTo>
                      <a:pt x="110" y="0"/>
                    </a:moveTo>
                    <a:cubicBezTo>
                      <a:pt x="108" y="0"/>
                      <a:pt x="105" y="1"/>
                      <a:pt x="102" y="1"/>
                    </a:cubicBezTo>
                    <a:cubicBezTo>
                      <a:pt x="0" y="15"/>
                      <a:pt x="14" y="165"/>
                      <a:pt x="108" y="165"/>
                    </a:cubicBezTo>
                    <a:cubicBezTo>
                      <a:pt x="112" y="165"/>
                      <a:pt x="116" y="165"/>
                      <a:pt x="121" y="165"/>
                    </a:cubicBezTo>
                    <a:cubicBezTo>
                      <a:pt x="219" y="150"/>
                      <a:pt x="203" y="0"/>
                      <a:pt x="110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51"/>
              <p:cNvSpPr/>
              <p:nvPr/>
            </p:nvSpPr>
            <p:spPr>
              <a:xfrm>
                <a:off x="728316" y="3423470"/>
                <a:ext cx="59086" cy="28651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737" extrusionOk="0">
                    <a:moveTo>
                      <a:pt x="1436" y="0"/>
                    </a:moveTo>
                    <a:cubicBezTo>
                      <a:pt x="1400" y="0"/>
                      <a:pt x="1370" y="26"/>
                      <a:pt x="1360" y="59"/>
                    </a:cubicBezTo>
                    <a:cubicBezTo>
                      <a:pt x="1360" y="59"/>
                      <a:pt x="1337" y="175"/>
                      <a:pt x="1251" y="295"/>
                    </a:cubicBezTo>
                    <a:cubicBezTo>
                      <a:pt x="1207" y="352"/>
                      <a:pt x="1149" y="415"/>
                      <a:pt x="1072" y="468"/>
                    </a:cubicBezTo>
                    <a:cubicBezTo>
                      <a:pt x="996" y="516"/>
                      <a:pt x="895" y="559"/>
                      <a:pt x="770" y="574"/>
                    </a:cubicBezTo>
                    <a:cubicBezTo>
                      <a:pt x="726" y="583"/>
                      <a:pt x="688" y="583"/>
                      <a:pt x="650" y="583"/>
                    </a:cubicBezTo>
                    <a:cubicBezTo>
                      <a:pt x="549" y="583"/>
                      <a:pt x="472" y="563"/>
                      <a:pt x="404" y="530"/>
                    </a:cubicBezTo>
                    <a:cubicBezTo>
                      <a:pt x="357" y="506"/>
                      <a:pt x="318" y="477"/>
                      <a:pt x="289" y="448"/>
                    </a:cubicBezTo>
                    <a:cubicBezTo>
                      <a:pt x="242" y="401"/>
                      <a:pt x="207" y="348"/>
                      <a:pt x="189" y="310"/>
                    </a:cubicBezTo>
                    <a:cubicBezTo>
                      <a:pt x="178" y="290"/>
                      <a:pt x="169" y="275"/>
                      <a:pt x="164" y="266"/>
                    </a:cubicBezTo>
                    <a:cubicBezTo>
                      <a:pt x="164" y="261"/>
                      <a:pt x="164" y="257"/>
                      <a:pt x="160" y="252"/>
                    </a:cubicBezTo>
                    <a:cubicBezTo>
                      <a:pt x="152" y="217"/>
                      <a:pt x="123" y="195"/>
                      <a:pt x="92" y="195"/>
                    </a:cubicBezTo>
                    <a:cubicBezTo>
                      <a:pt x="84" y="195"/>
                      <a:pt x="76" y="196"/>
                      <a:pt x="69" y="199"/>
                    </a:cubicBezTo>
                    <a:cubicBezTo>
                      <a:pt x="25" y="208"/>
                      <a:pt x="1" y="252"/>
                      <a:pt x="16" y="290"/>
                    </a:cubicBezTo>
                    <a:cubicBezTo>
                      <a:pt x="16" y="295"/>
                      <a:pt x="25" y="324"/>
                      <a:pt x="45" y="367"/>
                    </a:cubicBezTo>
                    <a:cubicBezTo>
                      <a:pt x="73" y="425"/>
                      <a:pt x="131" y="521"/>
                      <a:pt x="227" y="598"/>
                    </a:cubicBezTo>
                    <a:cubicBezTo>
                      <a:pt x="275" y="636"/>
                      <a:pt x="333" y="670"/>
                      <a:pt x="404" y="698"/>
                    </a:cubicBezTo>
                    <a:cubicBezTo>
                      <a:pt x="477" y="723"/>
                      <a:pt x="559" y="736"/>
                      <a:pt x="650" y="736"/>
                    </a:cubicBezTo>
                    <a:cubicBezTo>
                      <a:pt x="693" y="736"/>
                      <a:pt x="741" y="732"/>
                      <a:pt x="790" y="727"/>
                    </a:cubicBezTo>
                    <a:cubicBezTo>
                      <a:pt x="943" y="703"/>
                      <a:pt x="1063" y="656"/>
                      <a:pt x="1159" y="592"/>
                    </a:cubicBezTo>
                    <a:cubicBezTo>
                      <a:pt x="1231" y="545"/>
                      <a:pt x="1294" y="487"/>
                      <a:pt x="1337" y="434"/>
                    </a:cubicBezTo>
                    <a:cubicBezTo>
                      <a:pt x="1409" y="348"/>
                      <a:pt x="1453" y="266"/>
                      <a:pt x="1476" y="199"/>
                    </a:cubicBezTo>
                    <a:cubicBezTo>
                      <a:pt x="1505" y="137"/>
                      <a:pt x="1510" y="93"/>
                      <a:pt x="1515" y="88"/>
                    </a:cubicBezTo>
                    <a:cubicBezTo>
                      <a:pt x="1520" y="50"/>
                      <a:pt x="1495" y="6"/>
                      <a:pt x="1453" y="2"/>
                    </a:cubicBezTo>
                    <a:cubicBezTo>
                      <a:pt x="1447" y="1"/>
                      <a:pt x="1442" y="0"/>
                      <a:pt x="1436" y="0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51"/>
              <p:cNvSpPr/>
              <p:nvPr/>
            </p:nvSpPr>
            <p:spPr>
              <a:xfrm>
                <a:off x="688744" y="3217432"/>
                <a:ext cx="59086" cy="59090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0" extrusionOk="0">
                    <a:moveTo>
                      <a:pt x="759" y="1"/>
                    </a:moveTo>
                    <a:cubicBezTo>
                      <a:pt x="342" y="1"/>
                      <a:pt x="0" y="342"/>
                      <a:pt x="0" y="760"/>
                    </a:cubicBezTo>
                    <a:cubicBezTo>
                      <a:pt x="0" y="1178"/>
                      <a:pt x="342" y="1520"/>
                      <a:pt x="759" y="1520"/>
                    </a:cubicBezTo>
                    <a:cubicBezTo>
                      <a:pt x="1178" y="1520"/>
                      <a:pt x="1519" y="1178"/>
                      <a:pt x="1519" y="760"/>
                    </a:cubicBezTo>
                    <a:cubicBezTo>
                      <a:pt x="1519" y="342"/>
                      <a:pt x="1178" y="1"/>
                      <a:pt x="759" y="1"/>
                    </a:cubicBezTo>
                    <a:close/>
                  </a:path>
                </a:pathLst>
              </a:custGeom>
              <a:solidFill>
                <a:srgbClr val="FECF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51"/>
              <p:cNvSpPr/>
              <p:nvPr/>
            </p:nvSpPr>
            <p:spPr>
              <a:xfrm>
                <a:off x="642213" y="3412896"/>
                <a:ext cx="63906" cy="39419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014" extrusionOk="0">
                    <a:moveTo>
                      <a:pt x="911" y="0"/>
                    </a:moveTo>
                    <a:cubicBezTo>
                      <a:pt x="862" y="0"/>
                      <a:pt x="811" y="3"/>
                      <a:pt x="760" y="10"/>
                    </a:cubicBezTo>
                    <a:cubicBezTo>
                      <a:pt x="328" y="63"/>
                      <a:pt x="0" y="327"/>
                      <a:pt x="35" y="600"/>
                    </a:cubicBezTo>
                    <a:cubicBezTo>
                      <a:pt x="64" y="846"/>
                      <a:pt x="362" y="1013"/>
                      <a:pt x="728" y="1013"/>
                    </a:cubicBezTo>
                    <a:cubicBezTo>
                      <a:pt x="778" y="1013"/>
                      <a:pt x="829" y="1010"/>
                      <a:pt x="880" y="1004"/>
                    </a:cubicBezTo>
                    <a:cubicBezTo>
                      <a:pt x="1317" y="957"/>
                      <a:pt x="1644" y="687"/>
                      <a:pt x="1610" y="413"/>
                    </a:cubicBezTo>
                    <a:cubicBezTo>
                      <a:pt x="1581" y="171"/>
                      <a:pt x="1281" y="0"/>
                      <a:pt x="911" y="0"/>
                    </a:cubicBezTo>
                    <a:close/>
                  </a:path>
                </a:pathLst>
              </a:custGeom>
              <a:solidFill>
                <a:srgbClr val="EE73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98" name="Google Shape;2398;p51"/>
            <p:cNvSpPr/>
            <p:nvPr/>
          </p:nvSpPr>
          <p:spPr>
            <a:xfrm>
              <a:off x="488084" y="3164600"/>
              <a:ext cx="535235" cy="523452"/>
            </a:xfrm>
            <a:custGeom>
              <a:avLst/>
              <a:gdLst/>
              <a:ahLst/>
              <a:cxnLst/>
              <a:rect l="l" t="t" r="r" b="b"/>
              <a:pathLst>
                <a:path w="13769" h="13465" extrusionOk="0">
                  <a:moveTo>
                    <a:pt x="6221" y="1"/>
                  </a:moveTo>
                  <a:cubicBezTo>
                    <a:pt x="6004" y="1"/>
                    <a:pt x="5790" y="120"/>
                    <a:pt x="5691" y="342"/>
                  </a:cubicBezTo>
                  <a:lnTo>
                    <a:pt x="4173" y="3701"/>
                  </a:lnTo>
                  <a:cubicBezTo>
                    <a:pt x="4109" y="3831"/>
                    <a:pt x="4004" y="3936"/>
                    <a:pt x="3869" y="3994"/>
                  </a:cubicBezTo>
                  <a:lnTo>
                    <a:pt x="476" y="5442"/>
                  </a:lnTo>
                  <a:cubicBezTo>
                    <a:pt x="87" y="5604"/>
                    <a:pt x="1" y="6119"/>
                    <a:pt x="314" y="6402"/>
                  </a:cubicBezTo>
                  <a:lnTo>
                    <a:pt x="3038" y="8887"/>
                  </a:lnTo>
                  <a:cubicBezTo>
                    <a:pt x="3148" y="8982"/>
                    <a:pt x="3215" y="9117"/>
                    <a:pt x="3226" y="9261"/>
                  </a:cubicBezTo>
                  <a:lnTo>
                    <a:pt x="3552" y="12938"/>
                  </a:lnTo>
                  <a:cubicBezTo>
                    <a:pt x="3581" y="13251"/>
                    <a:pt x="3847" y="13465"/>
                    <a:pt x="4133" y="13465"/>
                  </a:cubicBezTo>
                  <a:cubicBezTo>
                    <a:pt x="4228" y="13465"/>
                    <a:pt x="4326" y="13441"/>
                    <a:pt x="4417" y="13389"/>
                  </a:cubicBezTo>
                  <a:lnTo>
                    <a:pt x="7622" y="11564"/>
                  </a:lnTo>
                  <a:cubicBezTo>
                    <a:pt x="7708" y="11514"/>
                    <a:pt x="7804" y="11490"/>
                    <a:pt x="7902" y="11490"/>
                  </a:cubicBezTo>
                  <a:cubicBezTo>
                    <a:pt x="7948" y="11490"/>
                    <a:pt x="7995" y="11495"/>
                    <a:pt x="8041" y="11506"/>
                  </a:cubicBezTo>
                  <a:lnTo>
                    <a:pt x="11630" y="12327"/>
                  </a:lnTo>
                  <a:cubicBezTo>
                    <a:pt x="11676" y="12338"/>
                    <a:pt x="11721" y="12343"/>
                    <a:pt x="11765" y="12343"/>
                  </a:cubicBezTo>
                  <a:cubicBezTo>
                    <a:pt x="12120" y="12343"/>
                    <a:pt x="12404" y="12013"/>
                    <a:pt x="12327" y="11645"/>
                  </a:cubicBezTo>
                  <a:lnTo>
                    <a:pt x="11588" y="8037"/>
                  </a:lnTo>
                  <a:cubicBezTo>
                    <a:pt x="11554" y="7892"/>
                    <a:pt x="11583" y="7742"/>
                    <a:pt x="11655" y="7618"/>
                  </a:cubicBezTo>
                  <a:lnTo>
                    <a:pt x="13548" y="4455"/>
                  </a:lnTo>
                  <a:cubicBezTo>
                    <a:pt x="13769" y="4096"/>
                    <a:pt x="13538" y="3630"/>
                    <a:pt x="13116" y="3581"/>
                  </a:cubicBezTo>
                  <a:lnTo>
                    <a:pt x="9454" y="3173"/>
                  </a:lnTo>
                  <a:cubicBezTo>
                    <a:pt x="9310" y="3158"/>
                    <a:pt x="9175" y="3086"/>
                    <a:pt x="9079" y="2980"/>
                  </a:cubicBezTo>
                  <a:lnTo>
                    <a:pt x="6657" y="198"/>
                  </a:lnTo>
                  <a:cubicBezTo>
                    <a:pt x="6539" y="64"/>
                    <a:pt x="6379" y="1"/>
                    <a:pt x="6221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9" name="Google Shape;2399;p51"/>
          <p:cNvGrpSpPr/>
          <p:nvPr/>
        </p:nvGrpSpPr>
        <p:grpSpPr>
          <a:xfrm rot="1575625">
            <a:off x="3578785" y="3002834"/>
            <a:ext cx="333152" cy="325866"/>
            <a:chOff x="488084" y="3164562"/>
            <a:chExt cx="535235" cy="523530"/>
          </a:xfrm>
        </p:grpSpPr>
        <p:grpSp>
          <p:nvGrpSpPr>
            <p:cNvPr id="2400" name="Google Shape;2400;p51"/>
            <p:cNvGrpSpPr/>
            <p:nvPr/>
          </p:nvGrpSpPr>
          <p:grpSpPr>
            <a:xfrm>
              <a:off x="488084" y="3164562"/>
              <a:ext cx="535235" cy="523530"/>
              <a:chOff x="488084" y="3164562"/>
              <a:chExt cx="535235" cy="523530"/>
            </a:xfrm>
          </p:grpSpPr>
          <p:sp>
            <p:nvSpPr>
              <p:cNvPr id="2401" name="Google Shape;2401;p51"/>
              <p:cNvSpPr/>
              <p:nvPr/>
            </p:nvSpPr>
            <p:spPr>
              <a:xfrm>
                <a:off x="488084" y="3164562"/>
                <a:ext cx="535235" cy="523452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solidFill>
                <a:srgbClr val="FEB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51"/>
              <p:cNvSpPr/>
              <p:nvPr/>
            </p:nvSpPr>
            <p:spPr>
              <a:xfrm>
                <a:off x="948023" y="3535780"/>
                <a:ext cx="22080" cy="108422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789" extrusionOk="0">
                    <a:moveTo>
                      <a:pt x="62" y="1"/>
                    </a:moveTo>
                    <a:lnTo>
                      <a:pt x="495" y="2096"/>
                    </a:lnTo>
                    <a:cubicBezTo>
                      <a:pt x="568" y="2442"/>
                      <a:pt x="322" y="2749"/>
                      <a:pt x="0" y="2788"/>
                    </a:cubicBezTo>
                    <a:cubicBezTo>
                      <a:pt x="322" y="2749"/>
                      <a:pt x="568" y="2442"/>
                      <a:pt x="501" y="2096"/>
                    </a:cubicBez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E6AC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51"/>
              <p:cNvSpPr/>
              <p:nvPr/>
            </p:nvSpPr>
            <p:spPr>
              <a:xfrm>
                <a:off x="616635" y="3535780"/>
                <a:ext cx="353468" cy="152312"/>
              </a:xfrm>
              <a:custGeom>
                <a:avLst/>
                <a:gdLst/>
                <a:ahLst/>
                <a:cxnLst/>
                <a:rect l="l" t="t" r="r" b="b"/>
                <a:pathLst>
                  <a:path w="9093" h="3918" extrusionOk="0">
                    <a:moveTo>
                      <a:pt x="8587" y="1"/>
                    </a:moveTo>
                    <a:cubicBezTo>
                      <a:pt x="6954" y="693"/>
                      <a:pt x="5180" y="1058"/>
                      <a:pt x="3388" y="1058"/>
                    </a:cubicBezTo>
                    <a:cubicBezTo>
                      <a:pt x="2259" y="1058"/>
                      <a:pt x="1119" y="914"/>
                      <a:pt x="1" y="616"/>
                    </a:cubicBezTo>
                    <a:lnTo>
                      <a:pt x="1" y="616"/>
                    </a:lnTo>
                    <a:lnTo>
                      <a:pt x="245" y="3389"/>
                    </a:lnTo>
                    <a:cubicBezTo>
                      <a:pt x="254" y="3509"/>
                      <a:pt x="303" y="3614"/>
                      <a:pt x="370" y="3696"/>
                    </a:cubicBezTo>
                    <a:cubicBezTo>
                      <a:pt x="480" y="3836"/>
                      <a:pt x="649" y="3918"/>
                      <a:pt x="826" y="3918"/>
                    </a:cubicBezTo>
                    <a:cubicBezTo>
                      <a:pt x="918" y="3918"/>
                      <a:pt x="1019" y="3893"/>
                      <a:pt x="1110" y="3840"/>
                    </a:cubicBezTo>
                    <a:lnTo>
                      <a:pt x="4315" y="2015"/>
                    </a:lnTo>
                    <a:cubicBezTo>
                      <a:pt x="4320" y="2015"/>
                      <a:pt x="4326" y="2010"/>
                      <a:pt x="4335" y="2005"/>
                    </a:cubicBezTo>
                    <a:cubicBezTo>
                      <a:pt x="4417" y="1961"/>
                      <a:pt x="4508" y="1937"/>
                      <a:pt x="4604" y="1937"/>
                    </a:cubicBezTo>
                    <a:cubicBezTo>
                      <a:pt x="4648" y="1937"/>
                      <a:pt x="4690" y="1942"/>
                      <a:pt x="4734" y="1957"/>
                    </a:cubicBezTo>
                    <a:lnTo>
                      <a:pt x="8323" y="2778"/>
                    </a:lnTo>
                    <a:cubicBezTo>
                      <a:pt x="8372" y="2788"/>
                      <a:pt x="8414" y="2793"/>
                      <a:pt x="8458" y="2793"/>
                    </a:cubicBezTo>
                    <a:cubicBezTo>
                      <a:pt x="8478" y="2793"/>
                      <a:pt x="8501" y="2793"/>
                      <a:pt x="8521" y="2788"/>
                    </a:cubicBezTo>
                    <a:lnTo>
                      <a:pt x="8525" y="2788"/>
                    </a:lnTo>
                    <a:cubicBezTo>
                      <a:pt x="8847" y="2749"/>
                      <a:pt x="9093" y="2442"/>
                      <a:pt x="9020" y="2096"/>
                    </a:cubicBezTo>
                    <a:lnTo>
                      <a:pt x="8587" y="1"/>
                    </a:lnTo>
                    <a:close/>
                  </a:path>
                </a:pathLst>
              </a:custGeom>
              <a:solidFill>
                <a:srgbClr val="F580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51"/>
              <p:cNvSpPr/>
              <p:nvPr/>
            </p:nvSpPr>
            <p:spPr>
              <a:xfrm>
                <a:off x="809598" y="3392914"/>
                <a:ext cx="63945" cy="39380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1013" extrusionOk="0">
                    <a:moveTo>
                      <a:pt x="913" y="0"/>
                    </a:moveTo>
                    <a:cubicBezTo>
                      <a:pt x="865" y="0"/>
                      <a:pt x="815" y="3"/>
                      <a:pt x="764" y="9"/>
                    </a:cubicBezTo>
                    <a:cubicBezTo>
                      <a:pt x="327" y="62"/>
                      <a:pt x="1" y="326"/>
                      <a:pt x="34" y="600"/>
                    </a:cubicBezTo>
                    <a:cubicBezTo>
                      <a:pt x="64" y="842"/>
                      <a:pt x="363" y="1013"/>
                      <a:pt x="734" y="1013"/>
                    </a:cubicBezTo>
                    <a:cubicBezTo>
                      <a:pt x="783" y="1013"/>
                      <a:pt x="833" y="1010"/>
                      <a:pt x="884" y="1003"/>
                    </a:cubicBezTo>
                    <a:cubicBezTo>
                      <a:pt x="1317" y="952"/>
                      <a:pt x="1644" y="686"/>
                      <a:pt x="1611" y="413"/>
                    </a:cubicBezTo>
                    <a:cubicBezTo>
                      <a:pt x="1580" y="171"/>
                      <a:pt x="1281" y="0"/>
                      <a:pt x="913" y="0"/>
                    </a:cubicBezTo>
                    <a:close/>
                  </a:path>
                </a:pathLst>
              </a:custGeom>
              <a:solidFill>
                <a:srgbClr val="EE73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51"/>
              <p:cNvSpPr/>
              <p:nvPr/>
            </p:nvSpPr>
            <p:spPr>
              <a:xfrm>
                <a:off x="656596" y="3387782"/>
                <a:ext cx="28999" cy="39769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023" extrusionOk="0">
                    <a:moveTo>
                      <a:pt x="305" y="0"/>
                    </a:moveTo>
                    <a:cubicBezTo>
                      <a:pt x="298" y="0"/>
                      <a:pt x="291" y="1"/>
                      <a:pt x="284" y="2"/>
                    </a:cubicBezTo>
                    <a:cubicBezTo>
                      <a:pt x="126" y="21"/>
                      <a:pt x="0" y="252"/>
                      <a:pt x="0" y="536"/>
                    </a:cubicBezTo>
                    <a:cubicBezTo>
                      <a:pt x="5" y="802"/>
                      <a:pt x="168" y="1023"/>
                      <a:pt x="368" y="1023"/>
                    </a:cubicBezTo>
                    <a:cubicBezTo>
                      <a:pt x="380" y="1023"/>
                      <a:pt x="392" y="1022"/>
                      <a:pt x="404" y="1020"/>
                    </a:cubicBezTo>
                    <a:cubicBezTo>
                      <a:pt x="625" y="997"/>
                      <a:pt x="745" y="732"/>
                      <a:pt x="683" y="454"/>
                    </a:cubicBezTo>
                    <a:cubicBezTo>
                      <a:pt x="619" y="192"/>
                      <a:pt x="454" y="0"/>
                      <a:pt x="305" y="0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51"/>
              <p:cNvSpPr/>
              <p:nvPr/>
            </p:nvSpPr>
            <p:spPr>
              <a:xfrm>
                <a:off x="667753" y="3392875"/>
                <a:ext cx="8513" cy="6414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65" extrusionOk="0">
                    <a:moveTo>
                      <a:pt x="116" y="0"/>
                    </a:moveTo>
                    <a:cubicBezTo>
                      <a:pt x="112" y="0"/>
                      <a:pt x="108" y="0"/>
                      <a:pt x="103" y="1"/>
                    </a:cubicBezTo>
                    <a:cubicBezTo>
                      <a:pt x="0" y="10"/>
                      <a:pt x="16" y="164"/>
                      <a:pt x="112" y="164"/>
                    </a:cubicBezTo>
                    <a:cubicBezTo>
                      <a:pt x="115" y="164"/>
                      <a:pt x="118" y="164"/>
                      <a:pt x="122" y="164"/>
                    </a:cubicBezTo>
                    <a:cubicBezTo>
                      <a:pt x="219" y="150"/>
                      <a:pt x="205" y="0"/>
                      <a:pt x="116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51"/>
              <p:cNvSpPr/>
              <p:nvPr/>
            </p:nvSpPr>
            <p:spPr>
              <a:xfrm>
                <a:off x="825847" y="3373010"/>
                <a:ext cx="28999" cy="39614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019" extrusionOk="0">
                    <a:moveTo>
                      <a:pt x="306" y="1"/>
                    </a:moveTo>
                    <a:cubicBezTo>
                      <a:pt x="298" y="1"/>
                      <a:pt x="291" y="1"/>
                      <a:pt x="284" y="2"/>
                    </a:cubicBezTo>
                    <a:cubicBezTo>
                      <a:pt x="126" y="22"/>
                      <a:pt x="0" y="253"/>
                      <a:pt x="0" y="535"/>
                    </a:cubicBezTo>
                    <a:cubicBezTo>
                      <a:pt x="5" y="798"/>
                      <a:pt x="168" y="1018"/>
                      <a:pt x="367" y="1018"/>
                    </a:cubicBezTo>
                    <a:cubicBezTo>
                      <a:pt x="379" y="1018"/>
                      <a:pt x="392" y="1018"/>
                      <a:pt x="404" y="1016"/>
                    </a:cubicBezTo>
                    <a:cubicBezTo>
                      <a:pt x="625" y="992"/>
                      <a:pt x="745" y="728"/>
                      <a:pt x="683" y="454"/>
                    </a:cubicBezTo>
                    <a:cubicBezTo>
                      <a:pt x="619" y="188"/>
                      <a:pt x="454" y="1"/>
                      <a:pt x="306" y="1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51"/>
              <p:cNvSpPr/>
              <p:nvPr/>
            </p:nvSpPr>
            <p:spPr>
              <a:xfrm>
                <a:off x="837042" y="3377908"/>
                <a:ext cx="8552" cy="6453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66" extrusionOk="0">
                    <a:moveTo>
                      <a:pt x="110" y="0"/>
                    </a:moveTo>
                    <a:cubicBezTo>
                      <a:pt x="108" y="0"/>
                      <a:pt x="105" y="1"/>
                      <a:pt x="102" y="1"/>
                    </a:cubicBezTo>
                    <a:cubicBezTo>
                      <a:pt x="0" y="15"/>
                      <a:pt x="14" y="165"/>
                      <a:pt x="108" y="165"/>
                    </a:cubicBezTo>
                    <a:cubicBezTo>
                      <a:pt x="112" y="165"/>
                      <a:pt x="116" y="165"/>
                      <a:pt x="121" y="165"/>
                    </a:cubicBezTo>
                    <a:cubicBezTo>
                      <a:pt x="219" y="150"/>
                      <a:pt x="203" y="0"/>
                      <a:pt x="110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51"/>
              <p:cNvSpPr/>
              <p:nvPr/>
            </p:nvSpPr>
            <p:spPr>
              <a:xfrm>
                <a:off x="728316" y="3423470"/>
                <a:ext cx="59086" cy="28651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737" extrusionOk="0">
                    <a:moveTo>
                      <a:pt x="1436" y="0"/>
                    </a:moveTo>
                    <a:cubicBezTo>
                      <a:pt x="1400" y="0"/>
                      <a:pt x="1370" y="26"/>
                      <a:pt x="1360" y="59"/>
                    </a:cubicBezTo>
                    <a:cubicBezTo>
                      <a:pt x="1360" y="59"/>
                      <a:pt x="1337" y="175"/>
                      <a:pt x="1251" y="295"/>
                    </a:cubicBezTo>
                    <a:cubicBezTo>
                      <a:pt x="1207" y="352"/>
                      <a:pt x="1149" y="415"/>
                      <a:pt x="1072" y="468"/>
                    </a:cubicBezTo>
                    <a:cubicBezTo>
                      <a:pt x="996" y="516"/>
                      <a:pt x="895" y="559"/>
                      <a:pt x="770" y="574"/>
                    </a:cubicBezTo>
                    <a:cubicBezTo>
                      <a:pt x="726" y="583"/>
                      <a:pt x="688" y="583"/>
                      <a:pt x="650" y="583"/>
                    </a:cubicBezTo>
                    <a:cubicBezTo>
                      <a:pt x="549" y="583"/>
                      <a:pt x="472" y="563"/>
                      <a:pt x="404" y="530"/>
                    </a:cubicBezTo>
                    <a:cubicBezTo>
                      <a:pt x="357" y="506"/>
                      <a:pt x="318" y="477"/>
                      <a:pt x="289" y="448"/>
                    </a:cubicBezTo>
                    <a:cubicBezTo>
                      <a:pt x="242" y="401"/>
                      <a:pt x="207" y="348"/>
                      <a:pt x="189" y="310"/>
                    </a:cubicBezTo>
                    <a:cubicBezTo>
                      <a:pt x="178" y="290"/>
                      <a:pt x="169" y="275"/>
                      <a:pt x="164" y="266"/>
                    </a:cubicBezTo>
                    <a:cubicBezTo>
                      <a:pt x="164" y="261"/>
                      <a:pt x="164" y="257"/>
                      <a:pt x="160" y="252"/>
                    </a:cubicBezTo>
                    <a:cubicBezTo>
                      <a:pt x="152" y="217"/>
                      <a:pt x="123" y="195"/>
                      <a:pt x="92" y="195"/>
                    </a:cubicBezTo>
                    <a:cubicBezTo>
                      <a:pt x="84" y="195"/>
                      <a:pt x="76" y="196"/>
                      <a:pt x="69" y="199"/>
                    </a:cubicBezTo>
                    <a:cubicBezTo>
                      <a:pt x="25" y="208"/>
                      <a:pt x="1" y="252"/>
                      <a:pt x="16" y="290"/>
                    </a:cubicBezTo>
                    <a:cubicBezTo>
                      <a:pt x="16" y="295"/>
                      <a:pt x="25" y="324"/>
                      <a:pt x="45" y="367"/>
                    </a:cubicBezTo>
                    <a:cubicBezTo>
                      <a:pt x="73" y="425"/>
                      <a:pt x="131" y="521"/>
                      <a:pt x="227" y="598"/>
                    </a:cubicBezTo>
                    <a:cubicBezTo>
                      <a:pt x="275" y="636"/>
                      <a:pt x="333" y="670"/>
                      <a:pt x="404" y="698"/>
                    </a:cubicBezTo>
                    <a:cubicBezTo>
                      <a:pt x="477" y="723"/>
                      <a:pt x="559" y="736"/>
                      <a:pt x="650" y="736"/>
                    </a:cubicBezTo>
                    <a:cubicBezTo>
                      <a:pt x="693" y="736"/>
                      <a:pt x="741" y="732"/>
                      <a:pt x="790" y="727"/>
                    </a:cubicBezTo>
                    <a:cubicBezTo>
                      <a:pt x="943" y="703"/>
                      <a:pt x="1063" y="656"/>
                      <a:pt x="1159" y="592"/>
                    </a:cubicBezTo>
                    <a:cubicBezTo>
                      <a:pt x="1231" y="545"/>
                      <a:pt x="1294" y="487"/>
                      <a:pt x="1337" y="434"/>
                    </a:cubicBezTo>
                    <a:cubicBezTo>
                      <a:pt x="1409" y="348"/>
                      <a:pt x="1453" y="266"/>
                      <a:pt x="1476" y="199"/>
                    </a:cubicBezTo>
                    <a:cubicBezTo>
                      <a:pt x="1505" y="137"/>
                      <a:pt x="1510" y="93"/>
                      <a:pt x="1515" y="88"/>
                    </a:cubicBezTo>
                    <a:cubicBezTo>
                      <a:pt x="1520" y="50"/>
                      <a:pt x="1495" y="6"/>
                      <a:pt x="1453" y="2"/>
                    </a:cubicBezTo>
                    <a:cubicBezTo>
                      <a:pt x="1447" y="1"/>
                      <a:pt x="1442" y="0"/>
                      <a:pt x="1436" y="0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51"/>
              <p:cNvSpPr/>
              <p:nvPr/>
            </p:nvSpPr>
            <p:spPr>
              <a:xfrm>
                <a:off x="688744" y="3217432"/>
                <a:ext cx="59086" cy="59090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0" extrusionOk="0">
                    <a:moveTo>
                      <a:pt x="759" y="1"/>
                    </a:moveTo>
                    <a:cubicBezTo>
                      <a:pt x="342" y="1"/>
                      <a:pt x="0" y="342"/>
                      <a:pt x="0" y="760"/>
                    </a:cubicBezTo>
                    <a:cubicBezTo>
                      <a:pt x="0" y="1178"/>
                      <a:pt x="342" y="1520"/>
                      <a:pt x="759" y="1520"/>
                    </a:cubicBezTo>
                    <a:cubicBezTo>
                      <a:pt x="1178" y="1520"/>
                      <a:pt x="1519" y="1178"/>
                      <a:pt x="1519" y="760"/>
                    </a:cubicBezTo>
                    <a:cubicBezTo>
                      <a:pt x="1519" y="342"/>
                      <a:pt x="1178" y="1"/>
                      <a:pt x="759" y="1"/>
                    </a:cubicBezTo>
                    <a:close/>
                  </a:path>
                </a:pathLst>
              </a:custGeom>
              <a:solidFill>
                <a:srgbClr val="FECF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51"/>
              <p:cNvSpPr/>
              <p:nvPr/>
            </p:nvSpPr>
            <p:spPr>
              <a:xfrm>
                <a:off x="642213" y="3412896"/>
                <a:ext cx="63906" cy="39419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014" extrusionOk="0">
                    <a:moveTo>
                      <a:pt x="911" y="0"/>
                    </a:moveTo>
                    <a:cubicBezTo>
                      <a:pt x="862" y="0"/>
                      <a:pt x="811" y="3"/>
                      <a:pt x="760" y="10"/>
                    </a:cubicBezTo>
                    <a:cubicBezTo>
                      <a:pt x="328" y="63"/>
                      <a:pt x="0" y="327"/>
                      <a:pt x="35" y="600"/>
                    </a:cubicBezTo>
                    <a:cubicBezTo>
                      <a:pt x="64" y="846"/>
                      <a:pt x="362" y="1013"/>
                      <a:pt x="728" y="1013"/>
                    </a:cubicBezTo>
                    <a:cubicBezTo>
                      <a:pt x="778" y="1013"/>
                      <a:pt x="829" y="1010"/>
                      <a:pt x="880" y="1004"/>
                    </a:cubicBezTo>
                    <a:cubicBezTo>
                      <a:pt x="1317" y="957"/>
                      <a:pt x="1644" y="687"/>
                      <a:pt x="1610" y="413"/>
                    </a:cubicBezTo>
                    <a:cubicBezTo>
                      <a:pt x="1581" y="171"/>
                      <a:pt x="1281" y="0"/>
                      <a:pt x="911" y="0"/>
                    </a:cubicBezTo>
                    <a:close/>
                  </a:path>
                </a:pathLst>
              </a:custGeom>
              <a:solidFill>
                <a:srgbClr val="EE73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12" name="Google Shape;2412;p51"/>
            <p:cNvSpPr/>
            <p:nvPr/>
          </p:nvSpPr>
          <p:spPr>
            <a:xfrm>
              <a:off x="488084" y="3164600"/>
              <a:ext cx="535235" cy="523452"/>
            </a:xfrm>
            <a:custGeom>
              <a:avLst/>
              <a:gdLst/>
              <a:ahLst/>
              <a:cxnLst/>
              <a:rect l="l" t="t" r="r" b="b"/>
              <a:pathLst>
                <a:path w="13769" h="13465" extrusionOk="0">
                  <a:moveTo>
                    <a:pt x="6221" y="1"/>
                  </a:moveTo>
                  <a:cubicBezTo>
                    <a:pt x="6004" y="1"/>
                    <a:pt x="5790" y="120"/>
                    <a:pt x="5691" y="342"/>
                  </a:cubicBezTo>
                  <a:lnTo>
                    <a:pt x="4173" y="3701"/>
                  </a:lnTo>
                  <a:cubicBezTo>
                    <a:pt x="4109" y="3831"/>
                    <a:pt x="4004" y="3936"/>
                    <a:pt x="3869" y="3994"/>
                  </a:cubicBezTo>
                  <a:lnTo>
                    <a:pt x="476" y="5442"/>
                  </a:lnTo>
                  <a:cubicBezTo>
                    <a:pt x="87" y="5604"/>
                    <a:pt x="1" y="6119"/>
                    <a:pt x="314" y="6402"/>
                  </a:cubicBezTo>
                  <a:lnTo>
                    <a:pt x="3038" y="8887"/>
                  </a:lnTo>
                  <a:cubicBezTo>
                    <a:pt x="3148" y="8982"/>
                    <a:pt x="3215" y="9117"/>
                    <a:pt x="3226" y="9261"/>
                  </a:cubicBezTo>
                  <a:lnTo>
                    <a:pt x="3552" y="12938"/>
                  </a:lnTo>
                  <a:cubicBezTo>
                    <a:pt x="3581" y="13251"/>
                    <a:pt x="3847" y="13465"/>
                    <a:pt x="4133" y="13465"/>
                  </a:cubicBezTo>
                  <a:cubicBezTo>
                    <a:pt x="4228" y="13465"/>
                    <a:pt x="4326" y="13441"/>
                    <a:pt x="4417" y="13389"/>
                  </a:cubicBezTo>
                  <a:lnTo>
                    <a:pt x="7622" y="11564"/>
                  </a:lnTo>
                  <a:cubicBezTo>
                    <a:pt x="7708" y="11514"/>
                    <a:pt x="7804" y="11490"/>
                    <a:pt x="7902" y="11490"/>
                  </a:cubicBezTo>
                  <a:cubicBezTo>
                    <a:pt x="7948" y="11490"/>
                    <a:pt x="7995" y="11495"/>
                    <a:pt x="8041" y="11506"/>
                  </a:cubicBezTo>
                  <a:lnTo>
                    <a:pt x="11630" y="12327"/>
                  </a:lnTo>
                  <a:cubicBezTo>
                    <a:pt x="11676" y="12338"/>
                    <a:pt x="11721" y="12343"/>
                    <a:pt x="11765" y="12343"/>
                  </a:cubicBezTo>
                  <a:cubicBezTo>
                    <a:pt x="12120" y="12343"/>
                    <a:pt x="12404" y="12013"/>
                    <a:pt x="12327" y="11645"/>
                  </a:cubicBezTo>
                  <a:lnTo>
                    <a:pt x="11588" y="8037"/>
                  </a:lnTo>
                  <a:cubicBezTo>
                    <a:pt x="11554" y="7892"/>
                    <a:pt x="11583" y="7742"/>
                    <a:pt x="11655" y="7618"/>
                  </a:cubicBezTo>
                  <a:lnTo>
                    <a:pt x="13548" y="4455"/>
                  </a:lnTo>
                  <a:cubicBezTo>
                    <a:pt x="13769" y="4096"/>
                    <a:pt x="13538" y="3630"/>
                    <a:pt x="13116" y="3581"/>
                  </a:cubicBezTo>
                  <a:lnTo>
                    <a:pt x="9454" y="3173"/>
                  </a:lnTo>
                  <a:cubicBezTo>
                    <a:pt x="9310" y="3158"/>
                    <a:pt x="9175" y="3086"/>
                    <a:pt x="9079" y="2980"/>
                  </a:cubicBezTo>
                  <a:lnTo>
                    <a:pt x="6657" y="198"/>
                  </a:lnTo>
                  <a:cubicBezTo>
                    <a:pt x="6539" y="64"/>
                    <a:pt x="6379" y="1"/>
                    <a:pt x="6221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41BDE262-966F-4D2F-A1C2-CA05610B18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531585-2CAD-4B2F-9080-0BAB7F8B9E6F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AEE34A2-EDB2-4F81-B2BF-A830E5663617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484545A-7AD8-420A-BEBD-1C6430CEA0FF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111" name="Google Shape;2385;p51">
            <a:extLst>
              <a:ext uri="{FF2B5EF4-FFF2-40B4-BE49-F238E27FC236}">
                <a16:creationId xmlns:a16="http://schemas.microsoft.com/office/drawing/2014/main" id="{848C09A1-D3B8-49A4-A969-90B933DC2C22}"/>
              </a:ext>
            </a:extLst>
          </p:cNvPr>
          <p:cNvGrpSpPr/>
          <p:nvPr/>
        </p:nvGrpSpPr>
        <p:grpSpPr>
          <a:xfrm rot="-613696">
            <a:off x="7131604" y="3037371"/>
            <a:ext cx="333072" cy="325787"/>
            <a:chOff x="488084" y="3164562"/>
            <a:chExt cx="535236" cy="523530"/>
          </a:xfrm>
        </p:grpSpPr>
        <p:grpSp>
          <p:nvGrpSpPr>
            <p:cNvPr id="112" name="Google Shape;2386;p51">
              <a:extLst>
                <a:ext uri="{FF2B5EF4-FFF2-40B4-BE49-F238E27FC236}">
                  <a16:creationId xmlns:a16="http://schemas.microsoft.com/office/drawing/2014/main" id="{E8BB7B18-726C-4070-9F82-9C6F21ACF8C0}"/>
                </a:ext>
              </a:extLst>
            </p:cNvPr>
            <p:cNvGrpSpPr/>
            <p:nvPr/>
          </p:nvGrpSpPr>
          <p:grpSpPr>
            <a:xfrm>
              <a:off x="488085" y="3164562"/>
              <a:ext cx="535235" cy="523530"/>
              <a:chOff x="488085" y="3164562"/>
              <a:chExt cx="535235" cy="523530"/>
            </a:xfrm>
          </p:grpSpPr>
          <p:sp>
            <p:nvSpPr>
              <p:cNvPr id="114" name="Google Shape;2387;p51">
                <a:extLst>
                  <a:ext uri="{FF2B5EF4-FFF2-40B4-BE49-F238E27FC236}">
                    <a16:creationId xmlns:a16="http://schemas.microsoft.com/office/drawing/2014/main" id="{71E18BF9-532D-4027-936F-0DE25CDE4DD0}"/>
                  </a:ext>
                </a:extLst>
              </p:cNvPr>
              <p:cNvSpPr/>
              <p:nvPr/>
            </p:nvSpPr>
            <p:spPr>
              <a:xfrm>
                <a:off x="488085" y="3164562"/>
                <a:ext cx="535235" cy="523452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solidFill>
                <a:srgbClr val="FEB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388;p51">
                <a:extLst>
                  <a:ext uri="{FF2B5EF4-FFF2-40B4-BE49-F238E27FC236}">
                    <a16:creationId xmlns:a16="http://schemas.microsoft.com/office/drawing/2014/main" id="{4EDC9F05-112C-431F-9221-DCE1D087C083}"/>
                  </a:ext>
                </a:extLst>
              </p:cNvPr>
              <p:cNvSpPr/>
              <p:nvPr/>
            </p:nvSpPr>
            <p:spPr>
              <a:xfrm>
                <a:off x="948023" y="3535780"/>
                <a:ext cx="22080" cy="108422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789" extrusionOk="0">
                    <a:moveTo>
                      <a:pt x="62" y="1"/>
                    </a:moveTo>
                    <a:lnTo>
                      <a:pt x="495" y="2096"/>
                    </a:lnTo>
                    <a:cubicBezTo>
                      <a:pt x="568" y="2442"/>
                      <a:pt x="322" y="2749"/>
                      <a:pt x="0" y="2788"/>
                    </a:cubicBezTo>
                    <a:cubicBezTo>
                      <a:pt x="322" y="2749"/>
                      <a:pt x="568" y="2442"/>
                      <a:pt x="501" y="2096"/>
                    </a:cubicBez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E6AC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389;p51">
                <a:extLst>
                  <a:ext uri="{FF2B5EF4-FFF2-40B4-BE49-F238E27FC236}">
                    <a16:creationId xmlns:a16="http://schemas.microsoft.com/office/drawing/2014/main" id="{572B010F-F121-4895-9573-6D59DC52DFD8}"/>
                  </a:ext>
                </a:extLst>
              </p:cNvPr>
              <p:cNvSpPr/>
              <p:nvPr/>
            </p:nvSpPr>
            <p:spPr>
              <a:xfrm>
                <a:off x="616635" y="3535780"/>
                <a:ext cx="353468" cy="152312"/>
              </a:xfrm>
              <a:custGeom>
                <a:avLst/>
                <a:gdLst/>
                <a:ahLst/>
                <a:cxnLst/>
                <a:rect l="l" t="t" r="r" b="b"/>
                <a:pathLst>
                  <a:path w="9093" h="3918" extrusionOk="0">
                    <a:moveTo>
                      <a:pt x="8587" y="1"/>
                    </a:moveTo>
                    <a:cubicBezTo>
                      <a:pt x="6954" y="693"/>
                      <a:pt x="5180" y="1058"/>
                      <a:pt x="3388" y="1058"/>
                    </a:cubicBezTo>
                    <a:cubicBezTo>
                      <a:pt x="2259" y="1058"/>
                      <a:pt x="1119" y="914"/>
                      <a:pt x="1" y="616"/>
                    </a:cubicBezTo>
                    <a:lnTo>
                      <a:pt x="1" y="616"/>
                    </a:lnTo>
                    <a:lnTo>
                      <a:pt x="245" y="3389"/>
                    </a:lnTo>
                    <a:cubicBezTo>
                      <a:pt x="254" y="3509"/>
                      <a:pt x="303" y="3614"/>
                      <a:pt x="370" y="3696"/>
                    </a:cubicBezTo>
                    <a:cubicBezTo>
                      <a:pt x="480" y="3836"/>
                      <a:pt x="649" y="3918"/>
                      <a:pt x="826" y="3918"/>
                    </a:cubicBezTo>
                    <a:cubicBezTo>
                      <a:pt x="918" y="3918"/>
                      <a:pt x="1019" y="3893"/>
                      <a:pt x="1110" y="3840"/>
                    </a:cubicBezTo>
                    <a:lnTo>
                      <a:pt x="4315" y="2015"/>
                    </a:lnTo>
                    <a:cubicBezTo>
                      <a:pt x="4320" y="2015"/>
                      <a:pt x="4326" y="2010"/>
                      <a:pt x="4335" y="2005"/>
                    </a:cubicBezTo>
                    <a:cubicBezTo>
                      <a:pt x="4417" y="1961"/>
                      <a:pt x="4508" y="1937"/>
                      <a:pt x="4604" y="1937"/>
                    </a:cubicBezTo>
                    <a:cubicBezTo>
                      <a:pt x="4648" y="1937"/>
                      <a:pt x="4690" y="1942"/>
                      <a:pt x="4734" y="1957"/>
                    </a:cubicBezTo>
                    <a:lnTo>
                      <a:pt x="8323" y="2778"/>
                    </a:lnTo>
                    <a:cubicBezTo>
                      <a:pt x="8372" y="2788"/>
                      <a:pt x="8414" y="2793"/>
                      <a:pt x="8458" y="2793"/>
                    </a:cubicBezTo>
                    <a:cubicBezTo>
                      <a:pt x="8478" y="2793"/>
                      <a:pt x="8501" y="2793"/>
                      <a:pt x="8521" y="2788"/>
                    </a:cubicBezTo>
                    <a:lnTo>
                      <a:pt x="8525" y="2788"/>
                    </a:lnTo>
                    <a:cubicBezTo>
                      <a:pt x="8847" y="2749"/>
                      <a:pt x="9093" y="2442"/>
                      <a:pt x="9020" y="2096"/>
                    </a:cubicBezTo>
                    <a:lnTo>
                      <a:pt x="8587" y="1"/>
                    </a:lnTo>
                    <a:close/>
                  </a:path>
                </a:pathLst>
              </a:custGeom>
              <a:solidFill>
                <a:srgbClr val="F580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2390;p51">
                <a:extLst>
                  <a:ext uri="{FF2B5EF4-FFF2-40B4-BE49-F238E27FC236}">
                    <a16:creationId xmlns:a16="http://schemas.microsoft.com/office/drawing/2014/main" id="{738F8FEC-4EAA-4707-9596-80EFDD0508CA}"/>
                  </a:ext>
                </a:extLst>
              </p:cNvPr>
              <p:cNvSpPr/>
              <p:nvPr/>
            </p:nvSpPr>
            <p:spPr>
              <a:xfrm>
                <a:off x="809598" y="3392914"/>
                <a:ext cx="63945" cy="39380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1013" extrusionOk="0">
                    <a:moveTo>
                      <a:pt x="913" y="0"/>
                    </a:moveTo>
                    <a:cubicBezTo>
                      <a:pt x="865" y="0"/>
                      <a:pt x="815" y="3"/>
                      <a:pt x="764" y="9"/>
                    </a:cubicBezTo>
                    <a:cubicBezTo>
                      <a:pt x="327" y="62"/>
                      <a:pt x="1" y="326"/>
                      <a:pt x="34" y="600"/>
                    </a:cubicBezTo>
                    <a:cubicBezTo>
                      <a:pt x="64" y="842"/>
                      <a:pt x="363" y="1013"/>
                      <a:pt x="734" y="1013"/>
                    </a:cubicBezTo>
                    <a:cubicBezTo>
                      <a:pt x="783" y="1013"/>
                      <a:pt x="833" y="1010"/>
                      <a:pt x="884" y="1003"/>
                    </a:cubicBezTo>
                    <a:cubicBezTo>
                      <a:pt x="1317" y="952"/>
                      <a:pt x="1644" y="686"/>
                      <a:pt x="1611" y="413"/>
                    </a:cubicBezTo>
                    <a:cubicBezTo>
                      <a:pt x="1580" y="171"/>
                      <a:pt x="1281" y="0"/>
                      <a:pt x="913" y="0"/>
                    </a:cubicBezTo>
                    <a:close/>
                  </a:path>
                </a:pathLst>
              </a:custGeom>
              <a:solidFill>
                <a:srgbClr val="EE73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391;p51">
                <a:extLst>
                  <a:ext uri="{FF2B5EF4-FFF2-40B4-BE49-F238E27FC236}">
                    <a16:creationId xmlns:a16="http://schemas.microsoft.com/office/drawing/2014/main" id="{08A70446-738E-422E-BBE3-ECB7F064A5D0}"/>
                  </a:ext>
                </a:extLst>
              </p:cNvPr>
              <p:cNvSpPr/>
              <p:nvPr/>
            </p:nvSpPr>
            <p:spPr>
              <a:xfrm>
                <a:off x="656596" y="3387782"/>
                <a:ext cx="28999" cy="39769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023" extrusionOk="0">
                    <a:moveTo>
                      <a:pt x="305" y="0"/>
                    </a:moveTo>
                    <a:cubicBezTo>
                      <a:pt x="298" y="0"/>
                      <a:pt x="291" y="1"/>
                      <a:pt x="284" y="2"/>
                    </a:cubicBezTo>
                    <a:cubicBezTo>
                      <a:pt x="126" y="21"/>
                      <a:pt x="0" y="252"/>
                      <a:pt x="0" y="536"/>
                    </a:cubicBezTo>
                    <a:cubicBezTo>
                      <a:pt x="5" y="802"/>
                      <a:pt x="168" y="1023"/>
                      <a:pt x="368" y="1023"/>
                    </a:cubicBezTo>
                    <a:cubicBezTo>
                      <a:pt x="380" y="1023"/>
                      <a:pt x="392" y="1022"/>
                      <a:pt x="404" y="1020"/>
                    </a:cubicBezTo>
                    <a:cubicBezTo>
                      <a:pt x="625" y="997"/>
                      <a:pt x="745" y="732"/>
                      <a:pt x="683" y="454"/>
                    </a:cubicBezTo>
                    <a:cubicBezTo>
                      <a:pt x="619" y="192"/>
                      <a:pt x="454" y="0"/>
                      <a:pt x="305" y="0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2392;p51">
                <a:extLst>
                  <a:ext uri="{FF2B5EF4-FFF2-40B4-BE49-F238E27FC236}">
                    <a16:creationId xmlns:a16="http://schemas.microsoft.com/office/drawing/2014/main" id="{0D4BB239-AD86-4CAA-AB89-96680B6F4C4C}"/>
                  </a:ext>
                </a:extLst>
              </p:cNvPr>
              <p:cNvSpPr/>
              <p:nvPr/>
            </p:nvSpPr>
            <p:spPr>
              <a:xfrm>
                <a:off x="667753" y="3392875"/>
                <a:ext cx="8513" cy="6414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65" extrusionOk="0">
                    <a:moveTo>
                      <a:pt x="116" y="0"/>
                    </a:moveTo>
                    <a:cubicBezTo>
                      <a:pt x="112" y="0"/>
                      <a:pt x="108" y="0"/>
                      <a:pt x="103" y="1"/>
                    </a:cubicBezTo>
                    <a:cubicBezTo>
                      <a:pt x="0" y="10"/>
                      <a:pt x="16" y="164"/>
                      <a:pt x="112" y="164"/>
                    </a:cubicBezTo>
                    <a:cubicBezTo>
                      <a:pt x="115" y="164"/>
                      <a:pt x="118" y="164"/>
                      <a:pt x="122" y="164"/>
                    </a:cubicBezTo>
                    <a:cubicBezTo>
                      <a:pt x="219" y="150"/>
                      <a:pt x="205" y="0"/>
                      <a:pt x="116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2393;p51">
                <a:extLst>
                  <a:ext uri="{FF2B5EF4-FFF2-40B4-BE49-F238E27FC236}">
                    <a16:creationId xmlns:a16="http://schemas.microsoft.com/office/drawing/2014/main" id="{E7438FC7-EFC2-4F4E-80E5-301939C1B18E}"/>
                  </a:ext>
                </a:extLst>
              </p:cNvPr>
              <p:cNvSpPr/>
              <p:nvPr/>
            </p:nvSpPr>
            <p:spPr>
              <a:xfrm>
                <a:off x="825847" y="3373010"/>
                <a:ext cx="28999" cy="39614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019" extrusionOk="0">
                    <a:moveTo>
                      <a:pt x="306" y="1"/>
                    </a:moveTo>
                    <a:cubicBezTo>
                      <a:pt x="298" y="1"/>
                      <a:pt x="291" y="1"/>
                      <a:pt x="284" y="2"/>
                    </a:cubicBezTo>
                    <a:cubicBezTo>
                      <a:pt x="126" y="22"/>
                      <a:pt x="0" y="253"/>
                      <a:pt x="0" y="535"/>
                    </a:cubicBezTo>
                    <a:cubicBezTo>
                      <a:pt x="5" y="798"/>
                      <a:pt x="168" y="1018"/>
                      <a:pt x="367" y="1018"/>
                    </a:cubicBezTo>
                    <a:cubicBezTo>
                      <a:pt x="379" y="1018"/>
                      <a:pt x="392" y="1018"/>
                      <a:pt x="404" y="1016"/>
                    </a:cubicBezTo>
                    <a:cubicBezTo>
                      <a:pt x="625" y="992"/>
                      <a:pt x="745" y="728"/>
                      <a:pt x="683" y="454"/>
                    </a:cubicBezTo>
                    <a:cubicBezTo>
                      <a:pt x="619" y="188"/>
                      <a:pt x="454" y="1"/>
                      <a:pt x="306" y="1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2394;p51">
                <a:extLst>
                  <a:ext uri="{FF2B5EF4-FFF2-40B4-BE49-F238E27FC236}">
                    <a16:creationId xmlns:a16="http://schemas.microsoft.com/office/drawing/2014/main" id="{98CA9CA2-D962-41D9-89CC-1C312FFA9CCC}"/>
                  </a:ext>
                </a:extLst>
              </p:cNvPr>
              <p:cNvSpPr/>
              <p:nvPr/>
            </p:nvSpPr>
            <p:spPr>
              <a:xfrm>
                <a:off x="837042" y="3377908"/>
                <a:ext cx="8552" cy="6453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66" extrusionOk="0">
                    <a:moveTo>
                      <a:pt x="110" y="0"/>
                    </a:moveTo>
                    <a:cubicBezTo>
                      <a:pt x="108" y="0"/>
                      <a:pt x="105" y="1"/>
                      <a:pt x="102" y="1"/>
                    </a:cubicBezTo>
                    <a:cubicBezTo>
                      <a:pt x="0" y="15"/>
                      <a:pt x="14" y="165"/>
                      <a:pt x="108" y="165"/>
                    </a:cubicBezTo>
                    <a:cubicBezTo>
                      <a:pt x="112" y="165"/>
                      <a:pt x="116" y="165"/>
                      <a:pt x="121" y="165"/>
                    </a:cubicBezTo>
                    <a:cubicBezTo>
                      <a:pt x="219" y="150"/>
                      <a:pt x="203" y="0"/>
                      <a:pt x="110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2395;p51">
                <a:extLst>
                  <a:ext uri="{FF2B5EF4-FFF2-40B4-BE49-F238E27FC236}">
                    <a16:creationId xmlns:a16="http://schemas.microsoft.com/office/drawing/2014/main" id="{C568D077-70F5-41FF-938A-F8306AA6977B}"/>
                  </a:ext>
                </a:extLst>
              </p:cNvPr>
              <p:cNvSpPr/>
              <p:nvPr/>
            </p:nvSpPr>
            <p:spPr>
              <a:xfrm>
                <a:off x="728316" y="3423470"/>
                <a:ext cx="59086" cy="28651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737" extrusionOk="0">
                    <a:moveTo>
                      <a:pt x="1436" y="0"/>
                    </a:moveTo>
                    <a:cubicBezTo>
                      <a:pt x="1400" y="0"/>
                      <a:pt x="1370" y="26"/>
                      <a:pt x="1360" y="59"/>
                    </a:cubicBezTo>
                    <a:cubicBezTo>
                      <a:pt x="1360" y="59"/>
                      <a:pt x="1337" y="175"/>
                      <a:pt x="1251" y="295"/>
                    </a:cubicBezTo>
                    <a:cubicBezTo>
                      <a:pt x="1207" y="352"/>
                      <a:pt x="1149" y="415"/>
                      <a:pt x="1072" y="468"/>
                    </a:cubicBezTo>
                    <a:cubicBezTo>
                      <a:pt x="996" y="516"/>
                      <a:pt x="895" y="559"/>
                      <a:pt x="770" y="574"/>
                    </a:cubicBezTo>
                    <a:cubicBezTo>
                      <a:pt x="726" y="583"/>
                      <a:pt x="688" y="583"/>
                      <a:pt x="650" y="583"/>
                    </a:cubicBezTo>
                    <a:cubicBezTo>
                      <a:pt x="549" y="583"/>
                      <a:pt x="472" y="563"/>
                      <a:pt x="404" y="530"/>
                    </a:cubicBezTo>
                    <a:cubicBezTo>
                      <a:pt x="357" y="506"/>
                      <a:pt x="318" y="477"/>
                      <a:pt x="289" y="448"/>
                    </a:cubicBezTo>
                    <a:cubicBezTo>
                      <a:pt x="242" y="401"/>
                      <a:pt x="207" y="348"/>
                      <a:pt x="189" y="310"/>
                    </a:cubicBezTo>
                    <a:cubicBezTo>
                      <a:pt x="178" y="290"/>
                      <a:pt x="169" y="275"/>
                      <a:pt x="164" y="266"/>
                    </a:cubicBezTo>
                    <a:cubicBezTo>
                      <a:pt x="164" y="261"/>
                      <a:pt x="164" y="257"/>
                      <a:pt x="160" y="252"/>
                    </a:cubicBezTo>
                    <a:cubicBezTo>
                      <a:pt x="152" y="217"/>
                      <a:pt x="123" y="195"/>
                      <a:pt x="92" y="195"/>
                    </a:cubicBezTo>
                    <a:cubicBezTo>
                      <a:pt x="84" y="195"/>
                      <a:pt x="76" y="196"/>
                      <a:pt x="69" y="199"/>
                    </a:cubicBezTo>
                    <a:cubicBezTo>
                      <a:pt x="25" y="208"/>
                      <a:pt x="1" y="252"/>
                      <a:pt x="16" y="290"/>
                    </a:cubicBezTo>
                    <a:cubicBezTo>
                      <a:pt x="16" y="295"/>
                      <a:pt x="25" y="324"/>
                      <a:pt x="45" y="367"/>
                    </a:cubicBezTo>
                    <a:cubicBezTo>
                      <a:pt x="73" y="425"/>
                      <a:pt x="131" y="521"/>
                      <a:pt x="227" y="598"/>
                    </a:cubicBezTo>
                    <a:cubicBezTo>
                      <a:pt x="275" y="636"/>
                      <a:pt x="333" y="670"/>
                      <a:pt x="404" y="698"/>
                    </a:cubicBezTo>
                    <a:cubicBezTo>
                      <a:pt x="477" y="723"/>
                      <a:pt x="559" y="736"/>
                      <a:pt x="650" y="736"/>
                    </a:cubicBezTo>
                    <a:cubicBezTo>
                      <a:pt x="693" y="736"/>
                      <a:pt x="741" y="732"/>
                      <a:pt x="790" y="727"/>
                    </a:cubicBezTo>
                    <a:cubicBezTo>
                      <a:pt x="943" y="703"/>
                      <a:pt x="1063" y="656"/>
                      <a:pt x="1159" y="592"/>
                    </a:cubicBezTo>
                    <a:cubicBezTo>
                      <a:pt x="1231" y="545"/>
                      <a:pt x="1294" y="487"/>
                      <a:pt x="1337" y="434"/>
                    </a:cubicBezTo>
                    <a:cubicBezTo>
                      <a:pt x="1409" y="348"/>
                      <a:pt x="1453" y="266"/>
                      <a:pt x="1476" y="199"/>
                    </a:cubicBezTo>
                    <a:cubicBezTo>
                      <a:pt x="1505" y="137"/>
                      <a:pt x="1510" y="93"/>
                      <a:pt x="1515" y="88"/>
                    </a:cubicBezTo>
                    <a:cubicBezTo>
                      <a:pt x="1520" y="50"/>
                      <a:pt x="1495" y="6"/>
                      <a:pt x="1453" y="2"/>
                    </a:cubicBezTo>
                    <a:cubicBezTo>
                      <a:pt x="1447" y="1"/>
                      <a:pt x="1442" y="0"/>
                      <a:pt x="1436" y="0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2396;p51">
                <a:extLst>
                  <a:ext uri="{FF2B5EF4-FFF2-40B4-BE49-F238E27FC236}">
                    <a16:creationId xmlns:a16="http://schemas.microsoft.com/office/drawing/2014/main" id="{D602798E-8EA9-4743-A063-43DA17084423}"/>
                  </a:ext>
                </a:extLst>
              </p:cNvPr>
              <p:cNvSpPr/>
              <p:nvPr/>
            </p:nvSpPr>
            <p:spPr>
              <a:xfrm>
                <a:off x="688744" y="3217432"/>
                <a:ext cx="59086" cy="59090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0" extrusionOk="0">
                    <a:moveTo>
                      <a:pt x="759" y="1"/>
                    </a:moveTo>
                    <a:cubicBezTo>
                      <a:pt x="342" y="1"/>
                      <a:pt x="0" y="342"/>
                      <a:pt x="0" y="760"/>
                    </a:cubicBezTo>
                    <a:cubicBezTo>
                      <a:pt x="0" y="1178"/>
                      <a:pt x="342" y="1520"/>
                      <a:pt x="759" y="1520"/>
                    </a:cubicBezTo>
                    <a:cubicBezTo>
                      <a:pt x="1178" y="1520"/>
                      <a:pt x="1519" y="1178"/>
                      <a:pt x="1519" y="760"/>
                    </a:cubicBezTo>
                    <a:cubicBezTo>
                      <a:pt x="1519" y="342"/>
                      <a:pt x="1178" y="1"/>
                      <a:pt x="759" y="1"/>
                    </a:cubicBezTo>
                    <a:close/>
                  </a:path>
                </a:pathLst>
              </a:custGeom>
              <a:solidFill>
                <a:srgbClr val="FECF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2397;p51">
                <a:extLst>
                  <a:ext uri="{FF2B5EF4-FFF2-40B4-BE49-F238E27FC236}">
                    <a16:creationId xmlns:a16="http://schemas.microsoft.com/office/drawing/2014/main" id="{DF3FA514-E907-4292-9706-6EC379298999}"/>
                  </a:ext>
                </a:extLst>
              </p:cNvPr>
              <p:cNvSpPr/>
              <p:nvPr/>
            </p:nvSpPr>
            <p:spPr>
              <a:xfrm>
                <a:off x="642213" y="3412896"/>
                <a:ext cx="63906" cy="39419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014" extrusionOk="0">
                    <a:moveTo>
                      <a:pt x="911" y="0"/>
                    </a:moveTo>
                    <a:cubicBezTo>
                      <a:pt x="862" y="0"/>
                      <a:pt x="811" y="3"/>
                      <a:pt x="760" y="10"/>
                    </a:cubicBezTo>
                    <a:cubicBezTo>
                      <a:pt x="328" y="63"/>
                      <a:pt x="0" y="327"/>
                      <a:pt x="35" y="600"/>
                    </a:cubicBezTo>
                    <a:cubicBezTo>
                      <a:pt x="64" y="846"/>
                      <a:pt x="362" y="1013"/>
                      <a:pt x="728" y="1013"/>
                    </a:cubicBezTo>
                    <a:cubicBezTo>
                      <a:pt x="778" y="1013"/>
                      <a:pt x="829" y="1010"/>
                      <a:pt x="880" y="1004"/>
                    </a:cubicBezTo>
                    <a:cubicBezTo>
                      <a:pt x="1317" y="957"/>
                      <a:pt x="1644" y="687"/>
                      <a:pt x="1610" y="413"/>
                    </a:cubicBezTo>
                    <a:cubicBezTo>
                      <a:pt x="1581" y="171"/>
                      <a:pt x="1281" y="0"/>
                      <a:pt x="911" y="0"/>
                    </a:cubicBezTo>
                    <a:close/>
                  </a:path>
                </a:pathLst>
              </a:custGeom>
              <a:solidFill>
                <a:srgbClr val="EE73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" name="Google Shape;2398;p51">
              <a:extLst>
                <a:ext uri="{FF2B5EF4-FFF2-40B4-BE49-F238E27FC236}">
                  <a16:creationId xmlns:a16="http://schemas.microsoft.com/office/drawing/2014/main" id="{01DAE05E-8C33-449C-9C15-1199F238D42E}"/>
                </a:ext>
              </a:extLst>
            </p:cNvPr>
            <p:cNvSpPr/>
            <p:nvPr/>
          </p:nvSpPr>
          <p:spPr>
            <a:xfrm>
              <a:off x="488084" y="3164600"/>
              <a:ext cx="535235" cy="523452"/>
            </a:xfrm>
            <a:custGeom>
              <a:avLst/>
              <a:gdLst/>
              <a:ahLst/>
              <a:cxnLst/>
              <a:rect l="l" t="t" r="r" b="b"/>
              <a:pathLst>
                <a:path w="13769" h="13465" extrusionOk="0">
                  <a:moveTo>
                    <a:pt x="6221" y="1"/>
                  </a:moveTo>
                  <a:cubicBezTo>
                    <a:pt x="6004" y="1"/>
                    <a:pt x="5790" y="120"/>
                    <a:pt x="5691" y="342"/>
                  </a:cubicBezTo>
                  <a:lnTo>
                    <a:pt x="4173" y="3701"/>
                  </a:lnTo>
                  <a:cubicBezTo>
                    <a:pt x="4109" y="3831"/>
                    <a:pt x="4004" y="3936"/>
                    <a:pt x="3869" y="3994"/>
                  </a:cubicBezTo>
                  <a:lnTo>
                    <a:pt x="476" y="5442"/>
                  </a:lnTo>
                  <a:cubicBezTo>
                    <a:pt x="87" y="5604"/>
                    <a:pt x="1" y="6119"/>
                    <a:pt x="314" y="6402"/>
                  </a:cubicBezTo>
                  <a:lnTo>
                    <a:pt x="3038" y="8887"/>
                  </a:lnTo>
                  <a:cubicBezTo>
                    <a:pt x="3148" y="8982"/>
                    <a:pt x="3215" y="9117"/>
                    <a:pt x="3226" y="9261"/>
                  </a:cubicBezTo>
                  <a:lnTo>
                    <a:pt x="3552" y="12938"/>
                  </a:lnTo>
                  <a:cubicBezTo>
                    <a:pt x="3581" y="13251"/>
                    <a:pt x="3847" y="13465"/>
                    <a:pt x="4133" y="13465"/>
                  </a:cubicBezTo>
                  <a:cubicBezTo>
                    <a:pt x="4228" y="13465"/>
                    <a:pt x="4326" y="13441"/>
                    <a:pt x="4417" y="13389"/>
                  </a:cubicBezTo>
                  <a:lnTo>
                    <a:pt x="7622" y="11564"/>
                  </a:lnTo>
                  <a:cubicBezTo>
                    <a:pt x="7708" y="11514"/>
                    <a:pt x="7804" y="11490"/>
                    <a:pt x="7902" y="11490"/>
                  </a:cubicBezTo>
                  <a:cubicBezTo>
                    <a:pt x="7948" y="11490"/>
                    <a:pt x="7995" y="11495"/>
                    <a:pt x="8041" y="11506"/>
                  </a:cubicBezTo>
                  <a:lnTo>
                    <a:pt x="11630" y="12327"/>
                  </a:lnTo>
                  <a:cubicBezTo>
                    <a:pt x="11676" y="12338"/>
                    <a:pt x="11721" y="12343"/>
                    <a:pt x="11765" y="12343"/>
                  </a:cubicBezTo>
                  <a:cubicBezTo>
                    <a:pt x="12120" y="12343"/>
                    <a:pt x="12404" y="12013"/>
                    <a:pt x="12327" y="11645"/>
                  </a:cubicBezTo>
                  <a:lnTo>
                    <a:pt x="11588" y="8037"/>
                  </a:lnTo>
                  <a:cubicBezTo>
                    <a:pt x="11554" y="7892"/>
                    <a:pt x="11583" y="7742"/>
                    <a:pt x="11655" y="7618"/>
                  </a:cubicBezTo>
                  <a:lnTo>
                    <a:pt x="13548" y="4455"/>
                  </a:lnTo>
                  <a:cubicBezTo>
                    <a:pt x="13769" y="4096"/>
                    <a:pt x="13538" y="3630"/>
                    <a:pt x="13116" y="3581"/>
                  </a:cubicBezTo>
                  <a:lnTo>
                    <a:pt x="9454" y="3173"/>
                  </a:lnTo>
                  <a:cubicBezTo>
                    <a:pt x="9310" y="3158"/>
                    <a:pt x="9175" y="3086"/>
                    <a:pt x="9079" y="2980"/>
                  </a:cubicBezTo>
                  <a:lnTo>
                    <a:pt x="6657" y="198"/>
                  </a:lnTo>
                  <a:cubicBezTo>
                    <a:pt x="6539" y="64"/>
                    <a:pt x="6379" y="1"/>
                    <a:pt x="6221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5" name="Google Shape;2326;p51">
            <a:extLst>
              <a:ext uri="{FF2B5EF4-FFF2-40B4-BE49-F238E27FC236}">
                <a16:creationId xmlns:a16="http://schemas.microsoft.com/office/drawing/2014/main" id="{7B4E93BD-94A6-48CD-B81D-BE906758CE8D}"/>
              </a:ext>
            </a:extLst>
          </p:cNvPr>
          <p:cNvSpPr txBox="1">
            <a:spLocks/>
          </p:cNvSpPr>
          <p:nvPr/>
        </p:nvSpPr>
        <p:spPr>
          <a:xfrm>
            <a:off x="6377004" y="3499504"/>
            <a:ext cx="1943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osis"/>
              <a:buNone/>
              <a:defRPr sz="2000" b="1" i="0" u="none" strike="noStrike" cap="none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 sz="1900" dirty="0"/>
              <a:t>pickle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CD03540A-612B-4D6D-80F2-93CB8B7BC2E1}"/>
              </a:ext>
            </a:extLst>
          </p:cNvPr>
          <p:cNvSpPr/>
          <p:nvPr/>
        </p:nvSpPr>
        <p:spPr>
          <a:xfrm>
            <a:off x="667260" y="2354264"/>
            <a:ext cx="1869206" cy="7865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Loading  </a:t>
            </a:r>
          </a:p>
          <a:p>
            <a:pPr algn="ctr"/>
            <a:r>
              <a:rPr lang="en-GB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</a:t>
            </a:r>
            <a:endParaRPr lang="ar-SA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64E2242C-D5AE-4011-AEB9-329B57F8426F}"/>
              </a:ext>
            </a:extLst>
          </p:cNvPr>
          <p:cNvSpPr/>
          <p:nvPr/>
        </p:nvSpPr>
        <p:spPr>
          <a:xfrm>
            <a:off x="4951789" y="2354264"/>
            <a:ext cx="1943420" cy="7865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Building Models</a:t>
            </a:r>
            <a:endParaRPr 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639CAE5F-0C62-47B8-86C2-26081B181847}"/>
              </a:ext>
            </a:extLst>
          </p:cNvPr>
          <p:cNvSpPr/>
          <p:nvPr/>
        </p:nvSpPr>
        <p:spPr>
          <a:xfrm>
            <a:off x="2772417" y="2354264"/>
            <a:ext cx="1943420" cy="7865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EDA</a:t>
            </a:r>
            <a:endParaRPr lang="ar-SA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0F638B67-23FB-4AAF-8A8E-A0F409E650B5}"/>
              </a:ext>
            </a:extLst>
          </p:cNvPr>
          <p:cNvSpPr/>
          <p:nvPr/>
        </p:nvSpPr>
        <p:spPr>
          <a:xfrm>
            <a:off x="7052511" y="2354264"/>
            <a:ext cx="1943420" cy="7865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Choosing the best Model</a:t>
            </a:r>
            <a:endParaRPr 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5" name="Title 3">
            <a:extLst>
              <a:ext uri="{FF2B5EF4-FFF2-40B4-BE49-F238E27FC236}">
                <a16:creationId xmlns:a16="http://schemas.microsoft.com/office/drawing/2014/main" id="{01B97160-821E-4C7B-9CD8-64E17E3F5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3900" y="1288458"/>
            <a:ext cx="10591800" cy="646332"/>
          </a:xfrm>
        </p:spPr>
        <p:txBody>
          <a:bodyPr/>
          <a:lstStyle/>
          <a:p>
            <a:r>
              <a:rPr lang="en-GB" dirty="0"/>
              <a:t>Workflow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p53"/>
          <p:cNvSpPr txBox="1">
            <a:spLocks noGrp="1"/>
          </p:cNvSpPr>
          <p:nvPr>
            <p:ph type="subTitle" idx="1"/>
          </p:nvPr>
        </p:nvSpPr>
        <p:spPr>
          <a:xfrm>
            <a:off x="4076251" y="1209650"/>
            <a:ext cx="4272900" cy="2699026"/>
          </a:xfrm>
          <a:prstGeom prst="rect">
            <a:avLst/>
          </a:prstGeom>
        </p:spPr>
        <p:txBody>
          <a:bodyPr spcFirstLastPara="1" wrap="square" lIns="90000" tIns="90000" rIns="90000" bIns="90000" anchor="b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200" b="0" dirty="0"/>
              <a:t>We used the dataset from </a:t>
            </a:r>
            <a:r>
              <a:rPr lang="en-GB" sz="1200" b="0" dirty="0">
                <a:hlinkClick r:id="rId3"/>
              </a:rPr>
              <a:t>https://www.kaggle.com</a:t>
            </a:r>
            <a:endParaRPr lang="en-GB" sz="12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200" b="0" dirty="0"/>
              <a:t>The dataset contains 39552 rows and 7 columns</a:t>
            </a:r>
          </a:p>
          <a:p>
            <a:pPr marL="139700" indent="0"/>
            <a:endParaRPr lang="en-GB" sz="1200" b="0" dirty="0"/>
          </a:p>
          <a:p>
            <a:pPr marL="139700" indent="0"/>
            <a:r>
              <a:rPr lang="en-GB" sz="1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Features:</a:t>
            </a:r>
          </a:p>
          <a:p>
            <a:pPr marL="139700" indent="0"/>
            <a:endParaRPr lang="en-GB" sz="12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11150" indent="-171450">
              <a:buFont typeface="Arial" panose="020B0604020202020204" pitchFamily="34" charset="0"/>
              <a:buChar char="•"/>
            </a:pPr>
            <a:r>
              <a:rPr lang="en-GB" sz="1200" b="1" dirty="0" err="1">
                <a:ln w="0"/>
                <a:solidFill>
                  <a:srgbClr val="FEB12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Vmag</a:t>
            </a:r>
            <a:r>
              <a:rPr lang="en-GB" sz="1200" dirty="0" err="1">
                <a:ln w="0"/>
                <a:solidFill>
                  <a:srgbClr val="C4CBD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:Visual</a:t>
            </a:r>
            <a:r>
              <a:rPr lang="en-GB" sz="1200" dirty="0">
                <a:ln w="0"/>
                <a:solidFill>
                  <a:srgbClr val="C4CBD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Apparent Magnitude of the Star.</a:t>
            </a:r>
          </a:p>
          <a:p>
            <a:pPr marL="311150" indent="-171450">
              <a:buFont typeface="Arial" panose="020B0604020202020204" pitchFamily="34" charset="0"/>
              <a:buChar char="•"/>
            </a:pPr>
            <a:r>
              <a:rPr lang="en-GB" sz="1200" b="1" dirty="0" err="1">
                <a:ln w="0"/>
                <a:solidFill>
                  <a:srgbClr val="FEB12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Plx</a:t>
            </a:r>
            <a:r>
              <a:rPr lang="en-GB" sz="1200" dirty="0" err="1">
                <a:ln w="0"/>
                <a:solidFill>
                  <a:srgbClr val="C4CBD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:Distance</a:t>
            </a:r>
            <a:r>
              <a:rPr lang="en-GB" sz="1200" dirty="0">
                <a:ln w="0"/>
                <a:solidFill>
                  <a:srgbClr val="C4CBD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Between the Star and the Earth.</a:t>
            </a:r>
          </a:p>
          <a:p>
            <a:pPr marL="311150" indent="-171450">
              <a:buFont typeface="Arial" panose="020B0604020202020204" pitchFamily="34" charset="0"/>
              <a:buChar char="•"/>
            </a:pPr>
            <a:r>
              <a:rPr lang="en-GB" sz="1200" b="1" dirty="0">
                <a:ln w="0"/>
                <a:solidFill>
                  <a:srgbClr val="FEB12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sz="1200" b="1" dirty="0" err="1">
                <a:ln w="0"/>
                <a:solidFill>
                  <a:srgbClr val="FEB12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e_Plx</a:t>
            </a:r>
            <a:r>
              <a:rPr lang="en-GB" sz="1200" dirty="0" err="1">
                <a:ln w="0"/>
                <a:solidFill>
                  <a:srgbClr val="C4CBD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:Standard</a:t>
            </a:r>
            <a:r>
              <a:rPr lang="en-GB" sz="1200" dirty="0">
                <a:ln w="0"/>
                <a:solidFill>
                  <a:srgbClr val="C4CBD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Error of `</a:t>
            </a:r>
            <a:r>
              <a:rPr lang="en-GB" sz="1200" dirty="0" err="1">
                <a:ln w="0"/>
                <a:solidFill>
                  <a:srgbClr val="C4CBD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Plx</a:t>
            </a:r>
            <a:r>
              <a:rPr lang="en-GB" sz="1200" dirty="0">
                <a:ln w="0"/>
                <a:solidFill>
                  <a:srgbClr val="C4CBD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`.</a:t>
            </a:r>
          </a:p>
          <a:p>
            <a:pPr marL="311150" indent="-171450">
              <a:buFont typeface="Arial" panose="020B0604020202020204" pitchFamily="34" charset="0"/>
              <a:buChar char="•"/>
            </a:pPr>
            <a:r>
              <a:rPr lang="en-GB" sz="1200" b="1" dirty="0">
                <a:ln w="0"/>
                <a:solidFill>
                  <a:srgbClr val="FEB12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B-V</a:t>
            </a:r>
            <a:r>
              <a:rPr lang="en-GB" sz="1200" dirty="0">
                <a:ln w="0"/>
                <a:solidFill>
                  <a:srgbClr val="C4CBD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:B-V </a:t>
            </a:r>
            <a:r>
              <a:rPr lang="en-GB" sz="1200" dirty="0" err="1">
                <a:ln w="0"/>
                <a:solidFill>
                  <a:srgbClr val="C4CBD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color</a:t>
            </a:r>
            <a:r>
              <a:rPr lang="en-GB" sz="1200" dirty="0">
                <a:ln w="0"/>
                <a:solidFill>
                  <a:srgbClr val="C4CBD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index.</a:t>
            </a:r>
          </a:p>
          <a:p>
            <a:pPr marL="311150" indent="-171450">
              <a:buFont typeface="Arial" panose="020B0604020202020204" pitchFamily="34" charset="0"/>
              <a:buChar char="•"/>
            </a:pPr>
            <a:r>
              <a:rPr lang="en-GB" sz="1200" b="1" dirty="0">
                <a:ln w="0"/>
                <a:solidFill>
                  <a:srgbClr val="FEB12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sz="1200" b="1" dirty="0" err="1">
                <a:ln w="0"/>
                <a:solidFill>
                  <a:srgbClr val="FEB12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SpType</a:t>
            </a:r>
            <a:r>
              <a:rPr lang="en-GB" sz="1200" dirty="0" err="1">
                <a:ln w="0"/>
                <a:solidFill>
                  <a:srgbClr val="C4CBD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:Spectral</a:t>
            </a:r>
            <a:r>
              <a:rPr lang="en-GB" sz="1200" dirty="0">
                <a:ln w="0"/>
                <a:solidFill>
                  <a:srgbClr val="C4CBD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type.</a:t>
            </a:r>
          </a:p>
          <a:p>
            <a:pPr marL="311150" indent="-171450">
              <a:buFont typeface="Arial" panose="020B0604020202020204" pitchFamily="34" charset="0"/>
              <a:buChar char="•"/>
            </a:pPr>
            <a:r>
              <a:rPr lang="en-GB" sz="1200" b="1" dirty="0">
                <a:ln w="0"/>
                <a:solidFill>
                  <a:srgbClr val="FEB12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sz="1200" b="1" dirty="0" err="1">
                <a:ln w="0"/>
                <a:solidFill>
                  <a:srgbClr val="FEB12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Amag</a:t>
            </a:r>
            <a:r>
              <a:rPr lang="en-GB" sz="1200" dirty="0" err="1">
                <a:ln w="0"/>
                <a:solidFill>
                  <a:srgbClr val="C4CBD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:Absolute</a:t>
            </a:r>
            <a:r>
              <a:rPr lang="en-GB" sz="1200" dirty="0">
                <a:ln w="0"/>
                <a:solidFill>
                  <a:srgbClr val="C4CBD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Magnitude of the Star.</a:t>
            </a:r>
          </a:p>
          <a:p>
            <a:pPr marL="311150" indent="-171450">
              <a:buFont typeface="Arial" panose="020B0604020202020204" pitchFamily="34" charset="0"/>
              <a:buChar char="•"/>
            </a:pPr>
            <a:r>
              <a:rPr lang="en-GB" sz="1200" b="1" dirty="0" err="1">
                <a:ln w="0"/>
                <a:solidFill>
                  <a:srgbClr val="FEB12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TargetClass</a:t>
            </a:r>
            <a:r>
              <a:rPr lang="en-GB" sz="1200" dirty="0" err="1">
                <a:ln w="0"/>
                <a:solidFill>
                  <a:srgbClr val="C4CBD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:Whether</a:t>
            </a:r>
            <a:r>
              <a:rPr lang="en-GB" sz="1200" dirty="0">
                <a:ln w="0"/>
                <a:solidFill>
                  <a:srgbClr val="C4CBD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the Star is Dwarf (0) or Giant (1).</a:t>
            </a:r>
          </a:p>
          <a:p>
            <a:pPr marL="139700" indent="0"/>
            <a:endParaRPr lang="en-GB" sz="1200" b="0" dirty="0"/>
          </a:p>
        </p:txBody>
      </p:sp>
      <p:grpSp>
        <p:nvGrpSpPr>
          <p:cNvPr id="2510" name="Google Shape;2510;p53"/>
          <p:cNvGrpSpPr/>
          <p:nvPr/>
        </p:nvGrpSpPr>
        <p:grpSpPr>
          <a:xfrm>
            <a:off x="933121" y="1323948"/>
            <a:ext cx="2621691" cy="2566864"/>
            <a:chOff x="1333285" y="1149804"/>
            <a:chExt cx="2694995" cy="2638635"/>
          </a:xfrm>
        </p:grpSpPr>
        <p:grpSp>
          <p:nvGrpSpPr>
            <p:cNvPr id="2511" name="Google Shape;2511;p53"/>
            <p:cNvGrpSpPr/>
            <p:nvPr/>
          </p:nvGrpSpPr>
          <p:grpSpPr>
            <a:xfrm>
              <a:off x="2477239" y="1149804"/>
              <a:ext cx="455539" cy="445576"/>
              <a:chOff x="488084" y="3164562"/>
              <a:chExt cx="535235" cy="523530"/>
            </a:xfrm>
          </p:grpSpPr>
          <p:grpSp>
            <p:nvGrpSpPr>
              <p:cNvPr id="2512" name="Google Shape;2512;p53"/>
              <p:cNvGrpSpPr/>
              <p:nvPr/>
            </p:nvGrpSpPr>
            <p:grpSpPr>
              <a:xfrm>
                <a:off x="488084" y="3164562"/>
                <a:ext cx="535235" cy="523530"/>
                <a:chOff x="488084" y="3164562"/>
                <a:chExt cx="535235" cy="523530"/>
              </a:xfrm>
            </p:grpSpPr>
            <p:sp>
              <p:nvSpPr>
                <p:cNvPr id="2513" name="Google Shape;2513;p53"/>
                <p:cNvSpPr/>
                <p:nvPr/>
              </p:nvSpPr>
              <p:spPr>
                <a:xfrm>
                  <a:off x="488084" y="3164562"/>
                  <a:ext cx="535235" cy="523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9" h="13465" extrusionOk="0">
                      <a:moveTo>
                        <a:pt x="6221" y="1"/>
                      </a:moveTo>
                      <a:cubicBezTo>
                        <a:pt x="6004" y="1"/>
                        <a:pt x="5790" y="120"/>
                        <a:pt x="5691" y="342"/>
                      </a:cubicBezTo>
                      <a:lnTo>
                        <a:pt x="4173" y="3701"/>
                      </a:lnTo>
                      <a:cubicBezTo>
                        <a:pt x="4109" y="3831"/>
                        <a:pt x="4004" y="3936"/>
                        <a:pt x="3869" y="3994"/>
                      </a:cubicBezTo>
                      <a:lnTo>
                        <a:pt x="476" y="5442"/>
                      </a:lnTo>
                      <a:cubicBezTo>
                        <a:pt x="87" y="5604"/>
                        <a:pt x="1" y="6119"/>
                        <a:pt x="314" y="6402"/>
                      </a:cubicBezTo>
                      <a:lnTo>
                        <a:pt x="3038" y="8887"/>
                      </a:lnTo>
                      <a:cubicBezTo>
                        <a:pt x="3148" y="8982"/>
                        <a:pt x="3215" y="9117"/>
                        <a:pt x="3226" y="9261"/>
                      </a:cubicBezTo>
                      <a:lnTo>
                        <a:pt x="3552" y="12938"/>
                      </a:lnTo>
                      <a:cubicBezTo>
                        <a:pt x="3581" y="13251"/>
                        <a:pt x="3847" y="13465"/>
                        <a:pt x="4133" y="13465"/>
                      </a:cubicBezTo>
                      <a:cubicBezTo>
                        <a:pt x="4228" y="13465"/>
                        <a:pt x="4326" y="13441"/>
                        <a:pt x="4417" y="13389"/>
                      </a:cubicBezTo>
                      <a:lnTo>
                        <a:pt x="7622" y="11564"/>
                      </a:lnTo>
                      <a:cubicBezTo>
                        <a:pt x="7708" y="11514"/>
                        <a:pt x="7804" y="11490"/>
                        <a:pt x="7902" y="11490"/>
                      </a:cubicBezTo>
                      <a:cubicBezTo>
                        <a:pt x="7948" y="11490"/>
                        <a:pt x="7995" y="11495"/>
                        <a:pt x="8041" y="11506"/>
                      </a:cubicBezTo>
                      <a:lnTo>
                        <a:pt x="11630" y="12327"/>
                      </a:lnTo>
                      <a:cubicBezTo>
                        <a:pt x="11676" y="12338"/>
                        <a:pt x="11721" y="12343"/>
                        <a:pt x="11765" y="12343"/>
                      </a:cubicBezTo>
                      <a:cubicBezTo>
                        <a:pt x="12120" y="12343"/>
                        <a:pt x="12404" y="12013"/>
                        <a:pt x="12327" y="11645"/>
                      </a:cubicBezTo>
                      <a:lnTo>
                        <a:pt x="11588" y="8037"/>
                      </a:lnTo>
                      <a:cubicBezTo>
                        <a:pt x="11554" y="7892"/>
                        <a:pt x="11583" y="7742"/>
                        <a:pt x="11655" y="7618"/>
                      </a:cubicBezTo>
                      <a:lnTo>
                        <a:pt x="13548" y="4455"/>
                      </a:lnTo>
                      <a:cubicBezTo>
                        <a:pt x="13769" y="4096"/>
                        <a:pt x="13538" y="3630"/>
                        <a:pt x="13116" y="3581"/>
                      </a:cubicBezTo>
                      <a:lnTo>
                        <a:pt x="9454" y="3173"/>
                      </a:lnTo>
                      <a:cubicBezTo>
                        <a:pt x="9310" y="3158"/>
                        <a:pt x="9175" y="3086"/>
                        <a:pt x="9079" y="2980"/>
                      </a:cubicBezTo>
                      <a:lnTo>
                        <a:pt x="6657" y="198"/>
                      </a:lnTo>
                      <a:cubicBezTo>
                        <a:pt x="6539" y="64"/>
                        <a:pt x="6379" y="1"/>
                        <a:pt x="6221" y="1"/>
                      </a:cubicBezTo>
                      <a:close/>
                    </a:path>
                  </a:pathLst>
                </a:custGeom>
                <a:solidFill>
                  <a:srgbClr val="FEB1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4" name="Google Shape;2514;p53"/>
                <p:cNvSpPr/>
                <p:nvPr/>
              </p:nvSpPr>
              <p:spPr>
                <a:xfrm>
                  <a:off x="948023" y="3535780"/>
                  <a:ext cx="22080" cy="108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2789" extrusionOk="0">
                      <a:moveTo>
                        <a:pt x="62" y="1"/>
                      </a:moveTo>
                      <a:lnTo>
                        <a:pt x="495" y="2096"/>
                      </a:lnTo>
                      <a:cubicBezTo>
                        <a:pt x="568" y="2442"/>
                        <a:pt x="322" y="2749"/>
                        <a:pt x="0" y="2788"/>
                      </a:cubicBezTo>
                      <a:cubicBezTo>
                        <a:pt x="322" y="2749"/>
                        <a:pt x="568" y="2442"/>
                        <a:pt x="501" y="2096"/>
                      </a:cubicBezTo>
                      <a:lnTo>
                        <a:pt x="68" y="1"/>
                      </a:lnTo>
                      <a:close/>
                    </a:path>
                  </a:pathLst>
                </a:custGeom>
                <a:solidFill>
                  <a:srgbClr val="E6AC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5" name="Google Shape;2515;p53"/>
                <p:cNvSpPr/>
                <p:nvPr/>
              </p:nvSpPr>
              <p:spPr>
                <a:xfrm>
                  <a:off x="616635" y="3535780"/>
                  <a:ext cx="353468" cy="152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3" h="3918" extrusionOk="0">
                      <a:moveTo>
                        <a:pt x="8587" y="1"/>
                      </a:moveTo>
                      <a:cubicBezTo>
                        <a:pt x="6954" y="693"/>
                        <a:pt x="5180" y="1058"/>
                        <a:pt x="3388" y="1058"/>
                      </a:cubicBezTo>
                      <a:cubicBezTo>
                        <a:pt x="2259" y="1058"/>
                        <a:pt x="1119" y="914"/>
                        <a:pt x="1" y="616"/>
                      </a:cubicBezTo>
                      <a:lnTo>
                        <a:pt x="1" y="616"/>
                      </a:lnTo>
                      <a:lnTo>
                        <a:pt x="245" y="3389"/>
                      </a:lnTo>
                      <a:cubicBezTo>
                        <a:pt x="254" y="3509"/>
                        <a:pt x="303" y="3614"/>
                        <a:pt x="370" y="3696"/>
                      </a:cubicBezTo>
                      <a:cubicBezTo>
                        <a:pt x="480" y="3836"/>
                        <a:pt x="649" y="3918"/>
                        <a:pt x="826" y="3918"/>
                      </a:cubicBezTo>
                      <a:cubicBezTo>
                        <a:pt x="918" y="3918"/>
                        <a:pt x="1019" y="3893"/>
                        <a:pt x="1110" y="3840"/>
                      </a:cubicBezTo>
                      <a:lnTo>
                        <a:pt x="4315" y="2015"/>
                      </a:lnTo>
                      <a:cubicBezTo>
                        <a:pt x="4320" y="2015"/>
                        <a:pt x="4326" y="2010"/>
                        <a:pt x="4335" y="2005"/>
                      </a:cubicBezTo>
                      <a:cubicBezTo>
                        <a:pt x="4417" y="1961"/>
                        <a:pt x="4508" y="1937"/>
                        <a:pt x="4604" y="1937"/>
                      </a:cubicBezTo>
                      <a:cubicBezTo>
                        <a:pt x="4648" y="1937"/>
                        <a:pt x="4690" y="1942"/>
                        <a:pt x="4734" y="1957"/>
                      </a:cubicBezTo>
                      <a:lnTo>
                        <a:pt x="8323" y="2778"/>
                      </a:lnTo>
                      <a:cubicBezTo>
                        <a:pt x="8372" y="2788"/>
                        <a:pt x="8414" y="2793"/>
                        <a:pt x="8458" y="2793"/>
                      </a:cubicBezTo>
                      <a:cubicBezTo>
                        <a:pt x="8478" y="2793"/>
                        <a:pt x="8501" y="2793"/>
                        <a:pt x="8521" y="2788"/>
                      </a:cubicBezTo>
                      <a:lnTo>
                        <a:pt x="8525" y="2788"/>
                      </a:lnTo>
                      <a:cubicBezTo>
                        <a:pt x="8847" y="2749"/>
                        <a:pt x="9093" y="2442"/>
                        <a:pt x="9020" y="2096"/>
                      </a:cubicBezTo>
                      <a:lnTo>
                        <a:pt x="8587" y="1"/>
                      </a:lnTo>
                      <a:close/>
                    </a:path>
                  </a:pathLst>
                </a:custGeom>
                <a:solidFill>
                  <a:srgbClr val="F5801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6" name="Google Shape;2516;p53"/>
                <p:cNvSpPr/>
                <p:nvPr/>
              </p:nvSpPr>
              <p:spPr>
                <a:xfrm>
                  <a:off x="809598" y="3392914"/>
                  <a:ext cx="63945" cy="39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5" h="1013" extrusionOk="0">
                      <a:moveTo>
                        <a:pt x="913" y="0"/>
                      </a:moveTo>
                      <a:cubicBezTo>
                        <a:pt x="865" y="0"/>
                        <a:pt x="815" y="3"/>
                        <a:pt x="764" y="9"/>
                      </a:cubicBezTo>
                      <a:cubicBezTo>
                        <a:pt x="327" y="62"/>
                        <a:pt x="1" y="326"/>
                        <a:pt x="34" y="600"/>
                      </a:cubicBezTo>
                      <a:cubicBezTo>
                        <a:pt x="64" y="842"/>
                        <a:pt x="363" y="1013"/>
                        <a:pt x="734" y="1013"/>
                      </a:cubicBezTo>
                      <a:cubicBezTo>
                        <a:pt x="783" y="1013"/>
                        <a:pt x="833" y="1010"/>
                        <a:pt x="884" y="1003"/>
                      </a:cubicBezTo>
                      <a:cubicBezTo>
                        <a:pt x="1317" y="952"/>
                        <a:pt x="1644" y="686"/>
                        <a:pt x="1611" y="413"/>
                      </a:cubicBezTo>
                      <a:cubicBezTo>
                        <a:pt x="1580" y="171"/>
                        <a:pt x="1281" y="0"/>
                        <a:pt x="913" y="0"/>
                      </a:cubicBezTo>
                      <a:close/>
                    </a:path>
                  </a:pathLst>
                </a:custGeom>
                <a:solidFill>
                  <a:srgbClr val="EE730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7" name="Google Shape;2517;p53"/>
                <p:cNvSpPr/>
                <p:nvPr/>
              </p:nvSpPr>
              <p:spPr>
                <a:xfrm>
                  <a:off x="656596" y="3387782"/>
                  <a:ext cx="28999" cy="39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023" extrusionOk="0">
                      <a:moveTo>
                        <a:pt x="305" y="0"/>
                      </a:moveTo>
                      <a:cubicBezTo>
                        <a:pt x="298" y="0"/>
                        <a:pt x="291" y="1"/>
                        <a:pt x="284" y="2"/>
                      </a:cubicBezTo>
                      <a:cubicBezTo>
                        <a:pt x="126" y="21"/>
                        <a:pt x="0" y="252"/>
                        <a:pt x="0" y="536"/>
                      </a:cubicBezTo>
                      <a:cubicBezTo>
                        <a:pt x="5" y="802"/>
                        <a:pt x="168" y="1023"/>
                        <a:pt x="368" y="1023"/>
                      </a:cubicBezTo>
                      <a:cubicBezTo>
                        <a:pt x="380" y="1023"/>
                        <a:pt x="392" y="1022"/>
                        <a:pt x="404" y="1020"/>
                      </a:cubicBezTo>
                      <a:cubicBezTo>
                        <a:pt x="625" y="997"/>
                        <a:pt x="745" y="732"/>
                        <a:pt x="683" y="454"/>
                      </a:cubicBezTo>
                      <a:cubicBezTo>
                        <a:pt x="619" y="192"/>
                        <a:pt x="454" y="0"/>
                        <a:pt x="305" y="0"/>
                      </a:cubicBezTo>
                      <a:close/>
                    </a:path>
                  </a:pathLst>
                </a:custGeom>
                <a:solidFill>
                  <a:srgbClr val="1F2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8" name="Google Shape;2518;p53"/>
                <p:cNvSpPr/>
                <p:nvPr/>
              </p:nvSpPr>
              <p:spPr>
                <a:xfrm>
                  <a:off x="667753" y="3392875"/>
                  <a:ext cx="8513" cy="6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" h="165" extrusionOk="0">
                      <a:moveTo>
                        <a:pt x="116" y="0"/>
                      </a:moveTo>
                      <a:cubicBezTo>
                        <a:pt x="112" y="0"/>
                        <a:pt x="108" y="0"/>
                        <a:pt x="103" y="1"/>
                      </a:cubicBezTo>
                      <a:cubicBezTo>
                        <a:pt x="0" y="10"/>
                        <a:pt x="16" y="164"/>
                        <a:pt x="112" y="164"/>
                      </a:cubicBezTo>
                      <a:cubicBezTo>
                        <a:pt x="115" y="164"/>
                        <a:pt x="118" y="164"/>
                        <a:pt x="122" y="164"/>
                      </a:cubicBezTo>
                      <a:cubicBezTo>
                        <a:pt x="219" y="150"/>
                        <a:pt x="205" y="0"/>
                        <a:pt x="116" y="0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9" name="Google Shape;2519;p53"/>
                <p:cNvSpPr/>
                <p:nvPr/>
              </p:nvSpPr>
              <p:spPr>
                <a:xfrm>
                  <a:off x="825847" y="3373010"/>
                  <a:ext cx="28999" cy="39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019" extrusionOk="0">
                      <a:moveTo>
                        <a:pt x="306" y="1"/>
                      </a:moveTo>
                      <a:cubicBezTo>
                        <a:pt x="298" y="1"/>
                        <a:pt x="291" y="1"/>
                        <a:pt x="284" y="2"/>
                      </a:cubicBezTo>
                      <a:cubicBezTo>
                        <a:pt x="126" y="22"/>
                        <a:pt x="0" y="253"/>
                        <a:pt x="0" y="535"/>
                      </a:cubicBezTo>
                      <a:cubicBezTo>
                        <a:pt x="5" y="798"/>
                        <a:pt x="168" y="1018"/>
                        <a:pt x="367" y="1018"/>
                      </a:cubicBezTo>
                      <a:cubicBezTo>
                        <a:pt x="379" y="1018"/>
                        <a:pt x="392" y="1018"/>
                        <a:pt x="404" y="1016"/>
                      </a:cubicBezTo>
                      <a:cubicBezTo>
                        <a:pt x="625" y="992"/>
                        <a:pt x="745" y="728"/>
                        <a:pt x="683" y="454"/>
                      </a:cubicBezTo>
                      <a:cubicBezTo>
                        <a:pt x="619" y="188"/>
                        <a:pt x="454" y="1"/>
                        <a:pt x="306" y="1"/>
                      </a:cubicBezTo>
                      <a:close/>
                    </a:path>
                  </a:pathLst>
                </a:custGeom>
                <a:solidFill>
                  <a:srgbClr val="1F2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0" name="Google Shape;2520;p53"/>
                <p:cNvSpPr/>
                <p:nvPr/>
              </p:nvSpPr>
              <p:spPr>
                <a:xfrm>
                  <a:off x="837042" y="3377908"/>
                  <a:ext cx="8552" cy="6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166" extrusionOk="0">
                      <a:moveTo>
                        <a:pt x="110" y="0"/>
                      </a:moveTo>
                      <a:cubicBezTo>
                        <a:pt x="108" y="0"/>
                        <a:pt x="105" y="1"/>
                        <a:pt x="102" y="1"/>
                      </a:cubicBezTo>
                      <a:cubicBezTo>
                        <a:pt x="0" y="15"/>
                        <a:pt x="14" y="165"/>
                        <a:pt x="108" y="165"/>
                      </a:cubicBezTo>
                      <a:cubicBezTo>
                        <a:pt x="112" y="165"/>
                        <a:pt x="116" y="165"/>
                        <a:pt x="121" y="165"/>
                      </a:cubicBezTo>
                      <a:cubicBezTo>
                        <a:pt x="219" y="150"/>
                        <a:pt x="203" y="0"/>
                        <a:pt x="110" y="0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" name="Google Shape;2521;p53"/>
                <p:cNvSpPr/>
                <p:nvPr/>
              </p:nvSpPr>
              <p:spPr>
                <a:xfrm>
                  <a:off x="728316" y="3423470"/>
                  <a:ext cx="59086" cy="28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737" extrusionOk="0">
                      <a:moveTo>
                        <a:pt x="1436" y="0"/>
                      </a:moveTo>
                      <a:cubicBezTo>
                        <a:pt x="1400" y="0"/>
                        <a:pt x="1370" y="26"/>
                        <a:pt x="1360" y="59"/>
                      </a:cubicBezTo>
                      <a:cubicBezTo>
                        <a:pt x="1360" y="59"/>
                        <a:pt x="1337" y="175"/>
                        <a:pt x="1251" y="295"/>
                      </a:cubicBezTo>
                      <a:cubicBezTo>
                        <a:pt x="1207" y="352"/>
                        <a:pt x="1149" y="415"/>
                        <a:pt x="1072" y="468"/>
                      </a:cubicBezTo>
                      <a:cubicBezTo>
                        <a:pt x="996" y="516"/>
                        <a:pt x="895" y="559"/>
                        <a:pt x="770" y="574"/>
                      </a:cubicBezTo>
                      <a:cubicBezTo>
                        <a:pt x="726" y="583"/>
                        <a:pt x="688" y="583"/>
                        <a:pt x="650" y="583"/>
                      </a:cubicBezTo>
                      <a:cubicBezTo>
                        <a:pt x="549" y="583"/>
                        <a:pt x="472" y="563"/>
                        <a:pt x="404" y="530"/>
                      </a:cubicBezTo>
                      <a:cubicBezTo>
                        <a:pt x="357" y="506"/>
                        <a:pt x="318" y="477"/>
                        <a:pt x="289" y="448"/>
                      </a:cubicBezTo>
                      <a:cubicBezTo>
                        <a:pt x="242" y="401"/>
                        <a:pt x="207" y="348"/>
                        <a:pt x="189" y="310"/>
                      </a:cubicBezTo>
                      <a:cubicBezTo>
                        <a:pt x="178" y="290"/>
                        <a:pt x="169" y="275"/>
                        <a:pt x="164" y="266"/>
                      </a:cubicBezTo>
                      <a:cubicBezTo>
                        <a:pt x="164" y="261"/>
                        <a:pt x="164" y="257"/>
                        <a:pt x="160" y="252"/>
                      </a:cubicBezTo>
                      <a:cubicBezTo>
                        <a:pt x="152" y="217"/>
                        <a:pt x="123" y="195"/>
                        <a:pt x="92" y="195"/>
                      </a:cubicBezTo>
                      <a:cubicBezTo>
                        <a:pt x="84" y="195"/>
                        <a:pt x="76" y="196"/>
                        <a:pt x="69" y="199"/>
                      </a:cubicBezTo>
                      <a:cubicBezTo>
                        <a:pt x="25" y="208"/>
                        <a:pt x="1" y="252"/>
                        <a:pt x="16" y="290"/>
                      </a:cubicBezTo>
                      <a:cubicBezTo>
                        <a:pt x="16" y="295"/>
                        <a:pt x="25" y="324"/>
                        <a:pt x="45" y="367"/>
                      </a:cubicBezTo>
                      <a:cubicBezTo>
                        <a:pt x="73" y="425"/>
                        <a:pt x="131" y="521"/>
                        <a:pt x="227" y="598"/>
                      </a:cubicBezTo>
                      <a:cubicBezTo>
                        <a:pt x="275" y="636"/>
                        <a:pt x="333" y="670"/>
                        <a:pt x="404" y="698"/>
                      </a:cubicBezTo>
                      <a:cubicBezTo>
                        <a:pt x="477" y="723"/>
                        <a:pt x="559" y="736"/>
                        <a:pt x="650" y="736"/>
                      </a:cubicBezTo>
                      <a:cubicBezTo>
                        <a:pt x="693" y="736"/>
                        <a:pt x="741" y="732"/>
                        <a:pt x="790" y="727"/>
                      </a:cubicBezTo>
                      <a:cubicBezTo>
                        <a:pt x="943" y="703"/>
                        <a:pt x="1063" y="656"/>
                        <a:pt x="1159" y="592"/>
                      </a:cubicBezTo>
                      <a:cubicBezTo>
                        <a:pt x="1231" y="545"/>
                        <a:pt x="1294" y="487"/>
                        <a:pt x="1337" y="434"/>
                      </a:cubicBezTo>
                      <a:cubicBezTo>
                        <a:pt x="1409" y="348"/>
                        <a:pt x="1453" y="266"/>
                        <a:pt x="1476" y="199"/>
                      </a:cubicBezTo>
                      <a:cubicBezTo>
                        <a:pt x="1505" y="137"/>
                        <a:pt x="1510" y="93"/>
                        <a:pt x="1515" y="88"/>
                      </a:cubicBezTo>
                      <a:cubicBezTo>
                        <a:pt x="1520" y="50"/>
                        <a:pt x="1495" y="6"/>
                        <a:pt x="1453" y="2"/>
                      </a:cubicBezTo>
                      <a:cubicBezTo>
                        <a:pt x="1447" y="1"/>
                        <a:pt x="1442" y="0"/>
                        <a:pt x="1436" y="0"/>
                      </a:cubicBezTo>
                      <a:close/>
                    </a:path>
                  </a:pathLst>
                </a:custGeom>
                <a:solidFill>
                  <a:srgbClr val="1F2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" name="Google Shape;2522;p53"/>
                <p:cNvSpPr/>
                <p:nvPr/>
              </p:nvSpPr>
              <p:spPr>
                <a:xfrm>
                  <a:off x="688744" y="3217432"/>
                  <a:ext cx="59086" cy="59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1520" extrusionOk="0">
                      <a:moveTo>
                        <a:pt x="759" y="1"/>
                      </a:moveTo>
                      <a:cubicBezTo>
                        <a:pt x="342" y="1"/>
                        <a:pt x="0" y="342"/>
                        <a:pt x="0" y="760"/>
                      </a:cubicBezTo>
                      <a:cubicBezTo>
                        <a:pt x="0" y="1178"/>
                        <a:pt x="342" y="1520"/>
                        <a:pt x="759" y="1520"/>
                      </a:cubicBezTo>
                      <a:cubicBezTo>
                        <a:pt x="1178" y="1520"/>
                        <a:pt x="1519" y="1178"/>
                        <a:pt x="1519" y="760"/>
                      </a:cubicBezTo>
                      <a:cubicBezTo>
                        <a:pt x="1519" y="342"/>
                        <a:pt x="1178" y="1"/>
                        <a:pt x="759" y="1"/>
                      </a:cubicBezTo>
                      <a:close/>
                    </a:path>
                  </a:pathLst>
                </a:custGeom>
                <a:solidFill>
                  <a:srgbClr val="FECF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" name="Google Shape;2523;p53"/>
                <p:cNvSpPr/>
                <p:nvPr/>
              </p:nvSpPr>
              <p:spPr>
                <a:xfrm>
                  <a:off x="642213" y="3412896"/>
                  <a:ext cx="63906" cy="39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4" h="1014" extrusionOk="0">
                      <a:moveTo>
                        <a:pt x="911" y="0"/>
                      </a:moveTo>
                      <a:cubicBezTo>
                        <a:pt x="862" y="0"/>
                        <a:pt x="811" y="3"/>
                        <a:pt x="760" y="10"/>
                      </a:cubicBezTo>
                      <a:cubicBezTo>
                        <a:pt x="328" y="63"/>
                        <a:pt x="0" y="327"/>
                        <a:pt x="35" y="600"/>
                      </a:cubicBezTo>
                      <a:cubicBezTo>
                        <a:pt x="64" y="846"/>
                        <a:pt x="362" y="1013"/>
                        <a:pt x="728" y="1013"/>
                      </a:cubicBezTo>
                      <a:cubicBezTo>
                        <a:pt x="778" y="1013"/>
                        <a:pt x="829" y="1010"/>
                        <a:pt x="880" y="1004"/>
                      </a:cubicBezTo>
                      <a:cubicBezTo>
                        <a:pt x="1317" y="957"/>
                        <a:pt x="1644" y="687"/>
                        <a:pt x="1610" y="413"/>
                      </a:cubicBezTo>
                      <a:cubicBezTo>
                        <a:pt x="1581" y="171"/>
                        <a:pt x="1281" y="0"/>
                        <a:pt x="911" y="0"/>
                      </a:cubicBezTo>
                      <a:close/>
                    </a:path>
                  </a:pathLst>
                </a:custGeom>
                <a:solidFill>
                  <a:srgbClr val="EE730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24" name="Google Shape;2524;p53"/>
              <p:cNvSpPr/>
              <p:nvPr/>
            </p:nvSpPr>
            <p:spPr>
              <a:xfrm>
                <a:off x="488084" y="3164600"/>
                <a:ext cx="535235" cy="523452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5" name="Google Shape;2525;p53"/>
            <p:cNvGrpSpPr/>
            <p:nvPr/>
          </p:nvGrpSpPr>
          <p:grpSpPr>
            <a:xfrm rot="1668013">
              <a:off x="3655287" y="1909437"/>
              <a:ext cx="318692" cy="311722"/>
              <a:chOff x="488084" y="3164562"/>
              <a:chExt cx="535235" cy="523530"/>
            </a:xfrm>
          </p:grpSpPr>
          <p:grpSp>
            <p:nvGrpSpPr>
              <p:cNvPr id="2526" name="Google Shape;2526;p53"/>
              <p:cNvGrpSpPr/>
              <p:nvPr/>
            </p:nvGrpSpPr>
            <p:grpSpPr>
              <a:xfrm>
                <a:off x="488084" y="3164562"/>
                <a:ext cx="535235" cy="523530"/>
                <a:chOff x="488084" y="3164562"/>
                <a:chExt cx="535235" cy="523530"/>
              </a:xfrm>
            </p:grpSpPr>
            <p:sp>
              <p:nvSpPr>
                <p:cNvPr id="2527" name="Google Shape;2527;p53"/>
                <p:cNvSpPr/>
                <p:nvPr/>
              </p:nvSpPr>
              <p:spPr>
                <a:xfrm>
                  <a:off x="488084" y="3164562"/>
                  <a:ext cx="535235" cy="523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9" h="13465" extrusionOk="0">
                      <a:moveTo>
                        <a:pt x="6221" y="1"/>
                      </a:moveTo>
                      <a:cubicBezTo>
                        <a:pt x="6004" y="1"/>
                        <a:pt x="5790" y="120"/>
                        <a:pt x="5691" y="342"/>
                      </a:cubicBezTo>
                      <a:lnTo>
                        <a:pt x="4173" y="3701"/>
                      </a:lnTo>
                      <a:cubicBezTo>
                        <a:pt x="4109" y="3831"/>
                        <a:pt x="4004" y="3936"/>
                        <a:pt x="3869" y="3994"/>
                      </a:cubicBezTo>
                      <a:lnTo>
                        <a:pt x="476" y="5442"/>
                      </a:lnTo>
                      <a:cubicBezTo>
                        <a:pt x="87" y="5604"/>
                        <a:pt x="1" y="6119"/>
                        <a:pt x="314" y="6402"/>
                      </a:cubicBezTo>
                      <a:lnTo>
                        <a:pt x="3038" y="8887"/>
                      </a:lnTo>
                      <a:cubicBezTo>
                        <a:pt x="3148" y="8982"/>
                        <a:pt x="3215" y="9117"/>
                        <a:pt x="3226" y="9261"/>
                      </a:cubicBezTo>
                      <a:lnTo>
                        <a:pt x="3552" y="12938"/>
                      </a:lnTo>
                      <a:cubicBezTo>
                        <a:pt x="3581" y="13251"/>
                        <a:pt x="3847" y="13465"/>
                        <a:pt x="4133" y="13465"/>
                      </a:cubicBezTo>
                      <a:cubicBezTo>
                        <a:pt x="4228" y="13465"/>
                        <a:pt x="4326" y="13441"/>
                        <a:pt x="4417" y="13389"/>
                      </a:cubicBezTo>
                      <a:lnTo>
                        <a:pt x="7622" y="11564"/>
                      </a:lnTo>
                      <a:cubicBezTo>
                        <a:pt x="7708" y="11514"/>
                        <a:pt x="7804" y="11490"/>
                        <a:pt x="7902" y="11490"/>
                      </a:cubicBezTo>
                      <a:cubicBezTo>
                        <a:pt x="7948" y="11490"/>
                        <a:pt x="7995" y="11495"/>
                        <a:pt x="8041" y="11506"/>
                      </a:cubicBezTo>
                      <a:lnTo>
                        <a:pt x="11630" y="12327"/>
                      </a:lnTo>
                      <a:cubicBezTo>
                        <a:pt x="11676" y="12338"/>
                        <a:pt x="11721" y="12343"/>
                        <a:pt x="11765" y="12343"/>
                      </a:cubicBezTo>
                      <a:cubicBezTo>
                        <a:pt x="12120" y="12343"/>
                        <a:pt x="12404" y="12013"/>
                        <a:pt x="12327" y="11645"/>
                      </a:cubicBezTo>
                      <a:lnTo>
                        <a:pt x="11588" y="8037"/>
                      </a:lnTo>
                      <a:cubicBezTo>
                        <a:pt x="11554" y="7892"/>
                        <a:pt x="11583" y="7742"/>
                        <a:pt x="11655" y="7618"/>
                      </a:cubicBezTo>
                      <a:lnTo>
                        <a:pt x="13548" y="4455"/>
                      </a:lnTo>
                      <a:cubicBezTo>
                        <a:pt x="13769" y="4096"/>
                        <a:pt x="13538" y="3630"/>
                        <a:pt x="13116" y="3581"/>
                      </a:cubicBezTo>
                      <a:lnTo>
                        <a:pt x="9454" y="3173"/>
                      </a:lnTo>
                      <a:cubicBezTo>
                        <a:pt x="9310" y="3158"/>
                        <a:pt x="9175" y="3086"/>
                        <a:pt x="9079" y="2980"/>
                      </a:cubicBezTo>
                      <a:lnTo>
                        <a:pt x="6657" y="198"/>
                      </a:lnTo>
                      <a:cubicBezTo>
                        <a:pt x="6539" y="64"/>
                        <a:pt x="6379" y="1"/>
                        <a:pt x="6221" y="1"/>
                      </a:cubicBezTo>
                      <a:close/>
                    </a:path>
                  </a:pathLst>
                </a:custGeom>
                <a:solidFill>
                  <a:srgbClr val="FEB1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8" name="Google Shape;2528;p53"/>
                <p:cNvSpPr/>
                <p:nvPr/>
              </p:nvSpPr>
              <p:spPr>
                <a:xfrm>
                  <a:off x="948023" y="3535780"/>
                  <a:ext cx="22080" cy="108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2789" extrusionOk="0">
                      <a:moveTo>
                        <a:pt x="62" y="1"/>
                      </a:moveTo>
                      <a:lnTo>
                        <a:pt x="495" y="2096"/>
                      </a:lnTo>
                      <a:cubicBezTo>
                        <a:pt x="568" y="2442"/>
                        <a:pt x="322" y="2749"/>
                        <a:pt x="0" y="2788"/>
                      </a:cubicBezTo>
                      <a:cubicBezTo>
                        <a:pt x="322" y="2749"/>
                        <a:pt x="568" y="2442"/>
                        <a:pt x="501" y="2096"/>
                      </a:cubicBezTo>
                      <a:lnTo>
                        <a:pt x="68" y="1"/>
                      </a:lnTo>
                      <a:close/>
                    </a:path>
                  </a:pathLst>
                </a:custGeom>
                <a:solidFill>
                  <a:srgbClr val="E6AC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9" name="Google Shape;2529;p53"/>
                <p:cNvSpPr/>
                <p:nvPr/>
              </p:nvSpPr>
              <p:spPr>
                <a:xfrm>
                  <a:off x="616635" y="3535780"/>
                  <a:ext cx="353468" cy="152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3" h="3918" extrusionOk="0">
                      <a:moveTo>
                        <a:pt x="8587" y="1"/>
                      </a:moveTo>
                      <a:cubicBezTo>
                        <a:pt x="6954" y="693"/>
                        <a:pt x="5180" y="1058"/>
                        <a:pt x="3388" y="1058"/>
                      </a:cubicBezTo>
                      <a:cubicBezTo>
                        <a:pt x="2259" y="1058"/>
                        <a:pt x="1119" y="914"/>
                        <a:pt x="1" y="616"/>
                      </a:cubicBezTo>
                      <a:lnTo>
                        <a:pt x="1" y="616"/>
                      </a:lnTo>
                      <a:lnTo>
                        <a:pt x="245" y="3389"/>
                      </a:lnTo>
                      <a:cubicBezTo>
                        <a:pt x="254" y="3509"/>
                        <a:pt x="303" y="3614"/>
                        <a:pt x="370" y="3696"/>
                      </a:cubicBezTo>
                      <a:cubicBezTo>
                        <a:pt x="480" y="3836"/>
                        <a:pt x="649" y="3918"/>
                        <a:pt x="826" y="3918"/>
                      </a:cubicBezTo>
                      <a:cubicBezTo>
                        <a:pt x="918" y="3918"/>
                        <a:pt x="1019" y="3893"/>
                        <a:pt x="1110" y="3840"/>
                      </a:cubicBezTo>
                      <a:lnTo>
                        <a:pt x="4315" y="2015"/>
                      </a:lnTo>
                      <a:cubicBezTo>
                        <a:pt x="4320" y="2015"/>
                        <a:pt x="4326" y="2010"/>
                        <a:pt x="4335" y="2005"/>
                      </a:cubicBezTo>
                      <a:cubicBezTo>
                        <a:pt x="4417" y="1961"/>
                        <a:pt x="4508" y="1937"/>
                        <a:pt x="4604" y="1937"/>
                      </a:cubicBezTo>
                      <a:cubicBezTo>
                        <a:pt x="4648" y="1937"/>
                        <a:pt x="4690" y="1942"/>
                        <a:pt x="4734" y="1957"/>
                      </a:cubicBezTo>
                      <a:lnTo>
                        <a:pt x="8323" y="2778"/>
                      </a:lnTo>
                      <a:cubicBezTo>
                        <a:pt x="8372" y="2788"/>
                        <a:pt x="8414" y="2793"/>
                        <a:pt x="8458" y="2793"/>
                      </a:cubicBezTo>
                      <a:cubicBezTo>
                        <a:pt x="8478" y="2793"/>
                        <a:pt x="8501" y="2793"/>
                        <a:pt x="8521" y="2788"/>
                      </a:cubicBezTo>
                      <a:lnTo>
                        <a:pt x="8525" y="2788"/>
                      </a:lnTo>
                      <a:cubicBezTo>
                        <a:pt x="8847" y="2749"/>
                        <a:pt x="9093" y="2442"/>
                        <a:pt x="9020" y="2096"/>
                      </a:cubicBezTo>
                      <a:lnTo>
                        <a:pt x="8587" y="1"/>
                      </a:lnTo>
                      <a:close/>
                    </a:path>
                  </a:pathLst>
                </a:custGeom>
                <a:solidFill>
                  <a:srgbClr val="F5801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0" name="Google Shape;2530;p53"/>
                <p:cNvSpPr/>
                <p:nvPr/>
              </p:nvSpPr>
              <p:spPr>
                <a:xfrm>
                  <a:off x="809598" y="3392914"/>
                  <a:ext cx="63945" cy="39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5" h="1013" extrusionOk="0">
                      <a:moveTo>
                        <a:pt x="913" y="0"/>
                      </a:moveTo>
                      <a:cubicBezTo>
                        <a:pt x="865" y="0"/>
                        <a:pt x="815" y="3"/>
                        <a:pt x="764" y="9"/>
                      </a:cubicBezTo>
                      <a:cubicBezTo>
                        <a:pt x="327" y="62"/>
                        <a:pt x="1" y="326"/>
                        <a:pt x="34" y="600"/>
                      </a:cubicBezTo>
                      <a:cubicBezTo>
                        <a:pt x="64" y="842"/>
                        <a:pt x="363" y="1013"/>
                        <a:pt x="734" y="1013"/>
                      </a:cubicBezTo>
                      <a:cubicBezTo>
                        <a:pt x="783" y="1013"/>
                        <a:pt x="833" y="1010"/>
                        <a:pt x="884" y="1003"/>
                      </a:cubicBezTo>
                      <a:cubicBezTo>
                        <a:pt x="1317" y="952"/>
                        <a:pt x="1644" y="686"/>
                        <a:pt x="1611" y="413"/>
                      </a:cubicBezTo>
                      <a:cubicBezTo>
                        <a:pt x="1580" y="171"/>
                        <a:pt x="1281" y="0"/>
                        <a:pt x="913" y="0"/>
                      </a:cubicBezTo>
                      <a:close/>
                    </a:path>
                  </a:pathLst>
                </a:custGeom>
                <a:solidFill>
                  <a:srgbClr val="EE730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1" name="Google Shape;2531;p53"/>
                <p:cNvSpPr/>
                <p:nvPr/>
              </p:nvSpPr>
              <p:spPr>
                <a:xfrm>
                  <a:off x="656596" y="3387782"/>
                  <a:ext cx="28999" cy="39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023" extrusionOk="0">
                      <a:moveTo>
                        <a:pt x="305" y="0"/>
                      </a:moveTo>
                      <a:cubicBezTo>
                        <a:pt x="298" y="0"/>
                        <a:pt x="291" y="1"/>
                        <a:pt x="284" y="2"/>
                      </a:cubicBezTo>
                      <a:cubicBezTo>
                        <a:pt x="126" y="21"/>
                        <a:pt x="0" y="252"/>
                        <a:pt x="0" y="536"/>
                      </a:cubicBezTo>
                      <a:cubicBezTo>
                        <a:pt x="5" y="802"/>
                        <a:pt x="168" y="1023"/>
                        <a:pt x="368" y="1023"/>
                      </a:cubicBezTo>
                      <a:cubicBezTo>
                        <a:pt x="380" y="1023"/>
                        <a:pt x="392" y="1022"/>
                        <a:pt x="404" y="1020"/>
                      </a:cubicBezTo>
                      <a:cubicBezTo>
                        <a:pt x="625" y="997"/>
                        <a:pt x="745" y="732"/>
                        <a:pt x="683" y="454"/>
                      </a:cubicBezTo>
                      <a:cubicBezTo>
                        <a:pt x="619" y="192"/>
                        <a:pt x="454" y="0"/>
                        <a:pt x="305" y="0"/>
                      </a:cubicBezTo>
                      <a:close/>
                    </a:path>
                  </a:pathLst>
                </a:custGeom>
                <a:solidFill>
                  <a:srgbClr val="1F2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2" name="Google Shape;2532;p53"/>
                <p:cNvSpPr/>
                <p:nvPr/>
              </p:nvSpPr>
              <p:spPr>
                <a:xfrm>
                  <a:off x="667753" y="3392875"/>
                  <a:ext cx="8513" cy="6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" h="165" extrusionOk="0">
                      <a:moveTo>
                        <a:pt x="116" y="0"/>
                      </a:moveTo>
                      <a:cubicBezTo>
                        <a:pt x="112" y="0"/>
                        <a:pt x="108" y="0"/>
                        <a:pt x="103" y="1"/>
                      </a:cubicBezTo>
                      <a:cubicBezTo>
                        <a:pt x="0" y="10"/>
                        <a:pt x="16" y="164"/>
                        <a:pt x="112" y="164"/>
                      </a:cubicBezTo>
                      <a:cubicBezTo>
                        <a:pt x="115" y="164"/>
                        <a:pt x="118" y="164"/>
                        <a:pt x="122" y="164"/>
                      </a:cubicBezTo>
                      <a:cubicBezTo>
                        <a:pt x="219" y="150"/>
                        <a:pt x="205" y="0"/>
                        <a:pt x="116" y="0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3" name="Google Shape;2533;p53"/>
                <p:cNvSpPr/>
                <p:nvPr/>
              </p:nvSpPr>
              <p:spPr>
                <a:xfrm>
                  <a:off x="825847" y="3373010"/>
                  <a:ext cx="28999" cy="39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019" extrusionOk="0">
                      <a:moveTo>
                        <a:pt x="306" y="1"/>
                      </a:moveTo>
                      <a:cubicBezTo>
                        <a:pt x="298" y="1"/>
                        <a:pt x="291" y="1"/>
                        <a:pt x="284" y="2"/>
                      </a:cubicBezTo>
                      <a:cubicBezTo>
                        <a:pt x="126" y="22"/>
                        <a:pt x="0" y="253"/>
                        <a:pt x="0" y="535"/>
                      </a:cubicBezTo>
                      <a:cubicBezTo>
                        <a:pt x="5" y="798"/>
                        <a:pt x="168" y="1018"/>
                        <a:pt x="367" y="1018"/>
                      </a:cubicBezTo>
                      <a:cubicBezTo>
                        <a:pt x="379" y="1018"/>
                        <a:pt x="392" y="1018"/>
                        <a:pt x="404" y="1016"/>
                      </a:cubicBezTo>
                      <a:cubicBezTo>
                        <a:pt x="625" y="992"/>
                        <a:pt x="745" y="728"/>
                        <a:pt x="683" y="454"/>
                      </a:cubicBezTo>
                      <a:cubicBezTo>
                        <a:pt x="619" y="188"/>
                        <a:pt x="454" y="1"/>
                        <a:pt x="306" y="1"/>
                      </a:cubicBezTo>
                      <a:close/>
                    </a:path>
                  </a:pathLst>
                </a:custGeom>
                <a:solidFill>
                  <a:srgbClr val="1F2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4" name="Google Shape;2534;p53"/>
                <p:cNvSpPr/>
                <p:nvPr/>
              </p:nvSpPr>
              <p:spPr>
                <a:xfrm>
                  <a:off x="837042" y="3377908"/>
                  <a:ext cx="8552" cy="6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166" extrusionOk="0">
                      <a:moveTo>
                        <a:pt x="110" y="0"/>
                      </a:moveTo>
                      <a:cubicBezTo>
                        <a:pt x="108" y="0"/>
                        <a:pt x="105" y="1"/>
                        <a:pt x="102" y="1"/>
                      </a:cubicBezTo>
                      <a:cubicBezTo>
                        <a:pt x="0" y="15"/>
                        <a:pt x="14" y="165"/>
                        <a:pt x="108" y="165"/>
                      </a:cubicBezTo>
                      <a:cubicBezTo>
                        <a:pt x="112" y="165"/>
                        <a:pt x="116" y="165"/>
                        <a:pt x="121" y="165"/>
                      </a:cubicBezTo>
                      <a:cubicBezTo>
                        <a:pt x="219" y="150"/>
                        <a:pt x="203" y="0"/>
                        <a:pt x="110" y="0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5" name="Google Shape;2535;p53"/>
                <p:cNvSpPr/>
                <p:nvPr/>
              </p:nvSpPr>
              <p:spPr>
                <a:xfrm>
                  <a:off x="728316" y="3423470"/>
                  <a:ext cx="59086" cy="28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737" extrusionOk="0">
                      <a:moveTo>
                        <a:pt x="1436" y="0"/>
                      </a:moveTo>
                      <a:cubicBezTo>
                        <a:pt x="1400" y="0"/>
                        <a:pt x="1370" y="26"/>
                        <a:pt x="1360" y="59"/>
                      </a:cubicBezTo>
                      <a:cubicBezTo>
                        <a:pt x="1360" y="59"/>
                        <a:pt x="1337" y="175"/>
                        <a:pt x="1251" y="295"/>
                      </a:cubicBezTo>
                      <a:cubicBezTo>
                        <a:pt x="1207" y="352"/>
                        <a:pt x="1149" y="415"/>
                        <a:pt x="1072" y="468"/>
                      </a:cubicBezTo>
                      <a:cubicBezTo>
                        <a:pt x="996" y="516"/>
                        <a:pt x="895" y="559"/>
                        <a:pt x="770" y="574"/>
                      </a:cubicBezTo>
                      <a:cubicBezTo>
                        <a:pt x="726" y="583"/>
                        <a:pt x="688" y="583"/>
                        <a:pt x="650" y="583"/>
                      </a:cubicBezTo>
                      <a:cubicBezTo>
                        <a:pt x="549" y="583"/>
                        <a:pt x="472" y="563"/>
                        <a:pt x="404" y="530"/>
                      </a:cubicBezTo>
                      <a:cubicBezTo>
                        <a:pt x="357" y="506"/>
                        <a:pt x="318" y="477"/>
                        <a:pt x="289" y="448"/>
                      </a:cubicBezTo>
                      <a:cubicBezTo>
                        <a:pt x="242" y="401"/>
                        <a:pt x="207" y="348"/>
                        <a:pt x="189" y="310"/>
                      </a:cubicBezTo>
                      <a:cubicBezTo>
                        <a:pt x="178" y="290"/>
                        <a:pt x="169" y="275"/>
                        <a:pt x="164" y="266"/>
                      </a:cubicBezTo>
                      <a:cubicBezTo>
                        <a:pt x="164" y="261"/>
                        <a:pt x="164" y="257"/>
                        <a:pt x="160" y="252"/>
                      </a:cubicBezTo>
                      <a:cubicBezTo>
                        <a:pt x="152" y="217"/>
                        <a:pt x="123" y="195"/>
                        <a:pt x="92" y="195"/>
                      </a:cubicBezTo>
                      <a:cubicBezTo>
                        <a:pt x="84" y="195"/>
                        <a:pt x="76" y="196"/>
                        <a:pt x="69" y="199"/>
                      </a:cubicBezTo>
                      <a:cubicBezTo>
                        <a:pt x="25" y="208"/>
                        <a:pt x="1" y="252"/>
                        <a:pt x="16" y="290"/>
                      </a:cubicBezTo>
                      <a:cubicBezTo>
                        <a:pt x="16" y="295"/>
                        <a:pt x="25" y="324"/>
                        <a:pt x="45" y="367"/>
                      </a:cubicBezTo>
                      <a:cubicBezTo>
                        <a:pt x="73" y="425"/>
                        <a:pt x="131" y="521"/>
                        <a:pt x="227" y="598"/>
                      </a:cubicBezTo>
                      <a:cubicBezTo>
                        <a:pt x="275" y="636"/>
                        <a:pt x="333" y="670"/>
                        <a:pt x="404" y="698"/>
                      </a:cubicBezTo>
                      <a:cubicBezTo>
                        <a:pt x="477" y="723"/>
                        <a:pt x="559" y="736"/>
                        <a:pt x="650" y="736"/>
                      </a:cubicBezTo>
                      <a:cubicBezTo>
                        <a:pt x="693" y="736"/>
                        <a:pt x="741" y="732"/>
                        <a:pt x="790" y="727"/>
                      </a:cubicBezTo>
                      <a:cubicBezTo>
                        <a:pt x="943" y="703"/>
                        <a:pt x="1063" y="656"/>
                        <a:pt x="1159" y="592"/>
                      </a:cubicBezTo>
                      <a:cubicBezTo>
                        <a:pt x="1231" y="545"/>
                        <a:pt x="1294" y="487"/>
                        <a:pt x="1337" y="434"/>
                      </a:cubicBezTo>
                      <a:cubicBezTo>
                        <a:pt x="1409" y="348"/>
                        <a:pt x="1453" y="266"/>
                        <a:pt x="1476" y="199"/>
                      </a:cubicBezTo>
                      <a:cubicBezTo>
                        <a:pt x="1505" y="137"/>
                        <a:pt x="1510" y="93"/>
                        <a:pt x="1515" y="88"/>
                      </a:cubicBezTo>
                      <a:cubicBezTo>
                        <a:pt x="1520" y="50"/>
                        <a:pt x="1495" y="6"/>
                        <a:pt x="1453" y="2"/>
                      </a:cubicBezTo>
                      <a:cubicBezTo>
                        <a:pt x="1447" y="1"/>
                        <a:pt x="1442" y="0"/>
                        <a:pt x="1436" y="0"/>
                      </a:cubicBezTo>
                      <a:close/>
                    </a:path>
                  </a:pathLst>
                </a:custGeom>
                <a:solidFill>
                  <a:srgbClr val="1F2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6" name="Google Shape;2536;p53"/>
                <p:cNvSpPr/>
                <p:nvPr/>
              </p:nvSpPr>
              <p:spPr>
                <a:xfrm>
                  <a:off x="688744" y="3217432"/>
                  <a:ext cx="59086" cy="59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1520" extrusionOk="0">
                      <a:moveTo>
                        <a:pt x="759" y="1"/>
                      </a:moveTo>
                      <a:cubicBezTo>
                        <a:pt x="342" y="1"/>
                        <a:pt x="0" y="342"/>
                        <a:pt x="0" y="760"/>
                      </a:cubicBezTo>
                      <a:cubicBezTo>
                        <a:pt x="0" y="1178"/>
                        <a:pt x="342" y="1520"/>
                        <a:pt x="759" y="1520"/>
                      </a:cubicBezTo>
                      <a:cubicBezTo>
                        <a:pt x="1178" y="1520"/>
                        <a:pt x="1519" y="1178"/>
                        <a:pt x="1519" y="760"/>
                      </a:cubicBezTo>
                      <a:cubicBezTo>
                        <a:pt x="1519" y="342"/>
                        <a:pt x="1178" y="1"/>
                        <a:pt x="759" y="1"/>
                      </a:cubicBezTo>
                      <a:close/>
                    </a:path>
                  </a:pathLst>
                </a:custGeom>
                <a:solidFill>
                  <a:srgbClr val="FECF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7" name="Google Shape;2537;p53"/>
                <p:cNvSpPr/>
                <p:nvPr/>
              </p:nvSpPr>
              <p:spPr>
                <a:xfrm>
                  <a:off x="642213" y="3412896"/>
                  <a:ext cx="63906" cy="39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4" h="1014" extrusionOk="0">
                      <a:moveTo>
                        <a:pt x="911" y="0"/>
                      </a:moveTo>
                      <a:cubicBezTo>
                        <a:pt x="862" y="0"/>
                        <a:pt x="811" y="3"/>
                        <a:pt x="760" y="10"/>
                      </a:cubicBezTo>
                      <a:cubicBezTo>
                        <a:pt x="328" y="63"/>
                        <a:pt x="0" y="327"/>
                        <a:pt x="35" y="600"/>
                      </a:cubicBezTo>
                      <a:cubicBezTo>
                        <a:pt x="64" y="846"/>
                        <a:pt x="362" y="1013"/>
                        <a:pt x="728" y="1013"/>
                      </a:cubicBezTo>
                      <a:cubicBezTo>
                        <a:pt x="778" y="1013"/>
                        <a:pt x="829" y="1010"/>
                        <a:pt x="880" y="1004"/>
                      </a:cubicBezTo>
                      <a:cubicBezTo>
                        <a:pt x="1317" y="957"/>
                        <a:pt x="1644" y="687"/>
                        <a:pt x="1610" y="413"/>
                      </a:cubicBezTo>
                      <a:cubicBezTo>
                        <a:pt x="1581" y="171"/>
                        <a:pt x="1281" y="0"/>
                        <a:pt x="911" y="0"/>
                      </a:cubicBezTo>
                      <a:close/>
                    </a:path>
                  </a:pathLst>
                </a:custGeom>
                <a:solidFill>
                  <a:srgbClr val="EE730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38" name="Google Shape;2538;p53"/>
              <p:cNvSpPr/>
              <p:nvPr/>
            </p:nvSpPr>
            <p:spPr>
              <a:xfrm>
                <a:off x="488084" y="3164600"/>
                <a:ext cx="535235" cy="523452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9" name="Google Shape;2539;p53"/>
            <p:cNvGrpSpPr/>
            <p:nvPr/>
          </p:nvGrpSpPr>
          <p:grpSpPr>
            <a:xfrm rot="684711">
              <a:off x="3399864" y="1216737"/>
              <a:ext cx="318663" cy="311694"/>
              <a:chOff x="488084" y="3164562"/>
              <a:chExt cx="535235" cy="523530"/>
            </a:xfrm>
          </p:grpSpPr>
          <p:grpSp>
            <p:nvGrpSpPr>
              <p:cNvPr id="2540" name="Google Shape;2540;p53"/>
              <p:cNvGrpSpPr/>
              <p:nvPr/>
            </p:nvGrpSpPr>
            <p:grpSpPr>
              <a:xfrm>
                <a:off x="488084" y="3164562"/>
                <a:ext cx="535235" cy="523530"/>
                <a:chOff x="488084" y="3164562"/>
                <a:chExt cx="535235" cy="523530"/>
              </a:xfrm>
            </p:grpSpPr>
            <p:sp>
              <p:nvSpPr>
                <p:cNvPr id="2541" name="Google Shape;2541;p53"/>
                <p:cNvSpPr/>
                <p:nvPr/>
              </p:nvSpPr>
              <p:spPr>
                <a:xfrm>
                  <a:off x="488084" y="3164562"/>
                  <a:ext cx="535235" cy="523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9" h="13465" extrusionOk="0">
                      <a:moveTo>
                        <a:pt x="6221" y="1"/>
                      </a:moveTo>
                      <a:cubicBezTo>
                        <a:pt x="6004" y="1"/>
                        <a:pt x="5790" y="120"/>
                        <a:pt x="5691" y="342"/>
                      </a:cubicBezTo>
                      <a:lnTo>
                        <a:pt x="4173" y="3701"/>
                      </a:lnTo>
                      <a:cubicBezTo>
                        <a:pt x="4109" y="3831"/>
                        <a:pt x="4004" y="3936"/>
                        <a:pt x="3869" y="3994"/>
                      </a:cubicBezTo>
                      <a:lnTo>
                        <a:pt x="476" y="5442"/>
                      </a:lnTo>
                      <a:cubicBezTo>
                        <a:pt x="87" y="5604"/>
                        <a:pt x="1" y="6119"/>
                        <a:pt x="314" y="6402"/>
                      </a:cubicBezTo>
                      <a:lnTo>
                        <a:pt x="3038" y="8887"/>
                      </a:lnTo>
                      <a:cubicBezTo>
                        <a:pt x="3148" y="8982"/>
                        <a:pt x="3215" y="9117"/>
                        <a:pt x="3226" y="9261"/>
                      </a:cubicBezTo>
                      <a:lnTo>
                        <a:pt x="3552" y="12938"/>
                      </a:lnTo>
                      <a:cubicBezTo>
                        <a:pt x="3581" y="13251"/>
                        <a:pt x="3847" y="13465"/>
                        <a:pt x="4133" y="13465"/>
                      </a:cubicBezTo>
                      <a:cubicBezTo>
                        <a:pt x="4228" y="13465"/>
                        <a:pt x="4326" y="13441"/>
                        <a:pt x="4417" y="13389"/>
                      </a:cubicBezTo>
                      <a:lnTo>
                        <a:pt x="7622" y="11564"/>
                      </a:lnTo>
                      <a:cubicBezTo>
                        <a:pt x="7708" y="11514"/>
                        <a:pt x="7804" y="11490"/>
                        <a:pt x="7902" y="11490"/>
                      </a:cubicBezTo>
                      <a:cubicBezTo>
                        <a:pt x="7948" y="11490"/>
                        <a:pt x="7995" y="11495"/>
                        <a:pt x="8041" y="11506"/>
                      </a:cubicBezTo>
                      <a:lnTo>
                        <a:pt x="11630" y="12327"/>
                      </a:lnTo>
                      <a:cubicBezTo>
                        <a:pt x="11676" y="12338"/>
                        <a:pt x="11721" y="12343"/>
                        <a:pt x="11765" y="12343"/>
                      </a:cubicBezTo>
                      <a:cubicBezTo>
                        <a:pt x="12120" y="12343"/>
                        <a:pt x="12404" y="12013"/>
                        <a:pt x="12327" y="11645"/>
                      </a:cubicBezTo>
                      <a:lnTo>
                        <a:pt x="11588" y="8037"/>
                      </a:lnTo>
                      <a:cubicBezTo>
                        <a:pt x="11554" y="7892"/>
                        <a:pt x="11583" y="7742"/>
                        <a:pt x="11655" y="7618"/>
                      </a:cubicBezTo>
                      <a:lnTo>
                        <a:pt x="13548" y="4455"/>
                      </a:lnTo>
                      <a:cubicBezTo>
                        <a:pt x="13769" y="4096"/>
                        <a:pt x="13538" y="3630"/>
                        <a:pt x="13116" y="3581"/>
                      </a:cubicBezTo>
                      <a:lnTo>
                        <a:pt x="9454" y="3173"/>
                      </a:lnTo>
                      <a:cubicBezTo>
                        <a:pt x="9310" y="3158"/>
                        <a:pt x="9175" y="3086"/>
                        <a:pt x="9079" y="2980"/>
                      </a:cubicBezTo>
                      <a:lnTo>
                        <a:pt x="6657" y="198"/>
                      </a:lnTo>
                      <a:cubicBezTo>
                        <a:pt x="6539" y="64"/>
                        <a:pt x="6379" y="1"/>
                        <a:pt x="6221" y="1"/>
                      </a:cubicBezTo>
                      <a:close/>
                    </a:path>
                  </a:pathLst>
                </a:custGeom>
                <a:solidFill>
                  <a:srgbClr val="FEB1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2" name="Google Shape;2542;p53"/>
                <p:cNvSpPr/>
                <p:nvPr/>
              </p:nvSpPr>
              <p:spPr>
                <a:xfrm>
                  <a:off x="948023" y="3535780"/>
                  <a:ext cx="22080" cy="108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2789" extrusionOk="0">
                      <a:moveTo>
                        <a:pt x="62" y="1"/>
                      </a:moveTo>
                      <a:lnTo>
                        <a:pt x="495" y="2096"/>
                      </a:lnTo>
                      <a:cubicBezTo>
                        <a:pt x="568" y="2442"/>
                        <a:pt x="322" y="2749"/>
                        <a:pt x="0" y="2788"/>
                      </a:cubicBezTo>
                      <a:cubicBezTo>
                        <a:pt x="322" y="2749"/>
                        <a:pt x="568" y="2442"/>
                        <a:pt x="501" y="2096"/>
                      </a:cubicBezTo>
                      <a:lnTo>
                        <a:pt x="68" y="1"/>
                      </a:lnTo>
                      <a:close/>
                    </a:path>
                  </a:pathLst>
                </a:custGeom>
                <a:solidFill>
                  <a:srgbClr val="E6AC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3" name="Google Shape;2543;p53"/>
                <p:cNvSpPr/>
                <p:nvPr/>
              </p:nvSpPr>
              <p:spPr>
                <a:xfrm>
                  <a:off x="616635" y="3535780"/>
                  <a:ext cx="353468" cy="152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3" h="3918" extrusionOk="0">
                      <a:moveTo>
                        <a:pt x="8587" y="1"/>
                      </a:moveTo>
                      <a:cubicBezTo>
                        <a:pt x="6954" y="693"/>
                        <a:pt x="5180" y="1058"/>
                        <a:pt x="3388" y="1058"/>
                      </a:cubicBezTo>
                      <a:cubicBezTo>
                        <a:pt x="2259" y="1058"/>
                        <a:pt x="1119" y="914"/>
                        <a:pt x="1" y="616"/>
                      </a:cubicBezTo>
                      <a:lnTo>
                        <a:pt x="1" y="616"/>
                      </a:lnTo>
                      <a:lnTo>
                        <a:pt x="245" y="3389"/>
                      </a:lnTo>
                      <a:cubicBezTo>
                        <a:pt x="254" y="3509"/>
                        <a:pt x="303" y="3614"/>
                        <a:pt x="370" y="3696"/>
                      </a:cubicBezTo>
                      <a:cubicBezTo>
                        <a:pt x="480" y="3836"/>
                        <a:pt x="649" y="3918"/>
                        <a:pt x="826" y="3918"/>
                      </a:cubicBezTo>
                      <a:cubicBezTo>
                        <a:pt x="918" y="3918"/>
                        <a:pt x="1019" y="3893"/>
                        <a:pt x="1110" y="3840"/>
                      </a:cubicBezTo>
                      <a:lnTo>
                        <a:pt x="4315" y="2015"/>
                      </a:lnTo>
                      <a:cubicBezTo>
                        <a:pt x="4320" y="2015"/>
                        <a:pt x="4326" y="2010"/>
                        <a:pt x="4335" y="2005"/>
                      </a:cubicBezTo>
                      <a:cubicBezTo>
                        <a:pt x="4417" y="1961"/>
                        <a:pt x="4508" y="1937"/>
                        <a:pt x="4604" y="1937"/>
                      </a:cubicBezTo>
                      <a:cubicBezTo>
                        <a:pt x="4648" y="1937"/>
                        <a:pt x="4690" y="1942"/>
                        <a:pt x="4734" y="1957"/>
                      </a:cubicBezTo>
                      <a:lnTo>
                        <a:pt x="8323" y="2778"/>
                      </a:lnTo>
                      <a:cubicBezTo>
                        <a:pt x="8372" y="2788"/>
                        <a:pt x="8414" y="2793"/>
                        <a:pt x="8458" y="2793"/>
                      </a:cubicBezTo>
                      <a:cubicBezTo>
                        <a:pt x="8478" y="2793"/>
                        <a:pt x="8501" y="2793"/>
                        <a:pt x="8521" y="2788"/>
                      </a:cubicBezTo>
                      <a:lnTo>
                        <a:pt x="8525" y="2788"/>
                      </a:lnTo>
                      <a:cubicBezTo>
                        <a:pt x="8847" y="2749"/>
                        <a:pt x="9093" y="2442"/>
                        <a:pt x="9020" y="2096"/>
                      </a:cubicBezTo>
                      <a:lnTo>
                        <a:pt x="8587" y="1"/>
                      </a:lnTo>
                      <a:close/>
                    </a:path>
                  </a:pathLst>
                </a:custGeom>
                <a:solidFill>
                  <a:srgbClr val="F5801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4" name="Google Shape;2544;p53"/>
                <p:cNvSpPr/>
                <p:nvPr/>
              </p:nvSpPr>
              <p:spPr>
                <a:xfrm>
                  <a:off x="809598" y="3392914"/>
                  <a:ext cx="63945" cy="39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5" h="1013" extrusionOk="0">
                      <a:moveTo>
                        <a:pt x="913" y="0"/>
                      </a:moveTo>
                      <a:cubicBezTo>
                        <a:pt x="865" y="0"/>
                        <a:pt x="815" y="3"/>
                        <a:pt x="764" y="9"/>
                      </a:cubicBezTo>
                      <a:cubicBezTo>
                        <a:pt x="327" y="62"/>
                        <a:pt x="1" y="326"/>
                        <a:pt x="34" y="600"/>
                      </a:cubicBezTo>
                      <a:cubicBezTo>
                        <a:pt x="64" y="842"/>
                        <a:pt x="363" y="1013"/>
                        <a:pt x="734" y="1013"/>
                      </a:cubicBezTo>
                      <a:cubicBezTo>
                        <a:pt x="783" y="1013"/>
                        <a:pt x="833" y="1010"/>
                        <a:pt x="884" y="1003"/>
                      </a:cubicBezTo>
                      <a:cubicBezTo>
                        <a:pt x="1317" y="952"/>
                        <a:pt x="1644" y="686"/>
                        <a:pt x="1611" y="413"/>
                      </a:cubicBezTo>
                      <a:cubicBezTo>
                        <a:pt x="1580" y="171"/>
                        <a:pt x="1281" y="0"/>
                        <a:pt x="913" y="0"/>
                      </a:cubicBezTo>
                      <a:close/>
                    </a:path>
                  </a:pathLst>
                </a:custGeom>
                <a:solidFill>
                  <a:srgbClr val="EE730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5" name="Google Shape;2545;p53"/>
                <p:cNvSpPr/>
                <p:nvPr/>
              </p:nvSpPr>
              <p:spPr>
                <a:xfrm>
                  <a:off x="656596" y="3387782"/>
                  <a:ext cx="28999" cy="39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023" extrusionOk="0">
                      <a:moveTo>
                        <a:pt x="305" y="0"/>
                      </a:moveTo>
                      <a:cubicBezTo>
                        <a:pt x="298" y="0"/>
                        <a:pt x="291" y="1"/>
                        <a:pt x="284" y="2"/>
                      </a:cubicBezTo>
                      <a:cubicBezTo>
                        <a:pt x="126" y="21"/>
                        <a:pt x="0" y="252"/>
                        <a:pt x="0" y="536"/>
                      </a:cubicBezTo>
                      <a:cubicBezTo>
                        <a:pt x="5" y="802"/>
                        <a:pt x="168" y="1023"/>
                        <a:pt x="368" y="1023"/>
                      </a:cubicBezTo>
                      <a:cubicBezTo>
                        <a:pt x="380" y="1023"/>
                        <a:pt x="392" y="1022"/>
                        <a:pt x="404" y="1020"/>
                      </a:cubicBezTo>
                      <a:cubicBezTo>
                        <a:pt x="625" y="997"/>
                        <a:pt x="745" y="732"/>
                        <a:pt x="683" y="454"/>
                      </a:cubicBezTo>
                      <a:cubicBezTo>
                        <a:pt x="619" y="192"/>
                        <a:pt x="454" y="0"/>
                        <a:pt x="305" y="0"/>
                      </a:cubicBezTo>
                      <a:close/>
                    </a:path>
                  </a:pathLst>
                </a:custGeom>
                <a:solidFill>
                  <a:srgbClr val="1F2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6" name="Google Shape;2546;p53"/>
                <p:cNvSpPr/>
                <p:nvPr/>
              </p:nvSpPr>
              <p:spPr>
                <a:xfrm>
                  <a:off x="667753" y="3392875"/>
                  <a:ext cx="8513" cy="6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" h="165" extrusionOk="0">
                      <a:moveTo>
                        <a:pt x="116" y="0"/>
                      </a:moveTo>
                      <a:cubicBezTo>
                        <a:pt x="112" y="0"/>
                        <a:pt x="108" y="0"/>
                        <a:pt x="103" y="1"/>
                      </a:cubicBezTo>
                      <a:cubicBezTo>
                        <a:pt x="0" y="10"/>
                        <a:pt x="16" y="164"/>
                        <a:pt x="112" y="164"/>
                      </a:cubicBezTo>
                      <a:cubicBezTo>
                        <a:pt x="115" y="164"/>
                        <a:pt x="118" y="164"/>
                        <a:pt x="122" y="164"/>
                      </a:cubicBezTo>
                      <a:cubicBezTo>
                        <a:pt x="219" y="150"/>
                        <a:pt x="205" y="0"/>
                        <a:pt x="116" y="0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7" name="Google Shape;2547;p53"/>
                <p:cNvSpPr/>
                <p:nvPr/>
              </p:nvSpPr>
              <p:spPr>
                <a:xfrm>
                  <a:off x="825847" y="3373010"/>
                  <a:ext cx="28999" cy="39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019" extrusionOk="0">
                      <a:moveTo>
                        <a:pt x="306" y="1"/>
                      </a:moveTo>
                      <a:cubicBezTo>
                        <a:pt x="298" y="1"/>
                        <a:pt x="291" y="1"/>
                        <a:pt x="284" y="2"/>
                      </a:cubicBezTo>
                      <a:cubicBezTo>
                        <a:pt x="126" y="22"/>
                        <a:pt x="0" y="253"/>
                        <a:pt x="0" y="535"/>
                      </a:cubicBezTo>
                      <a:cubicBezTo>
                        <a:pt x="5" y="798"/>
                        <a:pt x="168" y="1018"/>
                        <a:pt x="367" y="1018"/>
                      </a:cubicBezTo>
                      <a:cubicBezTo>
                        <a:pt x="379" y="1018"/>
                        <a:pt x="392" y="1018"/>
                        <a:pt x="404" y="1016"/>
                      </a:cubicBezTo>
                      <a:cubicBezTo>
                        <a:pt x="625" y="992"/>
                        <a:pt x="745" y="728"/>
                        <a:pt x="683" y="454"/>
                      </a:cubicBezTo>
                      <a:cubicBezTo>
                        <a:pt x="619" y="188"/>
                        <a:pt x="454" y="1"/>
                        <a:pt x="306" y="1"/>
                      </a:cubicBezTo>
                      <a:close/>
                    </a:path>
                  </a:pathLst>
                </a:custGeom>
                <a:solidFill>
                  <a:srgbClr val="1F2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8" name="Google Shape;2548;p53"/>
                <p:cNvSpPr/>
                <p:nvPr/>
              </p:nvSpPr>
              <p:spPr>
                <a:xfrm>
                  <a:off x="837042" y="3377908"/>
                  <a:ext cx="8552" cy="6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166" extrusionOk="0">
                      <a:moveTo>
                        <a:pt x="110" y="0"/>
                      </a:moveTo>
                      <a:cubicBezTo>
                        <a:pt x="108" y="0"/>
                        <a:pt x="105" y="1"/>
                        <a:pt x="102" y="1"/>
                      </a:cubicBezTo>
                      <a:cubicBezTo>
                        <a:pt x="0" y="15"/>
                        <a:pt x="14" y="165"/>
                        <a:pt x="108" y="165"/>
                      </a:cubicBezTo>
                      <a:cubicBezTo>
                        <a:pt x="112" y="165"/>
                        <a:pt x="116" y="165"/>
                        <a:pt x="121" y="165"/>
                      </a:cubicBezTo>
                      <a:cubicBezTo>
                        <a:pt x="219" y="150"/>
                        <a:pt x="203" y="0"/>
                        <a:pt x="110" y="0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9" name="Google Shape;2549;p53"/>
                <p:cNvSpPr/>
                <p:nvPr/>
              </p:nvSpPr>
              <p:spPr>
                <a:xfrm>
                  <a:off x="728316" y="3423470"/>
                  <a:ext cx="59086" cy="28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737" extrusionOk="0">
                      <a:moveTo>
                        <a:pt x="1436" y="0"/>
                      </a:moveTo>
                      <a:cubicBezTo>
                        <a:pt x="1400" y="0"/>
                        <a:pt x="1370" y="26"/>
                        <a:pt x="1360" y="59"/>
                      </a:cubicBezTo>
                      <a:cubicBezTo>
                        <a:pt x="1360" y="59"/>
                        <a:pt x="1337" y="175"/>
                        <a:pt x="1251" y="295"/>
                      </a:cubicBezTo>
                      <a:cubicBezTo>
                        <a:pt x="1207" y="352"/>
                        <a:pt x="1149" y="415"/>
                        <a:pt x="1072" y="468"/>
                      </a:cubicBezTo>
                      <a:cubicBezTo>
                        <a:pt x="996" y="516"/>
                        <a:pt x="895" y="559"/>
                        <a:pt x="770" y="574"/>
                      </a:cubicBezTo>
                      <a:cubicBezTo>
                        <a:pt x="726" y="583"/>
                        <a:pt x="688" y="583"/>
                        <a:pt x="650" y="583"/>
                      </a:cubicBezTo>
                      <a:cubicBezTo>
                        <a:pt x="549" y="583"/>
                        <a:pt x="472" y="563"/>
                        <a:pt x="404" y="530"/>
                      </a:cubicBezTo>
                      <a:cubicBezTo>
                        <a:pt x="357" y="506"/>
                        <a:pt x="318" y="477"/>
                        <a:pt x="289" y="448"/>
                      </a:cubicBezTo>
                      <a:cubicBezTo>
                        <a:pt x="242" y="401"/>
                        <a:pt x="207" y="348"/>
                        <a:pt x="189" y="310"/>
                      </a:cubicBezTo>
                      <a:cubicBezTo>
                        <a:pt x="178" y="290"/>
                        <a:pt x="169" y="275"/>
                        <a:pt x="164" y="266"/>
                      </a:cubicBezTo>
                      <a:cubicBezTo>
                        <a:pt x="164" y="261"/>
                        <a:pt x="164" y="257"/>
                        <a:pt x="160" y="252"/>
                      </a:cubicBezTo>
                      <a:cubicBezTo>
                        <a:pt x="152" y="217"/>
                        <a:pt x="123" y="195"/>
                        <a:pt x="92" y="195"/>
                      </a:cubicBezTo>
                      <a:cubicBezTo>
                        <a:pt x="84" y="195"/>
                        <a:pt x="76" y="196"/>
                        <a:pt x="69" y="199"/>
                      </a:cubicBezTo>
                      <a:cubicBezTo>
                        <a:pt x="25" y="208"/>
                        <a:pt x="1" y="252"/>
                        <a:pt x="16" y="290"/>
                      </a:cubicBezTo>
                      <a:cubicBezTo>
                        <a:pt x="16" y="295"/>
                        <a:pt x="25" y="324"/>
                        <a:pt x="45" y="367"/>
                      </a:cubicBezTo>
                      <a:cubicBezTo>
                        <a:pt x="73" y="425"/>
                        <a:pt x="131" y="521"/>
                        <a:pt x="227" y="598"/>
                      </a:cubicBezTo>
                      <a:cubicBezTo>
                        <a:pt x="275" y="636"/>
                        <a:pt x="333" y="670"/>
                        <a:pt x="404" y="698"/>
                      </a:cubicBezTo>
                      <a:cubicBezTo>
                        <a:pt x="477" y="723"/>
                        <a:pt x="559" y="736"/>
                        <a:pt x="650" y="736"/>
                      </a:cubicBezTo>
                      <a:cubicBezTo>
                        <a:pt x="693" y="736"/>
                        <a:pt x="741" y="732"/>
                        <a:pt x="790" y="727"/>
                      </a:cubicBezTo>
                      <a:cubicBezTo>
                        <a:pt x="943" y="703"/>
                        <a:pt x="1063" y="656"/>
                        <a:pt x="1159" y="592"/>
                      </a:cubicBezTo>
                      <a:cubicBezTo>
                        <a:pt x="1231" y="545"/>
                        <a:pt x="1294" y="487"/>
                        <a:pt x="1337" y="434"/>
                      </a:cubicBezTo>
                      <a:cubicBezTo>
                        <a:pt x="1409" y="348"/>
                        <a:pt x="1453" y="266"/>
                        <a:pt x="1476" y="199"/>
                      </a:cubicBezTo>
                      <a:cubicBezTo>
                        <a:pt x="1505" y="137"/>
                        <a:pt x="1510" y="93"/>
                        <a:pt x="1515" y="88"/>
                      </a:cubicBezTo>
                      <a:cubicBezTo>
                        <a:pt x="1520" y="50"/>
                        <a:pt x="1495" y="6"/>
                        <a:pt x="1453" y="2"/>
                      </a:cubicBezTo>
                      <a:cubicBezTo>
                        <a:pt x="1447" y="1"/>
                        <a:pt x="1442" y="0"/>
                        <a:pt x="1436" y="0"/>
                      </a:cubicBezTo>
                      <a:close/>
                    </a:path>
                  </a:pathLst>
                </a:custGeom>
                <a:solidFill>
                  <a:srgbClr val="1F2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0" name="Google Shape;2550;p53"/>
                <p:cNvSpPr/>
                <p:nvPr/>
              </p:nvSpPr>
              <p:spPr>
                <a:xfrm>
                  <a:off x="688744" y="3217432"/>
                  <a:ext cx="59086" cy="59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1520" extrusionOk="0">
                      <a:moveTo>
                        <a:pt x="759" y="1"/>
                      </a:moveTo>
                      <a:cubicBezTo>
                        <a:pt x="342" y="1"/>
                        <a:pt x="0" y="342"/>
                        <a:pt x="0" y="760"/>
                      </a:cubicBezTo>
                      <a:cubicBezTo>
                        <a:pt x="0" y="1178"/>
                        <a:pt x="342" y="1520"/>
                        <a:pt x="759" y="1520"/>
                      </a:cubicBezTo>
                      <a:cubicBezTo>
                        <a:pt x="1178" y="1520"/>
                        <a:pt x="1519" y="1178"/>
                        <a:pt x="1519" y="760"/>
                      </a:cubicBezTo>
                      <a:cubicBezTo>
                        <a:pt x="1519" y="342"/>
                        <a:pt x="1178" y="1"/>
                        <a:pt x="759" y="1"/>
                      </a:cubicBezTo>
                      <a:close/>
                    </a:path>
                  </a:pathLst>
                </a:custGeom>
                <a:solidFill>
                  <a:srgbClr val="FECF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1" name="Google Shape;2551;p53"/>
                <p:cNvSpPr/>
                <p:nvPr/>
              </p:nvSpPr>
              <p:spPr>
                <a:xfrm>
                  <a:off x="642213" y="3412896"/>
                  <a:ext cx="63906" cy="39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4" h="1014" extrusionOk="0">
                      <a:moveTo>
                        <a:pt x="911" y="0"/>
                      </a:moveTo>
                      <a:cubicBezTo>
                        <a:pt x="862" y="0"/>
                        <a:pt x="811" y="3"/>
                        <a:pt x="760" y="10"/>
                      </a:cubicBezTo>
                      <a:cubicBezTo>
                        <a:pt x="328" y="63"/>
                        <a:pt x="0" y="327"/>
                        <a:pt x="35" y="600"/>
                      </a:cubicBezTo>
                      <a:cubicBezTo>
                        <a:pt x="64" y="846"/>
                        <a:pt x="362" y="1013"/>
                        <a:pt x="728" y="1013"/>
                      </a:cubicBezTo>
                      <a:cubicBezTo>
                        <a:pt x="778" y="1013"/>
                        <a:pt x="829" y="1010"/>
                        <a:pt x="880" y="1004"/>
                      </a:cubicBezTo>
                      <a:cubicBezTo>
                        <a:pt x="1317" y="957"/>
                        <a:pt x="1644" y="687"/>
                        <a:pt x="1610" y="413"/>
                      </a:cubicBezTo>
                      <a:cubicBezTo>
                        <a:pt x="1581" y="171"/>
                        <a:pt x="1281" y="0"/>
                        <a:pt x="911" y="0"/>
                      </a:cubicBezTo>
                      <a:close/>
                    </a:path>
                  </a:pathLst>
                </a:custGeom>
                <a:solidFill>
                  <a:srgbClr val="EE730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52" name="Google Shape;2552;p53"/>
              <p:cNvSpPr/>
              <p:nvPr/>
            </p:nvSpPr>
            <p:spPr>
              <a:xfrm>
                <a:off x="488084" y="3164600"/>
                <a:ext cx="535235" cy="523452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3" name="Google Shape;2553;p53"/>
            <p:cNvGrpSpPr/>
            <p:nvPr/>
          </p:nvGrpSpPr>
          <p:grpSpPr>
            <a:xfrm>
              <a:off x="1333285" y="1861285"/>
              <a:ext cx="2092844" cy="1927154"/>
              <a:chOff x="1399482" y="2544184"/>
              <a:chExt cx="2285762" cy="2104799"/>
            </a:xfrm>
          </p:grpSpPr>
          <p:grpSp>
            <p:nvGrpSpPr>
              <p:cNvPr id="2554" name="Google Shape;2554;p53"/>
              <p:cNvGrpSpPr/>
              <p:nvPr/>
            </p:nvGrpSpPr>
            <p:grpSpPr>
              <a:xfrm>
                <a:off x="1399482" y="2544184"/>
                <a:ext cx="2285762" cy="2104799"/>
                <a:chOff x="7035073" y="2552961"/>
                <a:chExt cx="697134" cy="641942"/>
              </a:xfrm>
            </p:grpSpPr>
            <p:sp>
              <p:nvSpPr>
                <p:cNvPr id="2555" name="Google Shape;2555;p53"/>
                <p:cNvSpPr/>
                <p:nvPr/>
              </p:nvSpPr>
              <p:spPr>
                <a:xfrm>
                  <a:off x="7035073" y="3136411"/>
                  <a:ext cx="693255" cy="58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55" h="2443" extrusionOk="0">
                      <a:moveTo>
                        <a:pt x="0" y="1"/>
                      </a:moveTo>
                      <a:lnTo>
                        <a:pt x="0" y="2442"/>
                      </a:lnTo>
                      <a:lnTo>
                        <a:pt x="28954" y="2442"/>
                      </a:lnTo>
                      <a:lnTo>
                        <a:pt x="28954" y="1"/>
                      </a:ln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6" name="Google Shape;2556;p53"/>
                <p:cNvSpPr/>
                <p:nvPr/>
              </p:nvSpPr>
              <p:spPr>
                <a:xfrm>
                  <a:off x="7035073" y="3136411"/>
                  <a:ext cx="348651" cy="58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62" h="2443" extrusionOk="0">
                      <a:moveTo>
                        <a:pt x="0" y="1"/>
                      </a:moveTo>
                      <a:lnTo>
                        <a:pt x="0" y="2442"/>
                      </a:lnTo>
                      <a:lnTo>
                        <a:pt x="14561" y="2442"/>
                      </a:lnTo>
                      <a:cubicBezTo>
                        <a:pt x="14008" y="1716"/>
                        <a:pt x="13561" y="908"/>
                        <a:pt x="13258" y="1"/>
                      </a:cubicBez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7" name="Google Shape;2557;p53"/>
                <p:cNvSpPr/>
                <p:nvPr/>
              </p:nvSpPr>
              <p:spPr>
                <a:xfrm>
                  <a:off x="7074052" y="2830359"/>
                  <a:ext cx="615250" cy="307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97" h="12851" extrusionOk="0">
                      <a:moveTo>
                        <a:pt x="12851" y="0"/>
                      </a:moveTo>
                      <a:cubicBezTo>
                        <a:pt x="5754" y="0"/>
                        <a:pt x="1" y="5758"/>
                        <a:pt x="1" y="12851"/>
                      </a:cubicBezTo>
                      <a:lnTo>
                        <a:pt x="25696" y="12851"/>
                      </a:lnTo>
                      <a:cubicBezTo>
                        <a:pt x="25696" y="5758"/>
                        <a:pt x="19945" y="0"/>
                        <a:pt x="12851" y="0"/>
                      </a:cubicBez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8" name="Google Shape;2558;p53"/>
                <p:cNvSpPr/>
                <p:nvPr/>
              </p:nvSpPr>
              <p:spPr>
                <a:xfrm>
                  <a:off x="7260564" y="2830359"/>
                  <a:ext cx="343719" cy="307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6" h="12851" extrusionOk="0">
                      <a:moveTo>
                        <a:pt x="5061" y="0"/>
                      </a:moveTo>
                      <a:cubicBezTo>
                        <a:pt x="3263" y="0"/>
                        <a:pt x="1553" y="370"/>
                        <a:pt x="0" y="1038"/>
                      </a:cubicBezTo>
                      <a:cubicBezTo>
                        <a:pt x="5152" y="2865"/>
                        <a:pt x="8608" y="7882"/>
                        <a:pt x="8280" y="12851"/>
                      </a:cubicBezTo>
                      <a:lnTo>
                        <a:pt x="14355" y="12851"/>
                      </a:lnTo>
                      <a:cubicBezTo>
                        <a:pt x="13889" y="7983"/>
                        <a:pt x="11669" y="3287"/>
                        <a:pt x="7872" y="317"/>
                      </a:cubicBezTo>
                      <a:cubicBezTo>
                        <a:pt x="6964" y="111"/>
                        <a:pt x="6027" y="0"/>
                        <a:pt x="5061" y="0"/>
                      </a:cubicBez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9" name="Google Shape;2559;p53"/>
                <p:cNvSpPr/>
                <p:nvPr/>
              </p:nvSpPr>
              <p:spPr>
                <a:xfrm>
                  <a:off x="7260564" y="2830934"/>
                  <a:ext cx="273759" cy="307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4" h="12827" extrusionOk="0">
                      <a:moveTo>
                        <a:pt x="4359" y="0"/>
                      </a:moveTo>
                      <a:cubicBezTo>
                        <a:pt x="2817" y="82"/>
                        <a:pt x="1351" y="433"/>
                        <a:pt x="0" y="1014"/>
                      </a:cubicBezTo>
                      <a:cubicBezTo>
                        <a:pt x="5152" y="2841"/>
                        <a:pt x="8608" y="7858"/>
                        <a:pt x="8280" y="12827"/>
                      </a:cubicBezTo>
                      <a:lnTo>
                        <a:pt x="11434" y="12827"/>
                      </a:lnTo>
                      <a:cubicBezTo>
                        <a:pt x="11174" y="11126"/>
                        <a:pt x="10611" y="9487"/>
                        <a:pt x="9775" y="8031"/>
                      </a:cubicBezTo>
                      <a:cubicBezTo>
                        <a:pt x="8391" y="5263"/>
                        <a:pt x="6758" y="2010"/>
                        <a:pt x="4359" y="0"/>
                      </a:cubicBez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0" name="Google Shape;2560;p53"/>
                <p:cNvSpPr/>
                <p:nvPr/>
              </p:nvSpPr>
              <p:spPr>
                <a:xfrm>
                  <a:off x="7074052" y="2855211"/>
                  <a:ext cx="392609" cy="282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98" h="11813" extrusionOk="0">
                      <a:moveTo>
                        <a:pt x="7790" y="0"/>
                      </a:moveTo>
                      <a:cubicBezTo>
                        <a:pt x="3210" y="1967"/>
                        <a:pt x="1" y="6512"/>
                        <a:pt x="1" y="11813"/>
                      </a:cubicBezTo>
                      <a:lnTo>
                        <a:pt x="16070" y="11813"/>
                      </a:lnTo>
                      <a:cubicBezTo>
                        <a:pt x="16398" y="6844"/>
                        <a:pt x="12942" y="1827"/>
                        <a:pt x="7790" y="0"/>
                      </a:cubicBez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1" name="Google Shape;2561;p53"/>
                <p:cNvSpPr/>
                <p:nvPr/>
              </p:nvSpPr>
              <p:spPr>
                <a:xfrm>
                  <a:off x="7322000" y="2590575"/>
                  <a:ext cx="382050" cy="475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7" h="19863" extrusionOk="0">
                      <a:moveTo>
                        <a:pt x="9132" y="0"/>
                      </a:moveTo>
                      <a:lnTo>
                        <a:pt x="1" y="17003"/>
                      </a:lnTo>
                      <a:lnTo>
                        <a:pt x="4734" y="19863"/>
                      </a:lnTo>
                      <a:lnTo>
                        <a:pt x="15956" y="4124"/>
                      </a:lnTo>
                      <a:lnTo>
                        <a:pt x="9132" y="0"/>
                      </a:ln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2" name="Google Shape;2562;p53"/>
                <p:cNvSpPr/>
                <p:nvPr/>
              </p:nvSpPr>
              <p:spPr>
                <a:xfrm>
                  <a:off x="7322000" y="2645331"/>
                  <a:ext cx="382050" cy="420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7" h="17576" extrusionOk="0">
                      <a:moveTo>
                        <a:pt x="12914" y="1"/>
                      </a:moveTo>
                      <a:cubicBezTo>
                        <a:pt x="10434" y="6488"/>
                        <a:pt x="6604" y="13399"/>
                        <a:pt x="256" y="14245"/>
                      </a:cubicBezTo>
                      <a:lnTo>
                        <a:pt x="1" y="14716"/>
                      </a:lnTo>
                      <a:lnTo>
                        <a:pt x="4734" y="17576"/>
                      </a:lnTo>
                      <a:lnTo>
                        <a:pt x="15956" y="1837"/>
                      </a:lnTo>
                      <a:lnTo>
                        <a:pt x="12914" y="1"/>
                      </a:ln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3" name="Google Shape;2563;p53"/>
                <p:cNvSpPr/>
                <p:nvPr/>
              </p:nvSpPr>
              <p:spPr>
                <a:xfrm>
                  <a:off x="7322000" y="2892155"/>
                  <a:ext cx="153878" cy="173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7" h="7267" extrusionOk="0">
                      <a:moveTo>
                        <a:pt x="2370" y="0"/>
                      </a:moveTo>
                      <a:lnTo>
                        <a:pt x="1" y="4407"/>
                      </a:lnTo>
                      <a:lnTo>
                        <a:pt x="4734" y="7267"/>
                      </a:lnTo>
                      <a:lnTo>
                        <a:pt x="6426" y="4898"/>
                      </a:lnTo>
                      <a:cubicBezTo>
                        <a:pt x="5441" y="2917"/>
                        <a:pt x="4019" y="1163"/>
                        <a:pt x="2370" y="0"/>
                      </a:cubicBez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4" name="Google Shape;2564;p53"/>
                <p:cNvSpPr/>
                <p:nvPr/>
              </p:nvSpPr>
              <p:spPr>
                <a:xfrm>
                  <a:off x="7074052" y="2948300"/>
                  <a:ext cx="284341" cy="189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6" h="7925" extrusionOk="0">
                      <a:moveTo>
                        <a:pt x="2735" y="0"/>
                      </a:moveTo>
                      <a:cubicBezTo>
                        <a:pt x="1025" y="2187"/>
                        <a:pt x="1" y="4935"/>
                        <a:pt x="1" y="7925"/>
                      </a:cubicBezTo>
                      <a:lnTo>
                        <a:pt x="11876" y="7925"/>
                      </a:lnTo>
                      <a:cubicBezTo>
                        <a:pt x="8243" y="7204"/>
                        <a:pt x="5104" y="5229"/>
                        <a:pt x="3412" y="1663"/>
                      </a:cubicBezTo>
                      <a:cubicBezTo>
                        <a:pt x="3090" y="1077"/>
                        <a:pt x="2870" y="524"/>
                        <a:pt x="2735" y="0"/>
                      </a:cubicBez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5" name="Google Shape;2565;p53"/>
                <p:cNvSpPr/>
                <p:nvPr/>
              </p:nvSpPr>
              <p:spPr>
                <a:xfrm>
                  <a:off x="7527044" y="2552961"/>
                  <a:ext cx="202194" cy="140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5" h="5888" extrusionOk="0">
                      <a:moveTo>
                        <a:pt x="2570" y="0"/>
                      </a:moveTo>
                      <a:cubicBezTo>
                        <a:pt x="1645" y="0"/>
                        <a:pt x="733" y="181"/>
                        <a:pt x="0" y="548"/>
                      </a:cubicBezTo>
                      <a:cubicBezTo>
                        <a:pt x="2635" y="2437"/>
                        <a:pt x="5772" y="3998"/>
                        <a:pt x="8401" y="5887"/>
                      </a:cubicBezTo>
                      <a:cubicBezTo>
                        <a:pt x="8444" y="3927"/>
                        <a:pt x="7459" y="1975"/>
                        <a:pt x="5893" y="908"/>
                      </a:cubicBezTo>
                      <a:cubicBezTo>
                        <a:pt x="5006" y="307"/>
                        <a:pt x="3776" y="0"/>
                        <a:pt x="2570" y="0"/>
                      </a:cubicBez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6" name="Google Shape;2566;p53"/>
                <p:cNvSpPr/>
                <p:nvPr/>
              </p:nvSpPr>
              <p:spPr>
                <a:xfrm>
                  <a:off x="7595735" y="2553296"/>
                  <a:ext cx="115666" cy="70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1" h="2962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846" y="1711"/>
                        <a:pt x="2759" y="2702"/>
                        <a:pt x="4830" y="2961"/>
                      </a:cubicBezTo>
                      <a:cubicBezTo>
                        <a:pt x="4398" y="2134"/>
                        <a:pt x="3783" y="1409"/>
                        <a:pt x="3024" y="894"/>
                      </a:cubicBezTo>
                      <a:cubicBezTo>
                        <a:pt x="2211" y="342"/>
                        <a:pt x="1110" y="44"/>
                        <a:pt x="1" y="0"/>
                      </a:cubicBez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7" name="Google Shape;2567;p53"/>
                <p:cNvSpPr/>
                <p:nvPr/>
              </p:nvSpPr>
              <p:spPr>
                <a:xfrm>
                  <a:off x="7490220" y="2559737"/>
                  <a:ext cx="241987" cy="179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7" h="7484" extrusionOk="0">
                      <a:moveTo>
                        <a:pt x="1145" y="0"/>
                      </a:moveTo>
                      <a:lnTo>
                        <a:pt x="1" y="1808"/>
                      </a:lnTo>
                      <a:lnTo>
                        <a:pt x="8968" y="7483"/>
                      </a:lnTo>
                      <a:lnTo>
                        <a:pt x="10107" y="5680"/>
                      </a:lnTo>
                      <a:lnTo>
                        <a:pt x="1145" y="0"/>
                      </a:ln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8" name="Google Shape;2568;p53"/>
                <p:cNvSpPr/>
                <p:nvPr/>
              </p:nvSpPr>
              <p:spPr>
                <a:xfrm>
                  <a:off x="7490220" y="2575491"/>
                  <a:ext cx="232913" cy="163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6826" extrusionOk="0">
                      <a:moveTo>
                        <a:pt x="731" y="1"/>
                      </a:moveTo>
                      <a:lnTo>
                        <a:pt x="1" y="1150"/>
                      </a:lnTo>
                      <a:lnTo>
                        <a:pt x="8968" y="6825"/>
                      </a:lnTo>
                      <a:lnTo>
                        <a:pt x="9727" y="5623"/>
                      </a:lnTo>
                      <a:cubicBezTo>
                        <a:pt x="6502" y="4307"/>
                        <a:pt x="3533" y="2197"/>
                        <a:pt x="731" y="1"/>
                      </a:cubicBez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9" name="Google Shape;2569;p53"/>
                <p:cNvSpPr/>
                <p:nvPr/>
              </p:nvSpPr>
              <p:spPr>
                <a:xfrm>
                  <a:off x="7614386" y="2562155"/>
                  <a:ext cx="26576" cy="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1111" extrusionOk="0">
                      <a:moveTo>
                        <a:pt x="558" y="1"/>
                      </a:moveTo>
                      <a:cubicBezTo>
                        <a:pt x="250" y="1"/>
                        <a:pt x="0" y="251"/>
                        <a:pt x="0" y="558"/>
                      </a:cubicBezTo>
                      <a:cubicBezTo>
                        <a:pt x="0" y="861"/>
                        <a:pt x="250" y="1110"/>
                        <a:pt x="558" y="1110"/>
                      </a:cubicBezTo>
                      <a:cubicBezTo>
                        <a:pt x="861" y="1110"/>
                        <a:pt x="1110" y="861"/>
                        <a:pt x="1110" y="558"/>
                      </a:cubicBezTo>
                      <a:cubicBezTo>
                        <a:pt x="1110" y="251"/>
                        <a:pt x="861" y="1"/>
                        <a:pt x="558" y="1"/>
                      </a:cubicBez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0" name="Google Shape;2570;p53"/>
                <p:cNvSpPr/>
                <p:nvPr/>
              </p:nvSpPr>
              <p:spPr>
                <a:xfrm>
                  <a:off x="7073716" y="2945929"/>
                  <a:ext cx="284341" cy="189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6" h="7925" extrusionOk="0">
                      <a:moveTo>
                        <a:pt x="2735" y="0"/>
                      </a:moveTo>
                      <a:cubicBezTo>
                        <a:pt x="1025" y="2187"/>
                        <a:pt x="1" y="4935"/>
                        <a:pt x="1" y="7925"/>
                      </a:cubicBezTo>
                      <a:lnTo>
                        <a:pt x="11876" y="7925"/>
                      </a:lnTo>
                      <a:cubicBezTo>
                        <a:pt x="8243" y="7204"/>
                        <a:pt x="5104" y="5229"/>
                        <a:pt x="3412" y="1663"/>
                      </a:cubicBezTo>
                      <a:cubicBezTo>
                        <a:pt x="3090" y="1077"/>
                        <a:pt x="2870" y="524"/>
                        <a:pt x="2735" y="0"/>
                      </a:cubicBez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1" name="Google Shape;2571;p53"/>
                <p:cNvSpPr/>
                <p:nvPr/>
              </p:nvSpPr>
              <p:spPr>
                <a:xfrm>
                  <a:off x="7350936" y="3136407"/>
                  <a:ext cx="375849" cy="58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98" h="2443" extrusionOk="0">
                      <a:moveTo>
                        <a:pt x="1" y="1"/>
                      </a:moveTo>
                      <a:cubicBezTo>
                        <a:pt x="304" y="908"/>
                        <a:pt x="751" y="1716"/>
                        <a:pt x="1304" y="2442"/>
                      </a:cubicBezTo>
                      <a:lnTo>
                        <a:pt x="15697" y="2442"/>
                      </a:lnTo>
                      <a:lnTo>
                        <a:pt x="15697" y="1"/>
                      </a:ln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2" name="Google Shape;2572;p53"/>
                <p:cNvSpPr/>
                <p:nvPr/>
              </p:nvSpPr>
              <p:spPr>
                <a:xfrm>
                  <a:off x="7139534" y="2855211"/>
                  <a:ext cx="327126" cy="282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3" h="11813" extrusionOk="0">
                      <a:moveTo>
                        <a:pt x="5055" y="0"/>
                      </a:moveTo>
                      <a:cubicBezTo>
                        <a:pt x="3061" y="856"/>
                        <a:pt x="1322" y="2202"/>
                        <a:pt x="0" y="3888"/>
                      </a:cubicBezTo>
                      <a:cubicBezTo>
                        <a:pt x="135" y="4412"/>
                        <a:pt x="355" y="4965"/>
                        <a:pt x="677" y="5551"/>
                      </a:cubicBezTo>
                      <a:cubicBezTo>
                        <a:pt x="2369" y="9117"/>
                        <a:pt x="5508" y="11092"/>
                        <a:pt x="9141" y="11813"/>
                      </a:cubicBezTo>
                      <a:lnTo>
                        <a:pt x="13335" y="11813"/>
                      </a:lnTo>
                      <a:cubicBezTo>
                        <a:pt x="13663" y="6844"/>
                        <a:pt x="10207" y="1827"/>
                        <a:pt x="5055" y="0"/>
                      </a:cubicBezTo>
                      <a:close/>
                    </a:path>
                  </a:pathLst>
                </a:cu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73" name="Google Shape;2573;p53"/>
              <p:cNvGrpSpPr/>
              <p:nvPr/>
            </p:nvGrpSpPr>
            <p:grpSpPr>
              <a:xfrm>
                <a:off x="1399482" y="2544184"/>
                <a:ext cx="2285762" cy="2104799"/>
                <a:chOff x="7035073" y="2552961"/>
                <a:chExt cx="697134" cy="641942"/>
              </a:xfrm>
            </p:grpSpPr>
            <p:sp>
              <p:nvSpPr>
                <p:cNvPr id="2574" name="Google Shape;2574;p53"/>
                <p:cNvSpPr/>
                <p:nvPr/>
              </p:nvSpPr>
              <p:spPr>
                <a:xfrm>
                  <a:off x="7035073" y="3136411"/>
                  <a:ext cx="693255" cy="58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55" h="2443" extrusionOk="0">
                      <a:moveTo>
                        <a:pt x="0" y="1"/>
                      </a:moveTo>
                      <a:lnTo>
                        <a:pt x="0" y="2442"/>
                      </a:lnTo>
                      <a:lnTo>
                        <a:pt x="28954" y="2442"/>
                      </a:lnTo>
                      <a:lnTo>
                        <a:pt x="28954" y="1"/>
                      </a:ln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5" name="Google Shape;2575;p53"/>
                <p:cNvSpPr/>
                <p:nvPr/>
              </p:nvSpPr>
              <p:spPr>
                <a:xfrm>
                  <a:off x="7035073" y="3136411"/>
                  <a:ext cx="348651" cy="58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62" h="2443" extrusionOk="0">
                      <a:moveTo>
                        <a:pt x="0" y="1"/>
                      </a:moveTo>
                      <a:lnTo>
                        <a:pt x="0" y="2442"/>
                      </a:lnTo>
                      <a:lnTo>
                        <a:pt x="14561" y="2442"/>
                      </a:lnTo>
                      <a:cubicBezTo>
                        <a:pt x="14008" y="1716"/>
                        <a:pt x="13561" y="908"/>
                        <a:pt x="1325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6" name="Google Shape;2576;p53"/>
                <p:cNvSpPr/>
                <p:nvPr/>
              </p:nvSpPr>
              <p:spPr>
                <a:xfrm>
                  <a:off x="7074052" y="2830359"/>
                  <a:ext cx="615250" cy="307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97" h="12851" extrusionOk="0">
                      <a:moveTo>
                        <a:pt x="12851" y="0"/>
                      </a:moveTo>
                      <a:cubicBezTo>
                        <a:pt x="5754" y="0"/>
                        <a:pt x="1" y="5758"/>
                        <a:pt x="1" y="12851"/>
                      </a:cubicBezTo>
                      <a:lnTo>
                        <a:pt x="25696" y="12851"/>
                      </a:lnTo>
                      <a:cubicBezTo>
                        <a:pt x="25696" y="5758"/>
                        <a:pt x="19945" y="0"/>
                        <a:pt x="1285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7" name="Google Shape;2577;p53"/>
                <p:cNvSpPr/>
                <p:nvPr/>
              </p:nvSpPr>
              <p:spPr>
                <a:xfrm>
                  <a:off x="7260564" y="2830359"/>
                  <a:ext cx="343719" cy="307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6" h="12851" extrusionOk="0">
                      <a:moveTo>
                        <a:pt x="5061" y="0"/>
                      </a:moveTo>
                      <a:cubicBezTo>
                        <a:pt x="3263" y="0"/>
                        <a:pt x="1553" y="370"/>
                        <a:pt x="0" y="1038"/>
                      </a:cubicBezTo>
                      <a:cubicBezTo>
                        <a:pt x="5152" y="2865"/>
                        <a:pt x="8608" y="7882"/>
                        <a:pt x="8280" y="12851"/>
                      </a:cubicBezTo>
                      <a:lnTo>
                        <a:pt x="14355" y="12851"/>
                      </a:lnTo>
                      <a:cubicBezTo>
                        <a:pt x="13889" y="7983"/>
                        <a:pt x="11669" y="3287"/>
                        <a:pt x="7872" y="317"/>
                      </a:cubicBezTo>
                      <a:cubicBezTo>
                        <a:pt x="6964" y="111"/>
                        <a:pt x="6027" y="0"/>
                        <a:pt x="506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8" name="Google Shape;2578;p53"/>
                <p:cNvSpPr/>
                <p:nvPr/>
              </p:nvSpPr>
              <p:spPr>
                <a:xfrm>
                  <a:off x="7260564" y="2830934"/>
                  <a:ext cx="273759" cy="307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4" h="12827" extrusionOk="0">
                      <a:moveTo>
                        <a:pt x="4359" y="0"/>
                      </a:moveTo>
                      <a:cubicBezTo>
                        <a:pt x="2817" y="82"/>
                        <a:pt x="1351" y="433"/>
                        <a:pt x="0" y="1014"/>
                      </a:cubicBezTo>
                      <a:cubicBezTo>
                        <a:pt x="5152" y="2841"/>
                        <a:pt x="8608" y="7858"/>
                        <a:pt x="8280" y="12827"/>
                      </a:cubicBezTo>
                      <a:lnTo>
                        <a:pt x="11434" y="12827"/>
                      </a:lnTo>
                      <a:cubicBezTo>
                        <a:pt x="11174" y="11126"/>
                        <a:pt x="10611" y="9487"/>
                        <a:pt x="9775" y="8031"/>
                      </a:cubicBezTo>
                      <a:cubicBezTo>
                        <a:pt x="8391" y="5263"/>
                        <a:pt x="6758" y="2010"/>
                        <a:pt x="4359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9" name="Google Shape;2579;p53"/>
                <p:cNvSpPr/>
                <p:nvPr/>
              </p:nvSpPr>
              <p:spPr>
                <a:xfrm>
                  <a:off x="7074052" y="2855211"/>
                  <a:ext cx="392609" cy="282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98" h="11813" extrusionOk="0">
                      <a:moveTo>
                        <a:pt x="7790" y="0"/>
                      </a:moveTo>
                      <a:cubicBezTo>
                        <a:pt x="3210" y="1967"/>
                        <a:pt x="1" y="6512"/>
                        <a:pt x="1" y="11813"/>
                      </a:cubicBezTo>
                      <a:lnTo>
                        <a:pt x="16070" y="11813"/>
                      </a:lnTo>
                      <a:cubicBezTo>
                        <a:pt x="16398" y="6844"/>
                        <a:pt x="12942" y="1827"/>
                        <a:pt x="7790" y="0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0" name="Google Shape;2580;p53"/>
                <p:cNvSpPr/>
                <p:nvPr/>
              </p:nvSpPr>
              <p:spPr>
                <a:xfrm>
                  <a:off x="7322000" y="2590575"/>
                  <a:ext cx="382050" cy="475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7" h="19863" extrusionOk="0">
                      <a:moveTo>
                        <a:pt x="9132" y="0"/>
                      </a:moveTo>
                      <a:lnTo>
                        <a:pt x="1" y="17003"/>
                      </a:lnTo>
                      <a:lnTo>
                        <a:pt x="4734" y="19863"/>
                      </a:lnTo>
                      <a:lnTo>
                        <a:pt x="15956" y="4124"/>
                      </a:lnTo>
                      <a:lnTo>
                        <a:pt x="913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1" name="Google Shape;2581;p53"/>
                <p:cNvSpPr/>
                <p:nvPr/>
              </p:nvSpPr>
              <p:spPr>
                <a:xfrm>
                  <a:off x="7322000" y="2645331"/>
                  <a:ext cx="382050" cy="420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7" h="17576" extrusionOk="0">
                      <a:moveTo>
                        <a:pt x="12914" y="1"/>
                      </a:moveTo>
                      <a:cubicBezTo>
                        <a:pt x="10434" y="6488"/>
                        <a:pt x="6604" y="13399"/>
                        <a:pt x="256" y="14245"/>
                      </a:cubicBezTo>
                      <a:lnTo>
                        <a:pt x="1" y="14716"/>
                      </a:lnTo>
                      <a:lnTo>
                        <a:pt x="4734" y="17576"/>
                      </a:lnTo>
                      <a:lnTo>
                        <a:pt x="15956" y="1837"/>
                      </a:lnTo>
                      <a:lnTo>
                        <a:pt x="12914" y="1"/>
                      </a:lnTo>
                      <a:close/>
                    </a:path>
                  </a:pathLst>
                </a:custGeom>
                <a:solidFill>
                  <a:srgbClr val="1F2E56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2" name="Google Shape;2582;p53"/>
                <p:cNvSpPr/>
                <p:nvPr/>
              </p:nvSpPr>
              <p:spPr>
                <a:xfrm>
                  <a:off x="7322000" y="2892155"/>
                  <a:ext cx="153878" cy="173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7" h="7267" extrusionOk="0">
                      <a:moveTo>
                        <a:pt x="2370" y="0"/>
                      </a:moveTo>
                      <a:lnTo>
                        <a:pt x="1" y="4407"/>
                      </a:lnTo>
                      <a:lnTo>
                        <a:pt x="4734" y="7267"/>
                      </a:lnTo>
                      <a:lnTo>
                        <a:pt x="6426" y="4898"/>
                      </a:lnTo>
                      <a:cubicBezTo>
                        <a:pt x="5441" y="2917"/>
                        <a:pt x="4019" y="1163"/>
                        <a:pt x="237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28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3" name="Google Shape;2583;p53"/>
                <p:cNvSpPr/>
                <p:nvPr/>
              </p:nvSpPr>
              <p:spPr>
                <a:xfrm>
                  <a:off x="7074052" y="2948300"/>
                  <a:ext cx="284341" cy="189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6" h="7925" extrusionOk="0">
                      <a:moveTo>
                        <a:pt x="2735" y="0"/>
                      </a:moveTo>
                      <a:cubicBezTo>
                        <a:pt x="1025" y="2187"/>
                        <a:pt x="1" y="4935"/>
                        <a:pt x="1" y="7925"/>
                      </a:cubicBezTo>
                      <a:lnTo>
                        <a:pt x="11876" y="7925"/>
                      </a:lnTo>
                      <a:cubicBezTo>
                        <a:pt x="8243" y="7204"/>
                        <a:pt x="5104" y="5229"/>
                        <a:pt x="3412" y="1663"/>
                      </a:cubicBezTo>
                      <a:cubicBezTo>
                        <a:pt x="3090" y="1077"/>
                        <a:pt x="2870" y="524"/>
                        <a:pt x="2735" y="0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4" name="Google Shape;2584;p53"/>
                <p:cNvSpPr/>
                <p:nvPr/>
              </p:nvSpPr>
              <p:spPr>
                <a:xfrm>
                  <a:off x="7527044" y="2552961"/>
                  <a:ext cx="202194" cy="140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5" h="5888" extrusionOk="0">
                      <a:moveTo>
                        <a:pt x="2570" y="0"/>
                      </a:moveTo>
                      <a:cubicBezTo>
                        <a:pt x="1645" y="0"/>
                        <a:pt x="733" y="181"/>
                        <a:pt x="0" y="548"/>
                      </a:cubicBezTo>
                      <a:cubicBezTo>
                        <a:pt x="2635" y="2437"/>
                        <a:pt x="5772" y="3998"/>
                        <a:pt x="8401" y="5887"/>
                      </a:cubicBezTo>
                      <a:cubicBezTo>
                        <a:pt x="8444" y="3927"/>
                        <a:pt x="7459" y="1975"/>
                        <a:pt x="5893" y="908"/>
                      </a:cubicBezTo>
                      <a:cubicBezTo>
                        <a:pt x="5006" y="307"/>
                        <a:pt x="3776" y="0"/>
                        <a:pt x="257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5" name="Google Shape;2585;p53"/>
                <p:cNvSpPr/>
                <p:nvPr/>
              </p:nvSpPr>
              <p:spPr>
                <a:xfrm>
                  <a:off x="7595735" y="2553296"/>
                  <a:ext cx="115666" cy="70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1" h="2962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846" y="1711"/>
                        <a:pt x="2759" y="2702"/>
                        <a:pt x="4830" y="2961"/>
                      </a:cubicBezTo>
                      <a:cubicBezTo>
                        <a:pt x="4398" y="2134"/>
                        <a:pt x="3783" y="1409"/>
                        <a:pt x="3024" y="894"/>
                      </a:cubicBezTo>
                      <a:cubicBezTo>
                        <a:pt x="2211" y="342"/>
                        <a:pt x="1110" y="44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6" name="Google Shape;2586;p53"/>
                <p:cNvSpPr/>
                <p:nvPr/>
              </p:nvSpPr>
              <p:spPr>
                <a:xfrm>
                  <a:off x="7490220" y="2559737"/>
                  <a:ext cx="241987" cy="179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7" h="7484" extrusionOk="0">
                      <a:moveTo>
                        <a:pt x="1145" y="0"/>
                      </a:moveTo>
                      <a:lnTo>
                        <a:pt x="1" y="1808"/>
                      </a:lnTo>
                      <a:lnTo>
                        <a:pt x="8968" y="7483"/>
                      </a:lnTo>
                      <a:lnTo>
                        <a:pt x="10107" y="5680"/>
                      </a:lnTo>
                      <a:lnTo>
                        <a:pt x="1145" y="0"/>
                      </a:ln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7" name="Google Shape;2587;p53"/>
                <p:cNvSpPr/>
                <p:nvPr/>
              </p:nvSpPr>
              <p:spPr>
                <a:xfrm>
                  <a:off x="7490220" y="2575491"/>
                  <a:ext cx="232913" cy="163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6826" extrusionOk="0">
                      <a:moveTo>
                        <a:pt x="731" y="1"/>
                      </a:moveTo>
                      <a:lnTo>
                        <a:pt x="1" y="1150"/>
                      </a:lnTo>
                      <a:lnTo>
                        <a:pt x="8968" y="6825"/>
                      </a:lnTo>
                      <a:lnTo>
                        <a:pt x="9727" y="5623"/>
                      </a:lnTo>
                      <a:cubicBezTo>
                        <a:pt x="6502" y="4307"/>
                        <a:pt x="3533" y="2197"/>
                        <a:pt x="731" y="1"/>
                      </a:cubicBezTo>
                      <a:close/>
                    </a:path>
                  </a:pathLst>
                </a:custGeom>
                <a:solidFill>
                  <a:srgbClr val="1F2E56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8" name="Google Shape;2588;p53"/>
                <p:cNvSpPr/>
                <p:nvPr/>
              </p:nvSpPr>
              <p:spPr>
                <a:xfrm>
                  <a:off x="7614386" y="2562155"/>
                  <a:ext cx="26576" cy="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1111" extrusionOk="0">
                      <a:moveTo>
                        <a:pt x="558" y="1"/>
                      </a:moveTo>
                      <a:cubicBezTo>
                        <a:pt x="250" y="1"/>
                        <a:pt x="0" y="251"/>
                        <a:pt x="0" y="558"/>
                      </a:cubicBezTo>
                      <a:cubicBezTo>
                        <a:pt x="0" y="861"/>
                        <a:pt x="250" y="1110"/>
                        <a:pt x="558" y="1110"/>
                      </a:cubicBezTo>
                      <a:cubicBezTo>
                        <a:pt x="861" y="1110"/>
                        <a:pt x="1110" y="861"/>
                        <a:pt x="1110" y="558"/>
                      </a:cubicBezTo>
                      <a:cubicBezTo>
                        <a:pt x="1110" y="251"/>
                        <a:pt x="861" y="1"/>
                        <a:pt x="55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9" name="Google Shape;2589;p53"/>
                <p:cNvSpPr/>
                <p:nvPr/>
              </p:nvSpPr>
              <p:spPr>
                <a:xfrm>
                  <a:off x="7073716" y="2945929"/>
                  <a:ext cx="284341" cy="189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6" h="7925" extrusionOk="0">
                      <a:moveTo>
                        <a:pt x="2735" y="0"/>
                      </a:moveTo>
                      <a:cubicBezTo>
                        <a:pt x="1025" y="2187"/>
                        <a:pt x="1" y="4935"/>
                        <a:pt x="1" y="7925"/>
                      </a:cubicBezTo>
                      <a:lnTo>
                        <a:pt x="11876" y="7925"/>
                      </a:lnTo>
                      <a:cubicBezTo>
                        <a:pt x="8243" y="7204"/>
                        <a:pt x="5104" y="5229"/>
                        <a:pt x="3412" y="1663"/>
                      </a:cubicBezTo>
                      <a:cubicBezTo>
                        <a:pt x="3090" y="1077"/>
                        <a:pt x="2870" y="524"/>
                        <a:pt x="2735" y="0"/>
                      </a:cubicBezTo>
                      <a:close/>
                    </a:path>
                  </a:pathLst>
                </a:custGeom>
                <a:solidFill>
                  <a:srgbClr val="1F2E56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0" name="Google Shape;2590;p53"/>
                <p:cNvSpPr/>
                <p:nvPr/>
              </p:nvSpPr>
              <p:spPr>
                <a:xfrm>
                  <a:off x="7350936" y="3136407"/>
                  <a:ext cx="375849" cy="58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98" h="2443" extrusionOk="0">
                      <a:moveTo>
                        <a:pt x="1" y="1"/>
                      </a:moveTo>
                      <a:cubicBezTo>
                        <a:pt x="304" y="908"/>
                        <a:pt x="751" y="1716"/>
                        <a:pt x="1304" y="2442"/>
                      </a:cubicBezTo>
                      <a:lnTo>
                        <a:pt x="15697" y="2442"/>
                      </a:lnTo>
                      <a:lnTo>
                        <a:pt x="15697" y="1"/>
                      </a:lnTo>
                      <a:close/>
                    </a:path>
                  </a:pathLst>
                </a:custGeom>
                <a:solidFill>
                  <a:srgbClr val="1F2E56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1" name="Google Shape;2591;p53"/>
                <p:cNvSpPr/>
                <p:nvPr/>
              </p:nvSpPr>
              <p:spPr>
                <a:xfrm>
                  <a:off x="7139534" y="2855211"/>
                  <a:ext cx="327126" cy="282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3" h="11813" extrusionOk="0">
                      <a:moveTo>
                        <a:pt x="5055" y="0"/>
                      </a:moveTo>
                      <a:cubicBezTo>
                        <a:pt x="3061" y="856"/>
                        <a:pt x="1322" y="2202"/>
                        <a:pt x="0" y="3888"/>
                      </a:cubicBezTo>
                      <a:cubicBezTo>
                        <a:pt x="135" y="4412"/>
                        <a:pt x="355" y="4965"/>
                        <a:pt x="677" y="5551"/>
                      </a:cubicBezTo>
                      <a:cubicBezTo>
                        <a:pt x="2369" y="9117"/>
                        <a:pt x="5508" y="11092"/>
                        <a:pt x="9141" y="11813"/>
                      </a:cubicBezTo>
                      <a:lnTo>
                        <a:pt x="13335" y="11813"/>
                      </a:lnTo>
                      <a:cubicBezTo>
                        <a:pt x="13663" y="6844"/>
                        <a:pt x="10207" y="1827"/>
                        <a:pt x="50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cxnSp>
        <p:nvCxnSpPr>
          <p:cNvPr id="2592" name="Google Shape;2592;p53"/>
          <p:cNvCxnSpPr/>
          <p:nvPr/>
        </p:nvCxnSpPr>
        <p:spPr>
          <a:xfrm rot="10800000">
            <a:off x="3849575" y="1049250"/>
            <a:ext cx="0" cy="3045000"/>
          </a:xfrm>
          <a:prstGeom prst="straightConnector1">
            <a:avLst/>
          </a:prstGeom>
          <a:noFill/>
          <a:ln w="38100" cap="flat" cmpd="sng">
            <a:solidFill>
              <a:srgbClr val="EE7302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" name="Google Shape;1738;p46">
            <a:extLst>
              <a:ext uri="{FF2B5EF4-FFF2-40B4-BE49-F238E27FC236}">
                <a16:creationId xmlns:a16="http://schemas.microsoft.com/office/drawing/2014/main" id="{9C6059BB-D341-443C-9475-4A93EF752A2D}"/>
              </a:ext>
            </a:extLst>
          </p:cNvPr>
          <p:cNvSpPr txBox="1">
            <a:spLocks/>
          </p:cNvSpPr>
          <p:nvPr/>
        </p:nvSpPr>
        <p:spPr>
          <a:xfrm>
            <a:off x="2341960" y="-425866"/>
            <a:ext cx="3502800" cy="12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Dosis"/>
              <a:buNone/>
              <a:defRPr sz="2000" b="1" i="0" u="none" strike="noStrike" cap="non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GB" sz="2800" b="1" dirty="0"/>
              <a:t>Data Description:</a:t>
            </a:r>
            <a:endParaRPr lang="en-GB" sz="2800"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44"/>
          <p:cNvSpPr txBox="1">
            <a:spLocks noGrp="1"/>
          </p:cNvSpPr>
          <p:nvPr>
            <p:ph type="title" idx="2"/>
          </p:nvPr>
        </p:nvSpPr>
        <p:spPr>
          <a:xfrm>
            <a:off x="1786829" y="1470566"/>
            <a:ext cx="584400" cy="593400"/>
          </a:xfrm>
          <a:prstGeom prst="rect">
            <a:avLst/>
          </a:prstGeom>
        </p:spPr>
        <p:txBody>
          <a:bodyPr spcFirstLastPara="1" wrap="square" lIns="0" tIns="91425" rIns="90000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72" name="Google Shape;1572;p44"/>
          <p:cNvSpPr txBox="1">
            <a:spLocks noGrp="1"/>
          </p:cNvSpPr>
          <p:nvPr>
            <p:ph type="title" idx="4"/>
          </p:nvPr>
        </p:nvSpPr>
        <p:spPr>
          <a:xfrm>
            <a:off x="1849045" y="2129569"/>
            <a:ext cx="584400" cy="593400"/>
          </a:xfrm>
          <a:prstGeom prst="rect">
            <a:avLst/>
          </a:prstGeom>
        </p:spPr>
        <p:txBody>
          <a:bodyPr spcFirstLastPara="1" wrap="square" lIns="0" tIns="91425" rIns="90000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573" name="Google Shape;1573;p44"/>
          <p:cNvSpPr txBox="1">
            <a:spLocks noGrp="1"/>
          </p:cNvSpPr>
          <p:nvPr>
            <p:ph type="title" idx="7"/>
          </p:nvPr>
        </p:nvSpPr>
        <p:spPr>
          <a:xfrm>
            <a:off x="1849045" y="2933832"/>
            <a:ext cx="584400" cy="593400"/>
          </a:xfrm>
          <a:prstGeom prst="rect">
            <a:avLst/>
          </a:prstGeom>
        </p:spPr>
        <p:txBody>
          <a:bodyPr spcFirstLastPara="1" wrap="square" lIns="0" tIns="91425" rIns="90000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574" name="Google Shape;1574;p44"/>
          <p:cNvSpPr txBox="1">
            <a:spLocks noGrp="1"/>
          </p:cNvSpPr>
          <p:nvPr>
            <p:ph type="title" idx="13"/>
          </p:nvPr>
        </p:nvSpPr>
        <p:spPr>
          <a:xfrm>
            <a:off x="1859532" y="3680412"/>
            <a:ext cx="584400" cy="593400"/>
          </a:xfrm>
          <a:prstGeom prst="rect">
            <a:avLst/>
          </a:prstGeom>
        </p:spPr>
        <p:txBody>
          <a:bodyPr spcFirstLastPara="1" wrap="square" lIns="0" tIns="91425" rIns="90000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577" name="Google Shape;1577;p44"/>
          <p:cNvSpPr txBox="1">
            <a:spLocks noGrp="1"/>
          </p:cNvSpPr>
          <p:nvPr>
            <p:ph type="title"/>
          </p:nvPr>
        </p:nvSpPr>
        <p:spPr>
          <a:xfrm>
            <a:off x="2547467" y="1503416"/>
            <a:ext cx="1772400" cy="527700"/>
          </a:xfrm>
          <a:prstGeom prst="rect">
            <a:avLst/>
          </a:prstGeom>
        </p:spPr>
        <p:txBody>
          <a:bodyPr spcFirstLastPara="1" wrap="square" lIns="91425" tIns="91425" rIns="36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Removing Null </a:t>
            </a:r>
          </a:p>
        </p:txBody>
      </p:sp>
      <p:sp>
        <p:nvSpPr>
          <p:cNvPr id="1579" name="Google Shape;1579;p44"/>
          <p:cNvSpPr txBox="1">
            <a:spLocks noGrp="1"/>
          </p:cNvSpPr>
          <p:nvPr>
            <p:ph type="title" idx="21"/>
          </p:nvPr>
        </p:nvSpPr>
        <p:spPr>
          <a:xfrm>
            <a:off x="720000" y="387600"/>
            <a:ext cx="7704000" cy="473400"/>
          </a:xfrm>
          <a:prstGeom prst="rect">
            <a:avLst/>
          </a:prstGeom>
        </p:spPr>
        <p:txBody>
          <a:bodyPr spcFirstLastPara="1" wrap="square" lIns="90000" tIns="90000" rIns="90000" bIns="90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1582" name="Google Shape;1582;p44"/>
          <p:cNvSpPr txBox="1">
            <a:spLocks noGrp="1"/>
          </p:cNvSpPr>
          <p:nvPr>
            <p:ph type="title" idx="6"/>
          </p:nvPr>
        </p:nvSpPr>
        <p:spPr>
          <a:xfrm>
            <a:off x="2547467" y="2195269"/>
            <a:ext cx="1896356" cy="527700"/>
          </a:xfrm>
          <a:prstGeom prst="rect">
            <a:avLst/>
          </a:prstGeom>
        </p:spPr>
        <p:txBody>
          <a:bodyPr spcFirstLastPara="1" wrap="square" lIns="91425" tIns="91425" rIns="36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Removing </a:t>
            </a:r>
            <a:r>
              <a:rPr lang="en-GB" dirty="0"/>
              <a:t>duplicate rows</a:t>
            </a:r>
            <a:r>
              <a:rPr lang="en" dirty="0"/>
              <a:t> </a:t>
            </a:r>
            <a:endParaRPr dirty="0"/>
          </a:p>
        </p:txBody>
      </p:sp>
      <p:sp>
        <p:nvSpPr>
          <p:cNvPr id="1584" name="Google Shape;1584;p44"/>
          <p:cNvSpPr txBox="1">
            <a:spLocks noGrp="1"/>
          </p:cNvSpPr>
          <p:nvPr>
            <p:ph type="title" idx="9"/>
          </p:nvPr>
        </p:nvSpPr>
        <p:spPr>
          <a:xfrm>
            <a:off x="2474773" y="3808248"/>
            <a:ext cx="2269321" cy="527700"/>
          </a:xfrm>
          <a:prstGeom prst="rect">
            <a:avLst/>
          </a:prstGeom>
        </p:spPr>
        <p:txBody>
          <a:bodyPr spcFirstLastPara="1" wrap="square" lIns="91425" tIns="91425" rIns="36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Convert categorical data to dummies</a:t>
            </a:r>
          </a:p>
        </p:txBody>
      </p:sp>
      <p:grpSp>
        <p:nvGrpSpPr>
          <p:cNvPr id="1590" name="Google Shape;1590;p44"/>
          <p:cNvGrpSpPr/>
          <p:nvPr/>
        </p:nvGrpSpPr>
        <p:grpSpPr>
          <a:xfrm flipH="1">
            <a:off x="766928" y="278237"/>
            <a:ext cx="535235" cy="523530"/>
            <a:chOff x="488084" y="3164562"/>
            <a:chExt cx="535235" cy="523530"/>
          </a:xfrm>
        </p:grpSpPr>
        <p:grpSp>
          <p:nvGrpSpPr>
            <p:cNvPr id="1591" name="Google Shape;1591;p44"/>
            <p:cNvGrpSpPr/>
            <p:nvPr/>
          </p:nvGrpSpPr>
          <p:grpSpPr>
            <a:xfrm>
              <a:off x="488084" y="3164562"/>
              <a:ext cx="535235" cy="523530"/>
              <a:chOff x="488084" y="3164562"/>
              <a:chExt cx="535235" cy="523530"/>
            </a:xfrm>
          </p:grpSpPr>
          <p:sp>
            <p:nvSpPr>
              <p:cNvPr id="1592" name="Google Shape;1592;p44"/>
              <p:cNvSpPr/>
              <p:nvPr/>
            </p:nvSpPr>
            <p:spPr>
              <a:xfrm>
                <a:off x="488084" y="3164562"/>
                <a:ext cx="535235" cy="523452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solidFill>
                <a:srgbClr val="FEB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4"/>
              <p:cNvSpPr/>
              <p:nvPr/>
            </p:nvSpPr>
            <p:spPr>
              <a:xfrm>
                <a:off x="948023" y="3535780"/>
                <a:ext cx="22080" cy="108422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789" extrusionOk="0">
                    <a:moveTo>
                      <a:pt x="62" y="1"/>
                    </a:moveTo>
                    <a:lnTo>
                      <a:pt x="495" y="2096"/>
                    </a:lnTo>
                    <a:cubicBezTo>
                      <a:pt x="568" y="2442"/>
                      <a:pt x="322" y="2749"/>
                      <a:pt x="0" y="2788"/>
                    </a:cubicBezTo>
                    <a:cubicBezTo>
                      <a:pt x="322" y="2749"/>
                      <a:pt x="568" y="2442"/>
                      <a:pt x="501" y="2096"/>
                    </a:cubicBez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E6AC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4"/>
              <p:cNvSpPr/>
              <p:nvPr/>
            </p:nvSpPr>
            <p:spPr>
              <a:xfrm>
                <a:off x="616635" y="3535780"/>
                <a:ext cx="353468" cy="152312"/>
              </a:xfrm>
              <a:custGeom>
                <a:avLst/>
                <a:gdLst/>
                <a:ahLst/>
                <a:cxnLst/>
                <a:rect l="l" t="t" r="r" b="b"/>
                <a:pathLst>
                  <a:path w="9093" h="3918" extrusionOk="0">
                    <a:moveTo>
                      <a:pt x="8587" y="1"/>
                    </a:moveTo>
                    <a:cubicBezTo>
                      <a:pt x="6954" y="693"/>
                      <a:pt x="5180" y="1058"/>
                      <a:pt x="3388" y="1058"/>
                    </a:cubicBezTo>
                    <a:cubicBezTo>
                      <a:pt x="2259" y="1058"/>
                      <a:pt x="1119" y="914"/>
                      <a:pt x="1" y="616"/>
                    </a:cubicBezTo>
                    <a:lnTo>
                      <a:pt x="1" y="616"/>
                    </a:lnTo>
                    <a:lnTo>
                      <a:pt x="245" y="3389"/>
                    </a:lnTo>
                    <a:cubicBezTo>
                      <a:pt x="254" y="3509"/>
                      <a:pt x="303" y="3614"/>
                      <a:pt x="370" y="3696"/>
                    </a:cubicBezTo>
                    <a:cubicBezTo>
                      <a:pt x="480" y="3836"/>
                      <a:pt x="649" y="3918"/>
                      <a:pt x="826" y="3918"/>
                    </a:cubicBezTo>
                    <a:cubicBezTo>
                      <a:pt x="918" y="3918"/>
                      <a:pt x="1019" y="3893"/>
                      <a:pt x="1110" y="3840"/>
                    </a:cubicBezTo>
                    <a:lnTo>
                      <a:pt x="4315" y="2015"/>
                    </a:lnTo>
                    <a:cubicBezTo>
                      <a:pt x="4320" y="2015"/>
                      <a:pt x="4326" y="2010"/>
                      <a:pt x="4335" y="2005"/>
                    </a:cubicBezTo>
                    <a:cubicBezTo>
                      <a:pt x="4417" y="1961"/>
                      <a:pt x="4508" y="1937"/>
                      <a:pt x="4604" y="1937"/>
                    </a:cubicBezTo>
                    <a:cubicBezTo>
                      <a:pt x="4648" y="1937"/>
                      <a:pt x="4690" y="1942"/>
                      <a:pt x="4734" y="1957"/>
                    </a:cubicBezTo>
                    <a:lnTo>
                      <a:pt x="8323" y="2778"/>
                    </a:lnTo>
                    <a:cubicBezTo>
                      <a:pt x="8372" y="2788"/>
                      <a:pt x="8414" y="2793"/>
                      <a:pt x="8458" y="2793"/>
                    </a:cubicBezTo>
                    <a:cubicBezTo>
                      <a:pt x="8478" y="2793"/>
                      <a:pt x="8501" y="2793"/>
                      <a:pt x="8521" y="2788"/>
                    </a:cubicBezTo>
                    <a:lnTo>
                      <a:pt x="8525" y="2788"/>
                    </a:lnTo>
                    <a:cubicBezTo>
                      <a:pt x="8847" y="2749"/>
                      <a:pt x="9093" y="2442"/>
                      <a:pt x="9020" y="2096"/>
                    </a:cubicBezTo>
                    <a:lnTo>
                      <a:pt x="8587" y="1"/>
                    </a:lnTo>
                    <a:close/>
                  </a:path>
                </a:pathLst>
              </a:custGeom>
              <a:solidFill>
                <a:srgbClr val="F580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4"/>
              <p:cNvSpPr/>
              <p:nvPr/>
            </p:nvSpPr>
            <p:spPr>
              <a:xfrm>
                <a:off x="809598" y="3392914"/>
                <a:ext cx="63945" cy="39380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1013" extrusionOk="0">
                    <a:moveTo>
                      <a:pt x="913" y="0"/>
                    </a:moveTo>
                    <a:cubicBezTo>
                      <a:pt x="865" y="0"/>
                      <a:pt x="815" y="3"/>
                      <a:pt x="764" y="9"/>
                    </a:cubicBezTo>
                    <a:cubicBezTo>
                      <a:pt x="327" y="62"/>
                      <a:pt x="1" y="326"/>
                      <a:pt x="34" y="600"/>
                    </a:cubicBezTo>
                    <a:cubicBezTo>
                      <a:pt x="64" y="842"/>
                      <a:pt x="363" y="1013"/>
                      <a:pt x="734" y="1013"/>
                    </a:cubicBezTo>
                    <a:cubicBezTo>
                      <a:pt x="783" y="1013"/>
                      <a:pt x="833" y="1010"/>
                      <a:pt x="884" y="1003"/>
                    </a:cubicBezTo>
                    <a:cubicBezTo>
                      <a:pt x="1317" y="952"/>
                      <a:pt x="1644" y="686"/>
                      <a:pt x="1611" y="413"/>
                    </a:cubicBezTo>
                    <a:cubicBezTo>
                      <a:pt x="1580" y="171"/>
                      <a:pt x="1281" y="0"/>
                      <a:pt x="913" y="0"/>
                    </a:cubicBezTo>
                    <a:close/>
                  </a:path>
                </a:pathLst>
              </a:custGeom>
              <a:solidFill>
                <a:srgbClr val="EE73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4"/>
              <p:cNvSpPr/>
              <p:nvPr/>
            </p:nvSpPr>
            <p:spPr>
              <a:xfrm>
                <a:off x="656596" y="3387782"/>
                <a:ext cx="28999" cy="39769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023" extrusionOk="0">
                    <a:moveTo>
                      <a:pt x="305" y="0"/>
                    </a:moveTo>
                    <a:cubicBezTo>
                      <a:pt x="298" y="0"/>
                      <a:pt x="291" y="1"/>
                      <a:pt x="284" y="2"/>
                    </a:cubicBezTo>
                    <a:cubicBezTo>
                      <a:pt x="126" y="21"/>
                      <a:pt x="0" y="252"/>
                      <a:pt x="0" y="536"/>
                    </a:cubicBezTo>
                    <a:cubicBezTo>
                      <a:pt x="5" y="802"/>
                      <a:pt x="168" y="1023"/>
                      <a:pt x="368" y="1023"/>
                    </a:cubicBezTo>
                    <a:cubicBezTo>
                      <a:pt x="380" y="1023"/>
                      <a:pt x="392" y="1022"/>
                      <a:pt x="404" y="1020"/>
                    </a:cubicBezTo>
                    <a:cubicBezTo>
                      <a:pt x="625" y="997"/>
                      <a:pt x="745" y="732"/>
                      <a:pt x="683" y="454"/>
                    </a:cubicBezTo>
                    <a:cubicBezTo>
                      <a:pt x="619" y="192"/>
                      <a:pt x="454" y="0"/>
                      <a:pt x="305" y="0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4"/>
              <p:cNvSpPr/>
              <p:nvPr/>
            </p:nvSpPr>
            <p:spPr>
              <a:xfrm>
                <a:off x="667753" y="3392875"/>
                <a:ext cx="8513" cy="6414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65" extrusionOk="0">
                    <a:moveTo>
                      <a:pt x="116" y="0"/>
                    </a:moveTo>
                    <a:cubicBezTo>
                      <a:pt x="112" y="0"/>
                      <a:pt x="108" y="0"/>
                      <a:pt x="103" y="1"/>
                    </a:cubicBezTo>
                    <a:cubicBezTo>
                      <a:pt x="0" y="10"/>
                      <a:pt x="16" y="164"/>
                      <a:pt x="112" y="164"/>
                    </a:cubicBezTo>
                    <a:cubicBezTo>
                      <a:pt x="115" y="164"/>
                      <a:pt x="118" y="164"/>
                      <a:pt x="122" y="164"/>
                    </a:cubicBezTo>
                    <a:cubicBezTo>
                      <a:pt x="219" y="150"/>
                      <a:pt x="205" y="0"/>
                      <a:pt x="116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4"/>
              <p:cNvSpPr/>
              <p:nvPr/>
            </p:nvSpPr>
            <p:spPr>
              <a:xfrm>
                <a:off x="825847" y="3373010"/>
                <a:ext cx="28999" cy="39614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019" extrusionOk="0">
                    <a:moveTo>
                      <a:pt x="306" y="1"/>
                    </a:moveTo>
                    <a:cubicBezTo>
                      <a:pt x="298" y="1"/>
                      <a:pt x="291" y="1"/>
                      <a:pt x="284" y="2"/>
                    </a:cubicBezTo>
                    <a:cubicBezTo>
                      <a:pt x="126" y="22"/>
                      <a:pt x="0" y="253"/>
                      <a:pt x="0" y="535"/>
                    </a:cubicBezTo>
                    <a:cubicBezTo>
                      <a:pt x="5" y="798"/>
                      <a:pt x="168" y="1018"/>
                      <a:pt x="367" y="1018"/>
                    </a:cubicBezTo>
                    <a:cubicBezTo>
                      <a:pt x="379" y="1018"/>
                      <a:pt x="392" y="1018"/>
                      <a:pt x="404" y="1016"/>
                    </a:cubicBezTo>
                    <a:cubicBezTo>
                      <a:pt x="625" y="992"/>
                      <a:pt x="745" y="728"/>
                      <a:pt x="683" y="454"/>
                    </a:cubicBezTo>
                    <a:cubicBezTo>
                      <a:pt x="619" y="188"/>
                      <a:pt x="454" y="1"/>
                      <a:pt x="306" y="1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4"/>
              <p:cNvSpPr/>
              <p:nvPr/>
            </p:nvSpPr>
            <p:spPr>
              <a:xfrm>
                <a:off x="837042" y="3377908"/>
                <a:ext cx="8552" cy="6453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66" extrusionOk="0">
                    <a:moveTo>
                      <a:pt x="110" y="0"/>
                    </a:moveTo>
                    <a:cubicBezTo>
                      <a:pt x="108" y="0"/>
                      <a:pt x="105" y="1"/>
                      <a:pt x="102" y="1"/>
                    </a:cubicBezTo>
                    <a:cubicBezTo>
                      <a:pt x="0" y="15"/>
                      <a:pt x="14" y="165"/>
                      <a:pt x="108" y="165"/>
                    </a:cubicBezTo>
                    <a:cubicBezTo>
                      <a:pt x="112" y="165"/>
                      <a:pt x="116" y="165"/>
                      <a:pt x="121" y="165"/>
                    </a:cubicBezTo>
                    <a:cubicBezTo>
                      <a:pt x="219" y="150"/>
                      <a:pt x="203" y="0"/>
                      <a:pt x="110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44"/>
              <p:cNvSpPr/>
              <p:nvPr/>
            </p:nvSpPr>
            <p:spPr>
              <a:xfrm>
                <a:off x="728316" y="3423470"/>
                <a:ext cx="59086" cy="28651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737" extrusionOk="0">
                    <a:moveTo>
                      <a:pt x="1436" y="0"/>
                    </a:moveTo>
                    <a:cubicBezTo>
                      <a:pt x="1400" y="0"/>
                      <a:pt x="1370" y="26"/>
                      <a:pt x="1360" y="59"/>
                    </a:cubicBezTo>
                    <a:cubicBezTo>
                      <a:pt x="1360" y="59"/>
                      <a:pt x="1337" y="175"/>
                      <a:pt x="1251" y="295"/>
                    </a:cubicBezTo>
                    <a:cubicBezTo>
                      <a:pt x="1207" y="352"/>
                      <a:pt x="1149" y="415"/>
                      <a:pt x="1072" y="468"/>
                    </a:cubicBezTo>
                    <a:cubicBezTo>
                      <a:pt x="996" y="516"/>
                      <a:pt x="895" y="559"/>
                      <a:pt x="770" y="574"/>
                    </a:cubicBezTo>
                    <a:cubicBezTo>
                      <a:pt x="726" y="583"/>
                      <a:pt x="688" y="583"/>
                      <a:pt x="650" y="583"/>
                    </a:cubicBezTo>
                    <a:cubicBezTo>
                      <a:pt x="549" y="583"/>
                      <a:pt x="472" y="563"/>
                      <a:pt x="404" y="530"/>
                    </a:cubicBezTo>
                    <a:cubicBezTo>
                      <a:pt x="357" y="506"/>
                      <a:pt x="318" y="477"/>
                      <a:pt x="289" y="448"/>
                    </a:cubicBezTo>
                    <a:cubicBezTo>
                      <a:pt x="242" y="401"/>
                      <a:pt x="207" y="348"/>
                      <a:pt x="189" y="310"/>
                    </a:cubicBezTo>
                    <a:cubicBezTo>
                      <a:pt x="178" y="290"/>
                      <a:pt x="169" y="275"/>
                      <a:pt x="164" y="266"/>
                    </a:cubicBezTo>
                    <a:cubicBezTo>
                      <a:pt x="164" y="261"/>
                      <a:pt x="164" y="257"/>
                      <a:pt x="160" y="252"/>
                    </a:cubicBezTo>
                    <a:cubicBezTo>
                      <a:pt x="152" y="217"/>
                      <a:pt x="123" y="195"/>
                      <a:pt x="92" y="195"/>
                    </a:cubicBezTo>
                    <a:cubicBezTo>
                      <a:pt x="84" y="195"/>
                      <a:pt x="76" y="196"/>
                      <a:pt x="69" y="199"/>
                    </a:cubicBezTo>
                    <a:cubicBezTo>
                      <a:pt x="25" y="208"/>
                      <a:pt x="1" y="252"/>
                      <a:pt x="16" y="290"/>
                    </a:cubicBezTo>
                    <a:cubicBezTo>
                      <a:pt x="16" y="295"/>
                      <a:pt x="25" y="324"/>
                      <a:pt x="45" y="367"/>
                    </a:cubicBezTo>
                    <a:cubicBezTo>
                      <a:pt x="73" y="425"/>
                      <a:pt x="131" y="521"/>
                      <a:pt x="227" y="598"/>
                    </a:cubicBezTo>
                    <a:cubicBezTo>
                      <a:pt x="275" y="636"/>
                      <a:pt x="333" y="670"/>
                      <a:pt x="404" y="698"/>
                    </a:cubicBezTo>
                    <a:cubicBezTo>
                      <a:pt x="477" y="723"/>
                      <a:pt x="559" y="736"/>
                      <a:pt x="650" y="736"/>
                    </a:cubicBezTo>
                    <a:cubicBezTo>
                      <a:pt x="693" y="736"/>
                      <a:pt x="741" y="732"/>
                      <a:pt x="790" y="727"/>
                    </a:cubicBezTo>
                    <a:cubicBezTo>
                      <a:pt x="943" y="703"/>
                      <a:pt x="1063" y="656"/>
                      <a:pt x="1159" y="592"/>
                    </a:cubicBezTo>
                    <a:cubicBezTo>
                      <a:pt x="1231" y="545"/>
                      <a:pt x="1294" y="487"/>
                      <a:pt x="1337" y="434"/>
                    </a:cubicBezTo>
                    <a:cubicBezTo>
                      <a:pt x="1409" y="348"/>
                      <a:pt x="1453" y="266"/>
                      <a:pt x="1476" y="199"/>
                    </a:cubicBezTo>
                    <a:cubicBezTo>
                      <a:pt x="1505" y="137"/>
                      <a:pt x="1510" y="93"/>
                      <a:pt x="1515" y="88"/>
                    </a:cubicBezTo>
                    <a:cubicBezTo>
                      <a:pt x="1520" y="50"/>
                      <a:pt x="1495" y="6"/>
                      <a:pt x="1453" y="2"/>
                    </a:cubicBezTo>
                    <a:cubicBezTo>
                      <a:pt x="1447" y="1"/>
                      <a:pt x="1442" y="0"/>
                      <a:pt x="1436" y="0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4"/>
              <p:cNvSpPr/>
              <p:nvPr/>
            </p:nvSpPr>
            <p:spPr>
              <a:xfrm>
                <a:off x="688744" y="3217432"/>
                <a:ext cx="59086" cy="59090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0" extrusionOk="0">
                    <a:moveTo>
                      <a:pt x="759" y="1"/>
                    </a:moveTo>
                    <a:cubicBezTo>
                      <a:pt x="342" y="1"/>
                      <a:pt x="0" y="342"/>
                      <a:pt x="0" y="760"/>
                    </a:cubicBezTo>
                    <a:cubicBezTo>
                      <a:pt x="0" y="1178"/>
                      <a:pt x="342" y="1520"/>
                      <a:pt x="759" y="1520"/>
                    </a:cubicBezTo>
                    <a:cubicBezTo>
                      <a:pt x="1178" y="1520"/>
                      <a:pt x="1519" y="1178"/>
                      <a:pt x="1519" y="760"/>
                    </a:cubicBezTo>
                    <a:cubicBezTo>
                      <a:pt x="1519" y="342"/>
                      <a:pt x="1178" y="1"/>
                      <a:pt x="759" y="1"/>
                    </a:cubicBezTo>
                    <a:close/>
                  </a:path>
                </a:pathLst>
              </a:custGeom>
              <a:solidFill>
                <a:srgbClr val="FECF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4"/>
              <p:cNvSpPr/>
              <p:nvPr/>
            </p:nvSpPr>
            <p:spPr>
              <a:xfrm>
                <a:off x="642213" y="3412896"/>
                <a:ext cx="63906" cy="39419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014" extrusionOk="0">
                    <a:moveTo>
                      <a:pt x="911" y="0"/>
                    </a:moveTo>
                    <a:cubicBezTo>
                      <a:pt x="862" y="0"/>
                      <a:pt x="811" y="3"/>
                      <a:pt x="760" y="10"/>
                    </a:cubicBezTo>
                    <a:cubicBezTo>
                      <a:pt x="328" y="63"/>
                      <a:pt x="0" y="327"/>
                      <a:pt x="35" y="600"/>
                    </a:cubicBezTo>
                    <a:cubicBezTo>
                      <a:pt x="64" y="846"/>
                      <a:pt x="362" y="1013"/>
                      <a:pt x="728" y="1013"/>
                    </a:cubicBezTo>
                    <a:cubicBezTo>
                      <a:pt x="778" y="1013"/>
                      <a:pt x="829" y="1010"/>
                      <a:pt x="880" y="1004"/>
                    </a:cubicBezTo>
                    <a:cubicBezTo>
                      <a:pt x="1317" y="957"/>
                      <a:pt x="1644" y="687"/>
                      <a:pt x="1610" y="413"/>
                    </a:cubicBezTo>
                    <a:cubicBezTo>
                      <a:pt x="1581" y="171"/>
                      <a:pt x="1281" y="0"/>
                      <a:pt x="911" y="0"/>
                    </a:cubicBezTo>
                    <a:close/>
                  </a:path>
                </a:pathLst>
              </a:custGeom>
              <a:solidFill>
                <a:srgbClr val="EE73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4"/>
            <p:cNvSpPr/>
            <p:nvPr/>
          </p:nvSpPr>
          <p:spPr>
            <a:xfrm>
              <a:off x="488084" y="3164600"/>
              <a:ext cx="535235" cy="523452"/>
            </a:xfrm>
            <a:custGeom>
              <a:avLst/>
              <a:gdLst/>
              <a:ahLst/>
              <a:cxnLst/>
              <a:rect l="l" t="t" r="r" b="b"/>
              <a:pathLst>
                <a:path w="13769" h="13465" extrusionOk="0">
                  <a:moveTo>
                    <a:pt x="6221" y="1"/>
                  </a:moveTo>
                  <a:cubicBezTo>
                    <a:pt x="6004" y="1"/>
                    <a:pt x="5790" y="120"/>
                    <a:pt x="5691" y="342"/>
                  </a:cubicBezTo>
                  <a:lnTo>
                    <a:pt x="4173" y="3701"/>
                  </a:lnTo>
                  <a:cubicBezTo>
                    <a:pt x="4109" y="3831"/>
                    <a:pt x="4004" y="3936"/>
                    <a:pt x="3869" y="3994"/>
                  </a:cubicBezTo>
                  <a:lnTo>
                    <a:pt x="476" y="5442"/>
                  </a:lnTo>
                  <a:cubicBezTo>
                    <a:pt x="87" y="5604"/>
                    <a:pt x="1" y="6119"/>
                    <a:pt x="314" y="6402"/>
                  </a:cubicBezTo>
                  <a:lnTo>
                    <a:pt x="3038" y="8887"/>
                  </a:lnTo>
                  <a:cubicBezTo>
                    <a:pt x="3148" y="8982"/>
                    <a:pt x="3215" y="9117"/>
                    <a:pt x="3226" y="9261"/>
                  </a:cubicBezTo>
                  <a:lnTo>
                    <a:pt x="3552" y="12938"/>
                  </a:lnTo>
                  <a:cubicBezTo>
                    <a:pt x="3581" y="13251"/>
                    <a:pt x="3847" y="13465"/>
                    <a:pt x="4133" y="13465"/>
                  </a:cubicBezTo>
                  <a:cubicBezTo>
                    <a:pt x="4228" y="13465"/>
                    <a:pt x="4326" y="13441"/>
                    <a:pt x="4417" y="13389"/>
                  </a:cubicBezTo>
                  <a:lnTo>
                    <a:pt x="7622" y="11564"/>
                  </a:lnTo>
                  <a:cubicBezTo>
                    <a:pt x="7708" y="11514"/>
                    <a:pt x="7804" y="11490"/>
                    <a:pt x="7902" y="11490"/>
                  </a:cubicBezTo>
                  <a:cubicBezTo>
                    <a:pt x="7948" y="11490"/>
                    <a:pt x="7995" y="11495"/>
                    <a:pt x="8041" y="11506"/>
                  </a:cubicBezTo>
                  <a:lnTo>
                    <a:pt x="11630" y="12327"/>
                  </a:lnTo>
                  <a:cubicBezTo>
                    <a:pt x="11676" y="12338"/>
                    <a:pt x="11721" y="12343"/>
                    <a:pt x="11765" y="12343"/>
                  </a:cubicBezTo>
                  <a:cubicBezTo>
                    <a:pt x="12120" y="12343"/>
                    <a:pt x="12404" y="12013"/>
                    <a:pt x="12327" y="11645"/>
                  </a:cubicBezTo>
                  <a:lnTo>
                    <a:pt x="11588" y="8037"/>
                  </a:lnTo>
                  <a:cubicBezTo>
                    <a:pt x="11554" y="7892"/>
                    <a:pt x="11583" y="7742"/>
                    <a:pt x="11655" y="7618"/>
                  </a:cubicBezTo>
                  <a:lnTo>
                    <a:pt x="13548" y="4455"/>
                  </a:lnTo>
                  <a:cubicBezTo>
                    <a:pt x="13769" y="4096"/>
                    <a:pt x="13538" y="3630"/>
                    <a:pt x="13116" y="3581"/>
                  </a:cubicBezTo>
                  <a:lnTo>
                    <a:pt x="9454" y="3173"/>
                  </a:lnTo>
                  <a:cubicBezTo>
                    <a:pt x="9310" y="3158"/>
                    <a:pt x="9175" y="3086"/>
                    <a:pt x="9079" y="2980"/>
                  </a:cubicBezTo>
                  <a:lnTo>
                    <a:pt x="6657" y="198"/>
                  </a:lnTo>
                  <a:cubicBezTo>
                    <a:pt x="6539" y="64"/>
                    <a:pt x="6379" y="1"/>
                    <a:pt x="6221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4" name="Google Shape;1604;p44"/>
          <p:cNvGrpSpPr/>
          <p:nvPr/>
        </p:nvGrpSpPr>
        <p:grpSpPr>
          <a:xfrm rot="427683" flipH="1">
            <a:off x="1605235" y="271721"/>
            <a:ext cx="375264" cy="367056"/>
            <a:chOff x="488084" y="3164562"/>
            <a:chExt cx="535235" cy="523530"/>
          </a:xfrm>
        </p:grpSpPr>
        <p:grpSp>
          <p:nvGrpSpPr>
            <p:cNvPr id="1605" name="Google Shape;1605;p44"/>
            <p:cNvGrpSpPr/>
            <p:nvPr/>
          </p:nvGrpSpPr>
          <p:grpSpPr>
            <a:xfrm>
              <a:off x="488084" y="3164562"/>
              <a:ext cx="535235" cy="523530"/>
              <a:chOff x="488084" y="3164562"/>
              <a:chExt cx="535235" cy="523530"/>
            </a:xfrm>
          </p:grpSpPr>
          <p:sp>
            <p:nvSpPr>
              <p:cNvPr id="1606" name="Google Shape;1606;p44"/>
              <p:cNvSpPr/>
              <p:nvPr/>
            </p:nvSpPr>
            <p:spPr>
              <a:xfrm>
                <a:off x="488084" y="3164562"/>
                <a:ext cx="535235" cy="523452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solidFill>
                <a:srgbClr val="FEB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4"/>
              <p:cNvSpPr/>
              <p:nvPr/>
            </p:nvSpPr>
            <p:spPr>
              <a:xfrm>
                <a:off x="948023" y="3535780"/>
                <a:ext cx="22080" cy="108422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789" extrusionOk="0">
                    <a:moveTo>
                      <a:pt x="62" y="1"/>
                    </a:moveTo>
                    <a:lnTo>
                      <a:pt x="495" y="2096"/>
                    </a:lnTo>
                    <a:cubicBezTo>
                      <a:pt x="568" y="2442"/>
                      <a:pt x="322" y="2749"/>
                      <a:pt x="0" y="2788"/>
                    </a:cubicBezTo>
                    <a:cubicBezTo>
                      <a:pt x="322" y="2749"/>
                      <a:pt x="568" y="2442"/>
                      <a:pt x="501" y="2096"/>
                    </a:cubicBez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E6AC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4"/>
              <p:cNvSpPr/>
              <p:nvPr/>
            </p:nvSpPr>
            <p:spPr>
              <a:xfrm>
                <a:off x="616635" y="3535780"/>
                <a:ext cx="353468" cy="152312"/>
              </a:xfrm>
              <a:custGeom>
                <a:avLst/>
                <a:gdLst/>
                <a:ahLst/>
                <a:cxnLst/>
                <a:rect l="l" t="t" r="r" b="b"/>
                <a:pathLst>
                  <a:path w="9093" h="3918" extrusionOk="0">
                    <a:moveTo>
                      <a:pt x="8587" y="1"/>
                    </a:moveTo>
                    <a:cubicBezTo>
                      <a:pt x="6954" y="693"/>
                      <a:pt x="5180" y="1058"/>
                      <a:pt x="3388" y="1058"/>
                    </a:cubicBezTo>
                    <a:cubicBezTo>
                      <a:pt x="2259" y="1058"/>
                      <a:pt x="1119" y="914"/>
                      <a:pt x="1" y="616"/>
                    </a:cubicBezTo>
                    <a:lnTo>
                      <a:pt x="1" y="616"/>
                    </a:lnTo>
                    <a:lnTo>
                      <a:pt x="245" y="3389"/>
                    </a:lnTo>
                    <a:cubicBezTo>
                      <a:pt x="254" y="3509"/>
                      <a:pt x="303" y="3614"/>
                      <a:pt x="370" y="3696"/>
                    </a:cubicBezTo>
                    <a:cubicBezTo>
                      <a:pt x="480" y="3836"/>
                      <a:pt x="649" y="3918"/>
                      <a:pt x="826" y="3918"/>
                    </a:cubicBezTo>
                    <a:cubicBezTo>
                      <a:pt x="918" y="3918"/>
                      <a:pt x="1019" y="3893"/>
                      <a:pt x="1110" y="3840"/>
                    </a:cubicBezTo>
                    <a:lnTo>
                      <a:pt x="4315" y="2015"/>
                    </a:lnTo>
                    <a:cubicBezTo>
                      <a:pt x="4320" y="2015"/>
                      <a:pt x="4326" y="2010"/>
                      <a:pt x="4335" y="2005"/>
                    </a:cubicBezTo>
                    <a:cubicBezTo>
                      <a:pt x="4417" y="1961"/>
                      <a:pt x="4508" y="1937"/>
                      <a:pt x="4604" y="1937"/>
                    </a:cubicBezTo>
                    <a:cubicBezTo>
                      <a:pt x="4648" y="1937"/>
                      <a:pt x="4690" y="1942"/>
                      <a:pt x="4734" y="1957"/>
                    </a:cubicBezTo>
                    <a:lnTo>
                      <a:pt x="8323" y="2778"/>
                    </a:lnTo>
                    <a:cubicBezTo>
                      <a:pt x="8372" y="2788"/>
                      <a:pt x="8414" y="2793"/>
                      <a:pt x="8458" y="2793"/>
                    </a:cubicBezTo>
                    <a:cubicBezTo>
                      <a:pt x="8478" y="2793"/>
                      <a:pt x="8501" y="2793"/>
                      <a:pt x="8521" y="2788"/>
                    </a:cubicBezTo>
                    <a:lnTo>
                      <a:pt x="8525" y="2788"/>
                    </a:lnTo>
                    <a:cubicBezTo>
                      <a:pt x="8847" y="2749"/>
                      <a:pt x="9093" y="2442"/>
                      <a:pt x="9020" y="2096"/>
                    </a:cubicBezTo>
                    <a:lnTo>
                      <a:pt x="8587" y="1"/>
                    </a:lnTo>
                    <a:close/>
                  </a:path>
                </a:pathLst>
              </a:custGeom>
              <a:solidFill>
                <a:srgbClr val="F580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4"/>
              <p:cNvSpPr/>
              <p:nvPr/>
            </p:nvSpPr>
            <p:spPr>
              <a:xfrm>
                <a:off x="809598" y="3392914"/>
                <a:ext cx="63945" cy="39380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1013" extrusionOk="0">
                    <a:moveTo>
                      <a:pt x="913" y="0"/>
                    </a:moveTo>
                    <a:cubicBezTo>
                      <a:pt x="865" y="0"/>
                      <a:pt x="815" y="3"/>
                      <a:pt x="764" y="9"/>
                    </a:cubicBezTo>
                    <a:cubicBezTo>
                      <a:pt x="327" y="62"/>
                      <a:pt x="1" y="326"/>
                      <a:pt x="34" y="600"/>
                    </a:cubicBezTo>
                    <a:cubicBezTo>
                      <a:pt x="64" y="842"/>
                      <a:pt x="363" y="1013"/>
                      <a:pt x="734" y="1013"/>
                    </a:cubicBezTo>
                    <a:cubicBezTo>
                      <a:pt x="783" y="1013"/>
                      <a:pt x="833" y="1010"/>
                      <a:pt x="884" y="1003"/>
                    </a:cubicBezTo>
                    <a:cubicBezTo>
                      <a:pt x="1317" y="952"/>
                      <a:pt x="1644" y="686"/>
                      <a:pt x="1611" y="413"/>
                    </a:cubicBezTo>
                    <a:cubicBezTo>
                      <a:pt x="1580" y="171"/>
                      <a:pt x="1281" y="0"/>
                      <a:pt x="913" y="0"/>
                    </a:cubicBezTo>
                    <a:close/>
                  </a:path>
                </a:pathLst>
              </a:custGeom>
              <a:solidFill>
                <a:srgbClr val="EE73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4"/>
              <p:cNvSpPr/>
              <p:nvPr/>
            </p:nvSpPr>
            <p:spPr>
              <a:xfrm>
                <a:off x="656596" y="3387782"/>
                <a:ext cx="28999" cy="39769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023" extrusionOk="0">
                    <a:moveTo>
                      <a:pt x="305" y="0"/>
                    </a:moveTo>
                    <a:cubicBezTo>
                      <a:pt x="298" y="0"/>
                      <a:pt x="291" y="1"/>
                      <a:pt x="284" y="2"/>
                    </a:cubicBezTo>
                    <a:cubicBezTo>
                      <a:pt x="126" y="21"/>
                      <a:pt x="0" y="252"/>
                      <a:pt x="0" y="536"/>
                    </a:cubicBezTo>
                    <a:cubicBezTo>
                      <a:pt x="5" y="802"/>
                      <a:pt x="168" y="1023"/>
                      <a:pt x="368" y="1023"/>
                    </a:cubicBezTo>
                    <a:cubicBezTo>
                      <a:pt x="380" y="1023"/>
                      <a:pt x="392" y="1022"/>
                      <a:pt x="404" y="1020"/>
                    </a:cubicBezTo>
                    <a:cubicBezTo>
                      <a:pt x="625" y="997"/>
                      <a:pt x="745" y="732"/>
                      <a:pt x="683" y="454"/>
                    </a:cubicBezTo>
                    <a:cubicBezTo>
                      <a:pt x="619" y="192"/>
                      <a:pt x="454" y="0"/>
                      <a:pt x="305" y="0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4"/>
              <p:cNvSpPr/>
              <p:nvPr/>
            </p:nvSpPr>
            <p:spPr>
              <a:xfrm>
                <a:off x="667753" y="3392875"/>
                <a:ext cx="8513" cy="6414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65" extrusionOk="0">
                    <a:moveTo>
                      <a:pt x="116" y="0"/>
                    </a:moveTo>
                    <a:cubicBezTo>
                      <a:pt x="112" y="0"/>
                      <a:pt x="108" y="0"/>
                      <a:pt x="103" y="1"/>
                    </a:cubicBezTo>
                    <a:cubicBezTo>
                      <a:pt x="0" y="10"/>
                      <a:pt x="16" y="164"/>
                      <a:pt x="112" y="164"/>
                    </a:cubicBezTo>
                    <a:cubicBezTo>
                      <a:pt x="115" y="164"/>
                      <a:pt x="118" y="164"/>
                      <a:pt x="122" y="164"/>
                    </a:cubicBezTo>
                    <a:cubicBezTo>
                      <a:pt x="219" y="150"/>
                      <a:pt x="205" y="0"/>
                      <a:pt x="116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4"/>
              <p:cNvSpPr/>
              <p:nvPr/>
            </p:nvSpPr>
            <p:spPr>
              <a:xfrm>
                <a:off x="825847" y="3373010"/>
                <a:ext cx="28999" cy="39614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019" extrusionOk="0">
                    <a:moveTo>
                      <a:pt x="306" y="1"/>
                    </a:moveTo>
                    <a:cubicBezTo>
                      <a:pt x="298" y="1"/>
                      <a:pt x="291" y="1"/>
                      <a:pt x="284" y="2"/>
                    </a:cubicBezTo>
                    <a:cubicBezTo>
                      <a:pt x="126" y="22"/>
                      <a:pt x="0" y="253"/>
                      <a:pt x="0" y="535"/>
                    </a:cubicBezTo>
                    <a:cubicBezTo>
                      <a:pt x="5" y="798"/>
                      <a:pt x="168" y="1018"/>
                      <a:pt x="367" y="1018"/>
                    </a:cubicBezTo>
                    <a:cubicBezTo>
                      <a:pt x="379" y="1018"/>
                      <a:pt x="392" y="1018"/>
                      <a:pt x="404" y="1016"/>
                    </a:cubicBezTo>
                    <a:cubicBezTo>
                      <a:pt x="625" y="992"/>
                      <a:pt x="745" y="728"/>
                      <a:pt x="683" y="454"/>
                    </a:cubicBezTo>
                    <a:cubicBezTo>
                      <a:pt x="619" y="188"/>
                      <a:pt x="454" y="1"/>
                      <a:pt x="306" y="1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44"/>
              <p:cNvSpPr/>
              <p:nvPr/>
            </p:nvSpPr>
            <p:spPr>
              <a:xfrm>
                <a:off x="837042" y="3377908"/>
                <a:ext cx="8552" cy="6453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66" extrusionOk="0">
                    <a:moveTo>
                      <a:pt x="110" y="0"/>
                    </a:moveTo>
                    <a:cubicBezTo>
                      <a:pt x="108" y="0"/>
                      <a:pt x="105" y="1"/>
                      <a:pt x="102" y="1"/>
                    </a:cubicBezTo>
                    <a:cubicBezTo>
                      <a:pt x="0" y="15"/>
                      <a:pt x="14" y="165"/>
                      <a:pt x="108" y="165"/>
                    </a:cubicBezTo>
                    <a:cubicBezTo>
                      <a:pt x="112" y="165"/>
                      <a:pt x="116" y="165"/>
                      <a:pt x="121" y="165"/>
                    </a:cubicBezTo>
                    <a:cubicBezTo>
                      <a:pt x="219" y="150"/>
                      <a:pt x="203" y="0"/>
                      <a:pt x="110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44"/>
              <p:cNvSpPr/>
              <p:nvPr/>
            </p:nvSpPr>
            <p:spPr>
              <a:xfrm>
                <a:off x="728316" y="3423470"/>
                <a:ext cx="59086" cy="28651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737" extrusionOk="0">
                    <a:moveTo>
                      <a:pt x="1436" y="0"/>
                    </a:moveTo>
                    <a:cubicBezTo>
                      <a:pt x="1400" y="0"/>
                      <a:pt x="1370" y="26"/>
                      <a:pt x="1360" y="59"/>
                    </a:cubicBezTo>
                    <a:cubicBezTo>
                      <a:pt x="1360" y="59"/>
                      <a:pt x="1337" y="175"/>
                      <a:pt x="1251" y="295"/>
                    </a:cubicBezTo>
                    <a:cubicBezTo>
                      <a:pt x="1207" y="352"/>
                      <a:pt x="1149" y="415"/>
                      <a:pt x="1072" y="468"/>
                    </a:cubicBezTo>
                    <a:cubicBezTo>
                      <a:pt x="996" y="516"/>
                      <a:pt x="895" y="559"/>
                      <a:pt x="770" y="574"/>
                    </a:cubicBezTo>
                    <a:cubicBezTo>
                      <a:pt x="726" y="583"/>
                      <a:pt x="688" y="583"/>
                      <a:pt x="650" y="583"/>
                    </a:cubicBezTo>
                    <a:cubicBezTo>
                      <a:pt x="549" y="583"/>
                      <a:pt x="472" y="563"/>
                      <a:pt x="404" y="530"/>
                    </a:cubicBezTo>
                    <a:cubicBezTo>
                      <a:pt x="357" y="506"/>
                      <a:pt x="318" y="477"/>
                      <a:pt x="289" y="448"/>
                    </a:cubicBezTo>
                    <a:cubicBezTo>
                      <a:pt x="242" y="401"/>
                      <a:pt x="207" y="348"/>
                      <a:pt x="189" y="310"/>
                    </a:cubicBezTo>
                    <a:cubicBezTo>
                      <a:pt x="178" y="290"/>
                      <a:pt x="169" y="275"/>
                      <a:pt x="164" y="266"/>
                    </a:cubicBezTo>
                    <a:cubicBezTo>
                      <a:pt x="164" y="261"/>
                      <a:pt x="164" y="257"/>
                      <a:pt x="160" y="252"/>
                    </a:cubicBezTo>
                    <a:cubicBezTo>
                      <a:pt x="152" y="217"/>
                      <a:pt x="123" y="195"/>
                      <a:pt x="92" y="195"/>
                    </a:cubicBezTo>
                    <a:cubicBezTo>
                      <a:pt x="84" y="195"/>
                      <a:pt x="76" y="196"/>
                      <a:pt x="69" y="199"/>
                    </a:cubicBezTo>
                    <a:cubicBezTo>
                      <a:pt x="25" y="208"/>
                      <a:pt x="1" y="252"/>
                      <a:pt x="16" y="290"/>
                    </a:cubicBezTo>
                    <a:cubicBezTo>
                      <a:pt x="16" y="295"/>
                      <a:pt x="25" y="324"/>
                      <a:pt x="45" y="367"/>
                    </a:cubicBezTo>
                    <a:cubicBezTo>
                      <a:pt x="73" y="425"/>
                      <a:pt x="131" y="521"/>
                      <a:pt x="227" y="598"/>
                    </a:cubicBezTo>
                    <a:cubicBezTo>
                      <a:pt x="275" y="636"/>
                      <a:pt x="333" y="670"/>
                      <a:pt x="404" y="698"/>
                    </a:cubicBezTo>
                    <a:cubicBezTo>
                      <a:pt x="477" y="723"/>
                      <a:pt x="559" y="736"/>
                      <a:pt x="650" y="736"/>
                    </a:cubicBezTo>
                    <a:cubicBezTo>
                      <a:pt x="693" y="736"/>
                      <a:pt x="741" y="732"/>
                      <a:pt x="790" y="727"/>
                    </a:cubicBezTo>
                    <a:cubicBezTo>
                      <a:pt x="943" y="703"/>
                      <a:pt x="1063" y="656"/>
                      <a:pt x="1159" y="592"/>
                    </a:cubicBezTo>
                    <a:cubicBezTo>
                      <a:pt x="1231" y="545"/>
                      <a:pt x="1294" y="487"/>
                      <a:pt x="1337" y="434"/>
                    </a:cubicBezTo>
                    <a:cubicBezTo>
                      <a:pt x="1409" y="348"/>
                      <a:pt x="1453" y="266"/>
                      <a:pt x="1476" y="199"/>
                    </a:cubicBezTo>
                    <a:cubicBezTo>
                      <a:pt x="1505" y="137"/>
                      <a:pt x="1510" y="93"/>
                      <a:pt x="1515" y="88"/>
                    </a:cubicBezTo>
                    <a:cubicBezTo>
                      <a:pt x="1520" y="50"/>
                      <a:pt x="1495" y="6"/>
                      <a:pt x="1453" y="2"/>
                    </a:cubicBezTo>
                    <a:cubicBezTo>
                      <a:pt x="1447" y="1"/>
                      <a:pt x="1442" y="0"/>
                      <a:pt x="1436" y="0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4"/>
              <p:cNvSpPr/>
              <p:nvPr/>
            </p:nvSpPr>
            <p:spPr>
              <a:xfrm>
                <a:off x="688744" y="3217432"/>
                <a:ext cx="59086" cy="59090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0" extrusionOk="0">
                    <a:moveTo>
                      <a:pt x="759" y="1"/>
                    </a:moveTo>
                    <a:cubicBezTo>
                      <a:pt x="342" y="1"/>
                      <a:pt x="0" y="342"/>
                      <a:pt x="0" y="760"/>
                    </a:cubicBezTo>
                    <a:cubicBezTo>
                      <a:pt x="0" y="1178"/>
                      <a:pt x="342" y="1520"/>
                      <a:pt x="759" y="1520"/>
                    </a:cubicBezTo>
                    <a:cubicBezTo>
                      <a:pt x="1178" y="1520"/>
                      <a:pt x="1519" y="1178"/>
                      <a:pt x="1519" y="760"/>
                    </a:cubicBezTo>
                    <a:cubicBezTo>
                      <a:pt x="1519" y="342"/>
                      <a:pt x="1178" y="1"/>
                      <a:pt x="759" y="1"/>
                    </a:cubicBezTo>
                    <a:close/>
                  </a:path>
                </a:pathLst>
              </a:custGeom>
              <a:solidFill>
                <a:srgbClr val="FECF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4"/>
              <p:cNvSpPr/>
              <p:nvPr/>
            </p:nvSpPr>
            <p:spPr>
              <a:xfrm>
                <a:off x="642213" y="3412896"/>
                <a:ext cx="63906" cy="39419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014" extrusionOk="0">
                    <a:moveTo>
                      <a:pt x="911" y="0"/>
                    </a:moveTo>
                    <a:cubicBezTo>
                      <a:pt x="862" y="0"/>
                      <a:pt x="811" y="3"/>
                      <a:pt x="760" y="10"/>
                    </a:cubicBezTo>
                    <a:cubicBezTo>
                      <a:pt x="328" y="63"/>
                      <a:pt x="0" y="327"/>
                      <a:pt x="35" y="600"/>
                    </a:cubicBezTo>
                    <a:cubicBezTo>
                      <a:pt x="64" y="846"/>
                      <a:pt x="362" y="1013"/>
                      <a:pt x="728" y="1013"/>
                    </a:cubicBezTo>
                    <a:cubicBezTo>
                      <a:pt x="778" y="1013"/>
                      <a:pt x="829" y="1010"/>
                      <a:pt x="880" y="1004"/>
                    </a:cubicBezTo>
                    <a:cubicBezTo>
                      <a:pt x="1317" y="957"/>
                      <a:pt x="1644" y="687"/>
                      <a:pt x="1610" y="413"/>
                    </a:cubicBezTo>
                    <a:cubicBezTo>
                      <a:pt x="1581" y="171"/>
                      <a:pt x="1281" y="0"/>
                      <a:pt x="911" y="0"/>
                    </a:cubicBezTo>
                    <a:close/>
                  </a:path>
                </a:pathLst>
              </a:custGeom>
              <a:solidFill>
                <a:srgbClr val="EE73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4"/>
            <p:cNvSpPr/>
            <p:nvPr/>
          </p:nvSpPr>
          <p:spPr>
            <a:xfrm>
              <a:off x="488084" y="3164600"/>
              <a:ext cx="535235" cy="523452"/>
            </a:xfrm>
            <a:custGeom>
              <a:avLst/>
              <a:gdLst/>
              <a:ahLst/>
              <a:cxnLst/>
              <a:rect l="l" t="t" r="r" b="b"/>
              <a:pathLst>
                <a:path w="13769" h="13465" extrusionOk="0">
                  <a:moveTo>
                    <a:pt x="6221" y="1"/>
                  </a:moveTo>
                  <a:cubicBezTo>
                    <a:pt x="6004" y="1"/>
                    <a:pt x="5790" y="120"/>
                    <a:pt x="5691" y="342"/>
                  </a:cubicBezTo>
                  <a:lnTo>
                    <a:pt x="4173" y="3701"/>
                  </a:lnTo>
                  <a:cubicBezTo>
                    <a:pt x="4109" y="3831"/>
                    <a:pt x="4004" y="3936"/>
                    <a:pt x="3869" y="3994"/>
                  </a:cubicBezTo>
                  <a:lnTo>
                    <a:pt x="476" y="5442"/>
                  </a:lnTo>
                  <a:cubicBezTo>
                    <a:pt x="87" y="5604"/>
                    <a:pt x="1" y="6119"/>
                    <a:pt x="314" y="6402"/>
                  </a:cubicBezTo>
                  <a:lnTo>
                    <a:pt x="3038" y="8887"/>
                  </a:lnTo>
                  <a:cubicBezTo>
                    <a:pt x="3148" y="8982"/>
                    <a:pt x="3215" y="9117"/>
                    <a:pt x="3226" y="9261"/>
                  </a:cubicBezTo>
                  <a:lnTo>
                    <a:pt x="3552" y="12938"/>
                  </a:lnTo>
                  <a:cubicBezTo>
                    <a:pt x="3581" y="13251"/>
                    <a:pt x="3847" y="13465"/>
                    <a:pt x="4133" y="13465"/>
                  </a:cubicBezTo>
                  <a:cubicBezTo>
                    <a:pt x="4228" y="13465"/>
                    <a:pt x="4326" y="13441"/>
                    <a:pt x="4417" y="13389"/>
                  </a:cubicBezTo>
                  <a:lnTo>
                    <a:pt x="7622" y="11564"/>
                  </a:lnTo>
                  <a:cubicBezTo>
                    <a:pt x="7708" y="11514"/>
                    <a:pt x="7804" y="11490"/>
                    <a:pt x="7902" y="11490"/>
                  </a:cubicBezTo>
                  <a:cubicBezTo>
                    <a:pt x="7948" y="11490"/>
                    <a:pt x="7995" y="11495"/>
                    <a:pt x="8041" y="11506"/>
                  </a:cubicBezTo>
                  <a:lnTo>
                    <a:pt x="11630" y="12327"/>
                  </a:lnTo>
                  <a:cubicBezTo>
                    <a:pt x="11676" y="12338"/>
                    <a:pt x="11721" y="12343"/>
                    <a:pt x="11765" y="12343"/>
                  </a:cubicBezTo>
                  <a:cubicBezTo>
                    <a:pt x="12120" y="12343"/>
                    <a:pt x="12404" y="12013"/>
                    <a:pt x="12327" y="11645"/>
                  </a:cubicBezTo>
                  <a:lnTo>
                    <a:pt x="11588" y="8037"/>
                  </a:lnTo>
                  <a:cubicBezTo>
                    <a:pt x="11554" y="7892"/>
                    <a:pt x="11583" y="7742"/>
                    <a:pt x="11655" y="7618"/>
                  </a:cubicBezTo>
                  <a:lnTo>
                    <a:pt x="13548" y="4455"/>
                  </a:lnTo>
                  <a:cubicBezTo>
                    <a:pt x="13769" y="4096"/>
                    <a:pt x="13538" y="3630"/>
                    <a:pt x="13116" y="3581"/>
                  </a:cubicBezTo>
                  <a:lnTo>
                    <a:pt x="9454" y="3173"/>
                  </a:lnTo>
                  <a:cubicBezTo>
                    <a:pt x="9310" y="3158"/>
                    <a:pt x="9175" y="3086"/>
                    <a:pt x="9079" y="2980"/>
                  </a:cubicBezTo>
                  <a:lnTo>
                    <a:pt x="6657" y="198"/>
                  </a:lnTo>
                  <a:cubicBezTo>
                    <a:pt x="6539" y="64"/>
                    <a:pt x="6379" y="1"/>
                    <a:pt x="6221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8" name="Google Shape;1618;p44"/>
          <p:cNvGrpSpPr/>
          <p:nvPr/>
        </p:nvGrpSpPr>
        <p:grpSpPr>
          <a:xfrm rot="-1189477" flipH="1">
            <a:off x="2211256" y="631981"/>
            <a:ext cx="295913" cy="289441"/>
            <a:chOff x="488084" y="3164562"/>
            <a:chExt cx="535235" cy="523530"/>
          </a:xfrm>
        </p:grpSpPr>
        <p:grpSp>
          <p:nvGrpSpPr>
            <p:cNvPr id="1619" name="Google Shape;1619;p44"/>
            <p:cNvGrpSpPr/>
            <p:nvPr/>
          </p:nvGrpSpPr>
          <p:grpSpPr>
            <a:xfrm>
              <a:off x="488084" y="3164562"/>
              <a:ext cx="535235" cy="523530"/>
              <a:chOff x="488084" y="3164562"/>
              <a:chExt cx="535235" cy="523530"/>
            </a:xfrm>
          </p:grpSpPr>
          <p:sp>
            <p:nvSpPr>
              <p:cNvPr id="1620" name="Google Shape;1620;p44"/>
              <p:cNvSpPr/>
              <p:nvPr/>
            </p:nvSpPr>
            <p:spPr>
              <a:xfrm>
                <a:off x="488084" y="3164562"/>
                <a:ext cx="535235" cy="523452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solidFill>
                <a:srgbClr val="FEB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4"/>
              <p:cNvSpPr/>
              <p:nvPr/>
            </p:nvSpPr>
            <p:spPr>
              <a:xfrm>
                <a:off x="948023" y="3535780"/>
                <a:ext cx="22080" cy="108422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789" extrusionOk="0">
                    <a:moveTo>
                      <a:pt x="62" y="1"/>
                    </a:moveTo>
                    <a:lnTo>
                      <a:pt x="495" y="2096"/>
                    </a:lnTo>
                    <a:cubicBezTo>
                      <a:pt x="568" y="2442"/>
                      <a:pt x="322" y="2749"/>
                      <a:pt x="0" y="2788"/>
                    </a:cubicBezTo>
                    <a:cubicBezTo>
                      <a:pt x="322" y="2749"/>
                      <a:pt x="568" y="2442"/>
                      <a:pt x="501" y="2096"/>
                    </a:cubicBez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E6AC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44"/>
              <p:cNvSpPr/>
              <p:nvPr/>
            </p:nvSpPr>
            <p:spPr>
              <a:xfrm>
                <a:off x="616635" y="3535780"/>
                <a:ext cx="353468" cy="152312"/>
              </a:xfrm>
              <a:custGeom>
                <a:avLst/>
                <a:gdLst/>
                <a:ahLst/>
                <a:cxnLst/>
                <a:rect l="l" t="t" r="r" b="b"/>
                <a:pathLst>
                  <a:path w="9093" h="3918" extrusionOk="0">
                    <a:moveTo>
                      <a:pt x="8587" y="1"/>
                    </a:moveTo>
                    <a:cubicBezTo>
                      <a:pt x="6954" y="693"/>
                      <a:pt x="5180" y="1058"/>
                      <a:pt x="3388" y="1058"/>
                    </a:cubicBezTo>
                    <a:cubicBezTo>
                      <a:pt x="2259" y="1058"/>
                      <a:pt x="1119" y="914"/>
                      <a:pt x="1" y="616"/>
                    </a:cubicBezTo>
                    <a:lnTo>
                      <a:pt x="1" y="616"/>
                    </a:lnTo>
                    <a:lnTo>
                      <a:pt x="245" y="3389"/>
                    </a:lnTo>
                    <a:cubicBezTo>
                      <a:pt x="254" y="3509"/>
                      <a:pt x="303" y="3614"/>
                      <a:pt x="370" y="3696"/>
                    </a:cubicBezTo>
                    <a:cubicBezTo>
                      <a:pt x="480" y="3836"/>
                      <a:pt x="649" y="3918"/>
                      <a:pt x="826" y="3918"/>
                    </a:cubicBezTo>
                    <a:cubicBezTo>
                      <a:pt x="918" y="3918"/>
                      <a:pt x="1019" y="3893"/>
                      <a:pt x="1110" y="3840"/>
                    </a:cubicBezTo>
                    <a:lnTo>
                      <a:pt x="4315" y="2015"/>
                    </a:lnTo>
                    <a:cubicBezTo>
                      <a:pt x="4320" y="2015"/>
                      <a:pt x="4326" y="2010"/>
                      <a:pt x="4335" y="2005"/>
                    </a:cubicBezTo>
                    <a:cubicBezTo>
                      <a:pt x="4417" y="1961"/>
                      <a:pt x="4508" y="1937"/>
                      <a:pt x="4604" y="1937"/>
                    </a:cubicBezTo>
                    <a:cubicBezTo>
                      <a:pt x="4648" y="1937"/>
                      <a:pt x="4690" y="1942"/>
                      <a:pt x="4734" y="1957"/>
                    </a:cubicBezTo>
                    <a:lnTo>
                      <a:pt x="8323" y="2778"/>
                    </a:lnTo>
                    <a:cubicBezTo>
                      <a:pt x="8372" y="2788"/>
                      <a:pt x="8414" y="2793"/>
                      <a:pt x="8458" y="2793"/>
                    </a:cubicBezTo>
                    <a:cubicBezTo>
                      <a:pt x="8478" y="2793"/>
                      <a:pt x="8501" y="2793"/>
                      <a:pt x="8521" y="2788"/>
                    </a:cubicBezTo>
                    <a:lnTo>
                      <a:pt x="8525" y="2788"/>
                    </a:lnTo>
                    <a:cubicBezTo>
                      <a:pt x="8847" y="2749"/>
                      <a:pt x="9093" y="2442"/>
                      <a:pt x="9020" y="2096"/>
                    </a:cubicBezTo>
                    <a:lnTo>
                      <a:pt x="8587" y="1"/>
                    </a:lnTo>
                    <a:close/>
                  </a:path>
                </a:pathLst>
              </a:custGeom>
              <a:solidFill>
                <a:srgbClr val="F580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44"/>
              <p:cNvSpPr/>
              <p:nvPr/>
            </p:nvSpPr>
            <p:spPr>
              <a:xfrm>
                <a:off x="809598" y="3392914"/>
                <a:ext cx="63945" cy="39380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1013" extrusionOk="0">
                    <a:moveTo>
                      <a:pt x="913" y="0"/>
                    </a:moveTo>
                    <a:cubicBezTo>
                      <a:pt x="865" y="0"/>
                      <a:pt x="815" y="3"/>
                      <a:pt x="764" y="9"/>
                    </a:cubicBezTo>
                    <a:cubicBezTo>
                      <a:pt x="327" y="62"/>
                      <a:pt x="1" y="326"/>
                      <a:pt x="34" y="600"/>
                    </a:cubicBezTo>
                    <a:cubicBezTo>
                      <a:pt x="64" y="842"/>
                      <a:pt x="363" y="1013"/>
                      <a:pt x="734" y="1013"/>
                    </a:cubicBezTo>
                    <a:cubicBezTo>
                      <a:pt x="783" y="1013"/>
                      <a:pt x="833" y="1010"/>
                      <a:pt x="884" y="1003"/>
                    </a:cubicBezTo>
                    <a:cubicBezTo>
                      <a:pt x="1317" y="952"/>
                      <a:pt x="1644" y="686"/>
                      <a:pt x="1611" y="413"/>
                    </a:cubicBezTo>
                    <a:cubicBezTo>
                      <a:pt x="1580" y="171"/>
                      <a:pt x="1281" y="0"/>
                      <a:pt x="913" y="0"/>
                    </a:cubicBezTo>
                    <a:close/>
                  </a:path>
                </a:pathLst>
              </a:custGeom>
              <a:solidFill>
                <a:srgbClr val="EE73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44"/>
              <p:cNvSpPr/>
              <p:nvPr/>
            </p:nvSpPr>
            <p:spPr>
              <a:xfrm>
                <a:off x="656596" y="3387782"/>
                <a:ext cx="28999" cy="39769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023" extrusionOk="0">
                    <a:moveTo>
                      <a:pt x="305" y="0"/>
                    </a:moveTo>
                    <a:cubicBezTo>
                      <a:pt x="298" y="0"/>
                      <a:pt x="291" y="1"/>
                      <a:pt x="284" y="2"/>
                    </a:cubicBezTo>
                    <a:cubicBezTo>
                      <a:pt x="126" y="21"/>
                      <a:pt x="0" y="252"/>
                      <a:pt x="0" y="536"/>
                    </a:cubicBezTo>
                    <a:cubicBezTo>
                      <a:pt x="5" y="802"/>
                      <a:pt x="168" y="1023"/>
                      <a:pt x="368" y="1023"/>
                    </a:cubicBezTo>
                    <a:cubicBezTo>
                      <a:pt x="380" y="1023"/>
                      <a:pt x="392" y="1022"/>
                      <a:pt x="404" y="1020"/>
                    </a:cubicBezTo>
                    <a:cubicBezTo>
                      <a:pt x="625" y="997"/>
                      <a:pt x="745" y="732"/>
                      <a:pt x="683" y="454"/>
                    </a:cubicBezTo>
                    <a:cubicBezTo>
                      <a:pt x="619" y="192"/>
                      <a:pt x="454" y="0"/>
                      <a:pt x="305" y="0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44"/>
              <p:cNvSpPr/>
              <p:nvPr/>
            </p:nvSpPr>
            <p:spPr>
              <a:xfrm>
                <a:off x="667753" y="3392875"/>
                <a:ext cx="8513" cy="6414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65" extrusionOk="0">
                    <a:moveTo>
                      <a:pt x="116" y="0"/>
                    </a:moveTo>
                    <a:cubicBezTo>
                      <a:pt x="112" y="0"/>
                      <a:pt x="108" y="0"/>
                      <a:pt x="103" y="1"/>
                    </a:cubicBezTo>
                    <a:cubicBezTo>
                      <a:pt x="0" y="10"/>
                      <a:pt x="16" y="164"/>
                      <a:pt x="112" y="164"/>
                    </a:cubicBezTo>
                    <a:cubicBezTo>
                      <a:pt x="115" y="164"/>
                      <a:pt x="118" y="164"/>
                      <a:pt x="122" y="164"/>
                    </a:cubicBezTo>
                    <a:cubicBezTo>
                      <a:pt x="219" y="150"/>
                      <a:pt x="205" y="0"/>
                      <a:pt x="116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44"/>
              <p:cNvSpPr/>
              <p:nvPr/>
            </p:nvSpPr>
            <p:spPr>
              <a:xfrm>
                <a:off x="825847" y="3373010"/>
                <a:ext cx="28999" cy="39614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019" extrusionOk="0">
                    <a:moveTo>
                      <a:pt x="306" y="1"/>
                    </a:moveTo>
                    <a:cubicBezTo>
                      <a:pt x="298" y="1"/>
                      <a:pt x="291" y="1"/>
                      <a:pt x="284" y="2"/>
                    </a:cubicBezTo>
                    <a:cubicBezTo>
                      <a:pt x="126" y="22"/>
                      <a:pt x="0" y="253"/>
                      <a:pt x="0" y="535"/>
                    </a:cubicBezTo>
                    <a:cubicBezTo>
                      <a:pt x="5" y="798"/>
                      <a:pt x="168" y="1018"/>
                      <a:pt x="367" y="1018"/>
                    </a:cubicBezTo>
                    <a:cubicBezTo>
                      <a:pt x="379" y="1018"/>
                      <a:pt x="392" y="1018"/>
                      <a:pt x="404" y="1016"/>
                    </a:cubicBezTo>
                    <a:cubicBezTo>
                      <a:pt x="625" y="992"/>
                      <a:pt x="745" y="728"/>
                      <a:pt x="683" y="454"/>
                    </a:cubicBezTo>
                    <a:cubicBezTo>
                      <a:pt x="619" y="188"/>
                      <a:pt x="454" y="1"/>
                      <a:pt x="306" y="1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44"/>
              <p:cNvSpPr/>
              <p:nvPr/>
            </p:nvSpPr>
            <p:spPr>
              <a:xfrm>
                <a:off x="837042" y="3377908"/>
                <a:ext cx="8552" cy="6453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66" extrusionOk="0">
                    <a:moveTo>
                      <a:pt x="110" y="0"/>
                    </a:moveTo>
                    <a:cubicBezTo>
                      <a:pt x="108" y="0"/>
                      <a:pt x="105" y="1"/>
                      <a:pt x="102" y="1"/>
                    </a:cubicBezTo>
                    <a:cubicBezTo>
                      <a:pt x="0" y="15"/>
                      <a:pt x="14" y="165"/>
                      <a:pt x="108" y="165"/>
                    </a:cubicBezTo>
                    <a:cubicBezTo>
                      <a:pt x="112" y="165"/>
                      <a:pt x="116" y="165"/>
                      <a:pt x="121" y="165"/>
                    </a:cubicBezTo>
                    <a:cubicBezTo>
                      <a:pt x="219" y="150"/>
                      <a:pt x="203" y="0"/>
                      <a:pt x="110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44"/>
              <p:cNvSpPr/>
              <p:nvPr/>
            </p:nvSpPr>
            <p:spPr>
              <a:xfrm>
                <a:off x="728316" y="3423470"/>
                <a:ext cx="59086" cy="28651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737" extrusionOk="0">
                    <a:moveTo>
                      <a:pt x="1436" y="0"/>
                    </a:moveTo>
                    <a:cubicBezTo>
                      <a:pt x="1400" y="0"/>
                      <a:pt x="1370" y="26"/>
                      <a:pt x="1360" y="59"/>
                    </a:cubicBezTo>
                    <a:cubicBezTo>
                      <a:pt x="1360" y="59"/>
                      <a:pt x="1337" y="175"/>
                      <a:pt x="1251" y="295"/>
                    </a:cubicBezTo>
                    <a:cubicBezTo>
                      <a:pt x="1207" y="352"/>
                      <a:pt x="1149" y="415"/>
                      <a:pt x="1072" y="468"/>
                    </a:cubicBezTo>
                    <a:cubicBezTo>
                      <a:pt x="996" y="516"/>
                      <a:pt x="895" y="559"/>
                      <a:pt x="770" y="574"/>
                    </a:cubicBezTo>
                    <a:cubicBezTo>
                      <a:pt x="726" y="583"/>
                      <a:pt x="688" y="583"/>
                      <a:pt x="650" y="583"/>
                    </a:cubicBezTo>
                    <a:cubicBezTo>
                      <a:pt x="549" y="583"/>
                      <a:pt x="472" y="563"/>
                      <a:pt x="404" y="530"/>
                    </a:cubicBezTo>
                    <a:cubicBezTo>
                      <a:pt x="357" y="506"/>
                      <a:pt x="318" y="477"/>
                      <a:pt x="289" y="448"/>
                    </a:cubicBezTo>
                    <a:cubicBezTo>
                      <a:pt x="242" y="401"/>
                      <a:pt x="207" y="348"/>
                      <a:pt x="189" y="310"/>
                    </a:cubicBezTo>
                    <a:cubicBezTo>
                      <a:pt x="178" y="290"/>
                      <a:pt x="169" y="275"/>
                      <a:pt x="164" y="266"/>
                    </a:cubicBezTo>
                    <a:cubicBezTo>
                      <a:pt x="164" y="261"/>
                      <a:pt x="164" y="257"/>
                      <a:pt x="160" y="252"/>
                    </a:cubicBezTo>
                    <a:cubicBezTo>
                      <a:pt x="152" y="217"/>
                      <a:pt x="123" y="195"/>
                      <a:pt x="92" y="195"/>
                    </a:cubicBezTo>
                    <a:cubicBezTo>
                      <a:pt x="84" y="195"/>
                      <a:pt x="76" y="196"/>
                      <a:pt x="69" y="199"/>
                    </a:cubicBezTo>
                    <a:cubicBezTo>
                      <a:pt x="25" y="208"/>
                      <a:pt x="1" y="252"/>
                      <a:pt x="16" y="290"/>
                    </a:cubicBezTo>
                    <a:cubicBezTo>
                      <a:pt x="16" y="295"/>
                      <a:pt x="25" y="324"/>
                      <a:pt x="45" y="367"/>
                    </a:cubicBezTo>
                    <a:cubicBezTo>
                      <a:pt x="73" y="425"/>
                      <a:pt x="131" y="521"/>
                      <a:pt x="227" y="598"/>
                    </a:cubicBezTo>
                    <a:cubicBezTo>
                      <a:pt x="275" y="636"/>
                      <a:pt x="333" y="670"/>
                      <a:pt x="404" y="698"/>
                    </a:cubicBezTo>
                    <a:cubicBezTo>
                      <a:pt x="477" y="723"/>
                      <a:pt x="559" y="736"/>
                      <a:pt x="650" y="736"/>
                    </a:cubicBezTo>
                    <a:cubicBezTo>
                      <a:pt x="693" y="736"/>
                      <a:pt x="741" y="732"/>
                      <a:pt x="790" y="727"/>
                    </a:cubicBezTo>
                    <a:cubicBezTo>
                      <a:pt x="943" y="703"/>
                      <a:pt x="1063" y="656"/>
                      <a:pt x="1159" y="592"/>
                    </a:cubicBezTo>
                    <a:cubicBezTo>
                      <a:pt x="1231" y="545"/>
                      <a:pt x="1294" y="487"/>
                      <a:pt x="1337" y="434"/>
                    </a:cubicBezTo>
                    <a:cubicBezTo>
                      <a:pt x="1409" y="348"/>
                      <a:pt x="1453" y="266"/>
                      <a:pt x="1476" y="199"/>
                    </a:cubicBezTo>
                    <a:cubicBezTo>
                      <a:pt x="1505" y="137"/>
                      <a:pt x="1510" y="93"/>
                      <a:pt x="1515" y="88"/>
                    </a:cubicBezTo>
                    <a:cubicBezTo>
                      <a:pt x="1520" y="50"/>
                      <a:pt x="1495" y="6"/>
                      <a:pt x="1453" y="2"/>
                    </a:cubicBezTo>
                    <a:cubicBezTo>
                      <a:pt x="1447" y="1"/>
                      <a:pt x="1442" y="0"/>
                      <a:pt x="1436" y="0"/>
                    </a:cubicBezTo>
                    <a:close/>
                  </a:path>
                </a:pathLst>
              </a:custGeom>
              <a:solidFill>
                <a:srgbClr val="1F2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44"/>
              <p:cNvSpPr/>
              <p:nvPr/>
            </p:nvSpPr>
            <p:spPr>
              <a:xfrm>
                <a:off x="688744" y="3217432"/>
                <a:ext cx="59086" cy="59090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0" extrusionOk="0">
                    <a:moveTo>
                      <a:pt x="759" y="1"/>
                    </a:moveTo>
                    <a:cubicBezTo>
                      <a:pt x="342" y="1"/>
                      <a:pt x="0" y="342"/>
                      <a:pt x="0" y="760"/>
                    </a:cubicBezTo>
                    <a:cubicBezTo>
                      <a:pt x="0" y="1178"/>
                      <a:pt x="342" y="1520"/>
                      <a:pt x="759" y="1520"/>
                    </a:cubicBezTo>
                    <a:cubicBezTo>
                      <a:pt x="1178" y="1520"/>
                      <a:pt x="1519" y="1178"/>
                      <a:pt x="1519" y="760"/>
                    </a:cubicBezTo>
                    <a:cubicBezTo>
                      <a:pt x="1519" y="342"/>
                      <a:pt x="1178" y="1"/>
                      <a:pt x="759" y="1"/>
                    </a:cubicBezTo>
                    <a:close/>
                  </a:path>
                </a:pathLst>
              </a:custGeom>
              <a:solidFill>
                <a:srgbClr val="FECF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44"/>
              <p:cNvSpPr/>
              <p:nvPr/>
            </p:nvSpPr>
            <p:spPr>
              <a:xfrm>
                <a:off x="642213" y="3412896"/>
                <a:ext cx="63906" cy="39419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014" extrusionOk="0">
                    <a:moveTo>
                      <a:pt x="911" y="0"/>
                    </a:moveTo>
                    <a:cubicBezTo>
                      <a:pt x="862" y="0"/>
                      <a:pt x="811" y="3"/>
                      <a:pt x="760" y="10"/>
                    </a:cubicBezTo>
                    <a:cubicBezTo>
                      <a:pt x="328" y="63"/>
                      <a:pt x="0" y="327"/>
                      <a:pt x="35" y="600"/>
                    </a:cubicBezTo>
                    <a:cubicBezTo>
                      <a:pt x="64" y="846"/>
                      <a:pt x="362" y="1013"/>
                      <a:pt x="728" y="1013"/>
                    </a:cubicBezTo>
                    <a:cubicBezTo>
                      <a:pt x="778" y="1013"/>
                      <a:pt x="829" y="1010"/>
                      <a:pt x="880" y="1004"/>
                    </a:cubicBezTo>
                    <a:cubicBezTo>
                      <a:pt x="1317" y="957"/>
                      <a:pt x="1644" y="687"/>
                      <a:pt x="1610" y="413"/>
                    </a:cubicBezTo>
                    <a:cubicBezTo>
                      <a:pt x="1581" y="171"/>
                      <a:pt x="1281" y="0"/>
                      <a:pt x="911" y="0"/>
                    </a:cubicBezTo>
                    <a:close/>
                  </a:path>
                </a:pathLst>
              </a:custGeom>
              <a:solidFill>
                <a:srgbClr val="EE73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31" name="Google Shape;1631;p44"/>
            <p:cNvSpPr/>
            <p:nvPr/>
          </p:nvSpPr>
          <p:spPr>
            <a:xfrm>
              <a:off x="488084" y="3164600"/>
              <a:ext cx="535235" cy="523452"/>
            </a:xfrm>
            <a:custGeom>
              <a:avLst/>
              <a:gdLst/>
              <a:ahLst/>
              <a:cxnLst/>
              <a:rect l="l" t="t" r="r" b="b"/>
              <a:pathLst>
                <a:path w="13769" h="13465" extrusionOk="0">
                  <a:moveTo>
                    <a:pt x="6221" y="1"/>
                  </a:moveTo>
                  <a:cubicBezTo>
                    <a:pt x="6004" y="1"/>
                    <a:pt x="5790" y="120"/>
                    <a:pt x="5691" y="342"/>
                  </a:cubicBezTo>
                  <a:lnTo>
                    <a:pt x="4173" y="3701"/>
                  </a:lnTo>
                  <a:cubicBezTo>
                    <a:pt x="4109" y="3831"/>
                    <a:pt x="4004" y="3936"/>
                    <a:pt x="3869" y="3994"/>
                  </a:cubicBezTo>
                  <a:lnTo>
                    <a:pt x="476" y="5442"/>
                  </a:lnTo>
                  <a:cubicBezTo>
                    <a:pt x="87" y="5604"/>
                    <a:pt x="1" y="6119"/>
                    <a:pt x="314" y="6402"/>
                  </a:cubicBezTo>
                  <a:lnTo>
                    <a:pt x="3038" y="8887"/>
                  </a:lnTo>
                  <a:cubicBezTo>
                    <a:pt x="3148" y="8982"/>
                    <a:pt x="3215" y="9117"/>
                    <a:pt x="3226" y="9261"/>
                  </a:cubicBezTo>
                  <a:lnTo>
                    <a:pt x="3552" y="12938"/>
                  </a:lnTo>
                  <a:cubicBezTo>
                    <a:pt x="3581" y="13251"/>
                    <a:pt x="3847" y="13465"/>
                    <a:pt x="4133" y="13465"/>
                  </a:cubicBezTo>
                  <a:cubicBezTo>
                    <a:pt x="4228" y="13465"/>
                    <a:pt x="4326" y="13441"/>
                    <a:pt x="4417" y="13389"/>
                  </a:cubicBezTo>
                  <a:lnTo>
                    <a:pt x="7622" y="11564"/>
                  </a:lnTo>
                  <a:cubicBezTo>
                    <a:pt x="7708" y="11514"/>
                    <a:pt x="7804" y="11490"/>
                    <a:pt x="7902" y="11490"/>
                  </a:cubicBezTo>
                  <a:cubicBezTo>
                    <a:pt x="7948" y="11490"/>
                    <a:pt x="7995" y="11495"/>
                    <a:pt x="8041" y="11506"/>
                  </a:cubicBezTo>
                  <a:lnTo>
                    <a:pt x="11630" y="12327"/>
                  </a:lnTo>
                  <a:cubicBezTo>
                    <a:pt x="11676" y="12338"/>
                    <a:pt x="11721" y="12343"/>
                    <a:pt x="11765" y="12343"/>
                  </a:cubicBezTo>
                  <a:cubicBezTo>
                    <a:pt x="12120" y="12343"/>
                    <a:pt x="12404" y="12013"/>
                    <a:pt x="12327" y="11645"/>
                  </a:cubicBezTo>
                  <a:lnTo>
                    <a:pt x="11588" y="8037"/>
                  </a:lnTo>
                  <a:cubicBezTo>
                    <a:pt x="11554" y="7892"/>
                    <a:pt x="11583" y="7742"/>
                    <a:pt x="11655" y="7618"/>
                  </a:cubicBezTo>
                  <a:lnTo>
                    <a:pt x="13548" y="4455"/>
                  </a:lnTo>
                  <a:cubicBezTo>
                    <a:pt x="13769" y="4096"/>
                    <a:pt x="13538" y="3630"/>
                    <a:pt x="13116" y="3581"/>
                  </a:cubicBezTo>
                  <a:lnTo>
                    <a:pt x="9454" y="3173"/>
                  </a:lnTo>
                  <a:cubicBezTo>
                    <a:pt x="9310" y="3158"/>
                    <a:pt x="9175" y="3086"/>
                    <a:pt x="9079" y="2980"/>
                  </a:cubicBezTo>
                  <a:lnTo>
                    <a:pt x="6657" y="198"/>
                  </a:lnTo>
                  <a:cubicBezTo>
                    <a:pt x="6539" y="64"/>
                    <a:pt x="6379" y="1"/>
                    <a:pt x="6221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1580;p44">
            <a:extLst>
              <a:ext uri="{FF2B5EF4-FFF2-40B4-BE49-F238E27FC236}">
                <a16:creationId xmlns:a16="http://schemas.microsoft.com/office/drawing/2014/main" id="{18E50EE2-33DE-4848-8194-3FF21F1007BF}"/>
              </a:ext>
            </a:extLst>
          </p:cNvPr>
          <p:cNvSpPr txBox="1">
            <a:spLocks/>
          </p:cNvSpPr>
          <p:nvPr/>
        </p:nvSpPr>
        <p:spPr>
          <a:xfrm>
            <a:off x="2474773" y="2887122"/>
            <a:ext cx="1935118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36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Dosis"/>
              <a:buNone/>
              <a:defRPr sz="1900" b="1" i="0" u="none" strike="noStrike" cap="none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 dirty="0"/>
              <a:t>Removing outliers</a:t>
            </a:r>
          </a:p>
        </p:txBody>
      </p:sp>
      <p:cxnSp>
        <p:nvCxnSpPr>
          <p:cNvPr id="153" name="Google Shape;1639;p45">
            <a:extLst>
              <a:ext uri="{FF2B5EF4-FFF2-40B4-BE49-F238E27FC236}">
                <a16:creationId xmlns:a16="http://schemas.microsoft.com/office/drawing/2014/main" id="{A96301BC-8E75-4AB2-96FD-51438794451D}"/>
              </a:ext>
            </a:extLst>
          </p:cNvPr>
          <p:cNvCxnSpPr/>
          <p:nvPr/>
        </p:nvCxnSpPr>
        <p:spPr>
          <a:xfrm rot="10800000">
            <a:off x="4824135" y="1089288"/>
            <a:ext cx="0" cy="3528600"/>
          </a:xfrm>
          <a:prstGeom prst="straightConnector1">
            <a:avLst/>
          </a:prstGeom>
          <a:noFill/>
          <a:ln w="38100" cap="flat" cmpd="sng">
            <a:solidFill>
              <a:srgbClr val="EE7302"/>
            </a:solidFill>
            <a:prstDash val="solid"/>
            <a:round/>
            <a:headEnd type="none" w="sm" len="sm"/>
            <a:tailEnd type="oval" w="sm" len="sm"/>
          </a:ln>
        </p:spPr>
      </p:cxnSp>
      <p:pic>
        <p:nvPicPr>
          <p:cNvPr id="154" name="Picture 153">
            <a:extLst>
              <a:ext uri="{FF2B5EF4-FFF2-40B4-BE49-F238E27FC236}">
                <a16:creationId xmlns:a16="http://schemas.microsoft.com/office/drawing/2014/main" id="{A3084173-F63B-4187-BCC4-8C1D5BC6A0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12" t="37654" r="51250" b="17349"/>
          <a:stretch/>
        </p:blipFill>
        <p:spPr>
          <a:xfrm>
            <a:off x="5124405" y="1450191"/>
            <a:ext cx="3486999" cy="2490507"/>
          </a:xfrm>
          <a:prstGeom prst="rect">
            <a:avLst/>
          </a:prstGeom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4BB82BF4-142F-4E47-A3BE-CAD0C82C2B92}"/>
              </a:ext>
            </a:extLst>
          </p:cNvPr>
          <p:cNvSpPr/>
          <p:nvPr/>
        </p:nvSpPr>
        <p:spPr>
          <a:xfrm>
            <a:off x="5932108" y="3601591"/>
            <a:ext cx="652008" cy="1576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Dwarf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36CE4C3-7355-4BCA-93B7-1181D8F12597}"/>
              </a:ext>
            </a:extLst>
          </p:cNvPr>
          <p:cNvSpPr/>
          <p:nvPr/>
        </p:nvSpPr>
        <p:spPr>
          <a:xfrm>
            <a:off x="7605464" y="3577328"/>
            <a:ext cx="639309" cy="2061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Giant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157" name="Google Shape;1636;p45">
            <a:extLst>
              <a:ext uri="{FF2B5EF4-FFF2-40B4-BE49-F238E27FC236}">
                <a16:creationId xmlns:a16="http://schemas.microsoft.com/office/drawing/2014/main" id="{2857BD39-09C5-4378-A776-02FAC72B38F7}"/>
              </a:ext>
            </a:extLst>
          </p:cNvPr>
          <p:cNvSpPr txBox="1">
            <a:spLocks/>
          </p:cNvSpPr>
          <p:nvPr/>
        </p:nvSpPr>
        <p:spPr>
          <a:xfrm>
            <a:off x="4824134" y="4182864"/>
            <a:ext cx="2823300" cy="694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216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Dosis"/>
              <a:buNone/>
              <a:defRPr sz="3600" b="1" i="0" u="none" strike="noStrike" cap="non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GB" sz="2800" dirty="0"/>
              <a:t>Balance </a:t>
            </a:r>
          </a:p>
        </p:txBody>
      </p:sp>
      <p:pic>
        <p:nvPicPr>
          <p:cNvPr id="158" name="Picture 157">
            <a:extLst>
              <a:ext uri="{FF2B5EF4-FFF2-40B4-BE49-F238E27FC236}">
                <a16:creationId xmlns:a16="http://schemas.microsoft.com/office/drawing/2014/main" id="{D3D3E1F7-1E63-48C0-8A18-21E827467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744129" y="4085619"/>
            <a:ext cx="540340" cy="500658"/>
          </a:xfrm>
          <a:prstGeom prst="rect">
            <a:avLst/>
          </a:prstGeom>
        </p:spPr>
      </p:pic>
      <p:sp>
        <p:nvSpPr>
          <p:cNvPr id="161" name="Google Shape;1636;p45">
            <a:extLst>
              <a:ext uri="{FF2B5EF4-FFF2-40B4-BE49-F238E27FC236}">
                <a16:creationId xmlns:a16="http://schemas.microsoft.com/office/drawing/2014/main" id="{0208E6CA-ABE3-4AD1-A7B2-4D81D15FE365}"/>
              </a:ext>
            </a:extLst>
          </p:cNvPr>
          <p:cNvSpPr txBox="1">
            <a:spLocks/>
          </p:cNvSpPr>
          <p:nvPr/>
        </p:nvSpPr>
        <p:spPr>
          <a:xfrm>
            <a:off x="7204337" y="4288538"/>
            <a:ext cx="2823300" cy="694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216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Dosis"/>
              <a:buNone/>
              <a:defRPr sz="3600" b="1" i="0" u="none" strike="noStrike" cap="non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 sz="1600" dirty="0"/>
              <a:t>matrices accuracy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Google Shape;2417;p52"/>
          <p:cNvSpPr txBox="1">
            <a:spLocks noGrp="1"/>
          </p:cNvSpPr>
          <p:nvPr>
            <p:ph type="title"/>
          </p:nvPr>
        </p:nvSpPr>
        <p:spPr>
          <a:xfrm>
            <a:off x="2214448" y="593403"/>
            <a:ext cx="4369232" cy="631747"/>
          </a:xfrm>
          <a:prstGeom prst="rect">
            <a:avLst/>
          </a:prstGeom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EDA(Removing outliers)</a:t>
            </a:r>
            <a:endParaRPr sz="3200" dirty="0"/>
          </a:p>
        </p:txBody>
      </p:sp>
      <p:grpSp>
        <p:nvGrpSpPr>
          <p:cNvPr id="2418" name="Google Shape;2418;p52"/>
          <p:cNvGrpSpPr/>
          <p:nvPr/>
        </p:nvGrpSpPr>
        <p:grpSpPr>
          <a:xfrm>
            <a:off x="356380" y="3193854"/>
            <a:ext cx="1102784" cy="1633987"/>
            <a:chOff x="1415560" y="2355654"/>
            <a:chExt cx="1102784" cy="1633987"/>
          </a:xfrm>
        </p:grpSpPr>
        <p:grpSp>
          <p:nvGrpSpPr>
            <p:cNvPr id="2419" name="Google Shape;2419;p52"/>
            <p:cNvGrpSpPr/>
            <p:nvPr/>
          </p:nvGrpSpPr>
          <p:grpSpPr>
            <a:xfrm>
              <a:off x="1983109" y="3466112"/>
              <a:ext cx="535235" cy="523530"/>
              <a:chOff x="488084" y="3164562"/>
              <a:chExt cx="535235" cy="523530"/>
            </a:xfrm>
          </p:grpSpPr>
          <p:grpSp>
            <p:nvGrpSpPr>
              <p:cNvPr id="2420" name="Google Shape;2420;p52"/>
              <p:cNvGrpSpPr/>
              <p:nvPr/>
            </p:nvGrpSpPr>
            <p:grpSpPr>
              <a:xfrm>
                <a:off x="488084" y="3164562"/>
                <a:ext cx="535235" cy="523530"/>
                <a:chOff x="488084" y="3164562"/>
                <a:chExt cx="535235" cy="523530"/>
              </a:xfrm>
            </p:grpSpPr>
            <p:sp>
              <p:nvSpPr>
                <p:cNvPr id="2421" name="Google Shape;2421;p52"/>
                <p:cNvSpPr/>
                <p:nvPr/>
              </p:nvSpPr>
              <p:spPr>
                <a:xfrm>
                  <a:off x="488084" y="3164562"/>
                  <a:ext cx="535235" cy="523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9" h="13465" extrusionOk="0">
                      <a:moveTo>
                        <a:pt x="6221" y="1"/>
                      </a:moveTo>
                      <a:cubicBezTo>
                        <a:pt x="6004" y="1"/>
                        <a:pt x="5790" y="120"/>
                        <a:pt x="5691" y="342"/>
                      </a:cubicBezTo>
                      <a:lnTo>
                        <a:pt x="4173" y="3701"/>
                      </a:lnTo>
                      <a:cubicBezTo>
                        <a:pt x="4109" y="3831"/>
                        <a:pt x="4004" y="3936"/>
                        <a:pt x="3869" y="3994"/>
                      </a:cubicBezTo>
                      <a:lnTo>
                        <a:pt x="476" y="5442"/>
                      </a:lnTo>
                      <a:cubicBezTo>
                        <a:pt x="87" y="5604"/>
                        <a:pt x="1" y="6119"/>
                        <a:pt x="314" y="6402"/>
                      </a:cubicBezTo>
                      <a:lnTo>
                        <a:pt x="3038" y="8887"/>
                      </a:lnTo>
                      <a:cubicBezTo>
                        <a:pt x="3148" y="8982"/>
                        <a:pt x="3215" y="9117"/>
                        <a:pt x="3226" y="9261"/>
                      </a:cubicBezTo>
                      <a:lnTo>
                        <a:pt x="3552" y="12938"/>
                      </a:lnTo>
                      <a:cubicBezTo>
                        <a:pt x="3581" y="13251"/>
                        <a:pt x="3847" y="13465"/>
                        <a:pt x="4133" y="13465"/>
                      </a:cubicBezTo>
                      <a:cubicBezTo>
                        <a:pt x="4228" y="13465"/>
                        <a:pt x="4326" y="13441"/>
                        <a:pt x="4417" y="13389"/>
                      </a:cubicBezTo>
                      <a:lnTo>
                        <a:pt x="7622" y="11564"/>
                      </a:lnTo>
                      <a:cubicBezTo>
                        <a:pt x="7708" y="11514"/>
                        <a:pt x="7804" y="11490"/>
                        <a:pt x="7902" y="11490"/>
                      </a:cubicBezTo>
                      <a:cubicBezTo>
                        <a:pt x="7948" y="11490"/>
                        <a:pt x="7995" y="11495"/>
                        <a:pt x="8041" y="11506"/>
                      </a:cubicBezTo>
                      <a:lnTo>
                        <a:pt x="11630" y="12327"/>
                      </a:lnTo>
                      <a:cubicBezTo>
                        <a:pt x="11676" y="12338"/>
                        <a:pt x="11721" y="12343"/>
                        <a:pt x="11765" y="12343"/>
                      </a:cubicBezTo>
                      <a:cubicBezTo>
                        <a:pt x="12120" y="12343"/>
                        <a:pt x="12404" y="12013"/>
                        <a:pt x="12327" y="11645"/>
                      </a:cubicBezTo>
                      <a:lnTo>
                        <a:pt x="11588" y="8037"/>
                      </a:lnTo>
                      <a:cubicBezTo>
                        <a:pt x="11554" y="7892"/>
                        <a:pt x="11583" y="7742"/>
                        <a:pt x="11655" y="7618"/>
                      </a:cubicBezTo>
                      <a:lnTo>
                        <a:pt x="13548" y="4455"/>
                      </a:lnTo>
                      <a:cubicBezTo>
                        <a:pt x="13769" y="4096"/>
                        <a:pt x="13538" y="3630"/>
                        <a:pt x="13116" y="3581"/>
                      </a:cubicBezTo>
                      <a:lnTo>
                        <a:pt x="9454" y="3173"/>
                      </a:lnTo>
                      <a:cubicBezTo>
                        <a:pt x="9310" y="3158"/>
                        <a:pt x="9175" y="3086"/>
                        <a:pt x="9079" y="2980"/>
                      </a:cubicBezTo>
                      <a:lnTo>
                        <a:pt x="6657" y="198"/>
                      </a:lnTo>
                      <a:cubicBezTo>
                        <a:pt x="6539" y="64"/>
                        <a:pt x="6379" y="1"/>
                        <a:pt x="6221" y="1"/>
                      </a:cubicBezTo>
                      <a:close/>
                    </a:path>
                  </a:pathLst>
                </a:custGeom>
                <a:solidFill>
                  <a:srgbClr val="FEB1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" name="Google Shape;2422;p52"/>
                <p:cNvSpPr/>
                <p:nvPr/>
              </p:nvSpPr>
              <p:spPr>
                <a:xfrm>
                  <a:off x="948023" y="3535780"/>
                  <a:ext cx="22080" cy="108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2789" extrusionOk="0">
                      <a:moveTo>
                        <a:pt x="62" y="1"/>
                      </a:moveTo>
                      <a:lnTo>
                        <a:pt x="495" y="2096"/>
                      </a:lnTo>
                      <a:cubicBezTo>
                        <a:pt x="568" y="2442"/>
                        <a:pt x="322" y="2749"/>
                        <a:pt x="0" y="2788"/>
                      </a:cubicBezTo>
                      <a:cubicBezTo>
                        <a:pt x="322" y="2749"/>
                        <a:pt x="568" y="2442"/>
                        <a:pt x="501" y="2096"/>
                      </a:cubicBezTo>
                      <a:lnTo>
                        <a:pt x="68" y="1"/>
                      </a:lnTo>
                      <a:close/>
                    </a:path>
                  </a:pathLst>
                </a:custGeom>
                <a:solidFill>
                  <a:srgbClr val="E6AC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3" name="Google Shape;2423;p52"/>
                <p:cNvSpPr/>
                <p:nvPr/>
              </p:nvSpPr>
              <p:spPr>
                <a:xfrm>
                  <a:off x="616635" y="3535780"/>
                  <a:ext cx="353468" cy="152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3" h="3918" extrusionOk="0">
                      <a:moveTo>
                        <a:pt x="8587" y="1"/>
                      </a:moveTo>
                      <a:cubicBezTo>
                        <a:pt x="6954" y="693"/>
                        <a:pt x="5180" y="1058"/>
                        <a:pt x="3388" y="1058"/>
                      </a:cubicBezTo>
                      <a:cubicBezTo>
                        <a:pt x="2259" y="1058"/>
                        <a:pt x="1119" y="914"/>
                        <a:pt x="1" y="616"/>
                      </a:cubicBezTo>
                      <a:lnTo>
                        <a:pt x="1" y="616"/>
                      </a:lnTo>
                      <a:lnTo>
                        <a:pt x="245" y="3389"/>
                      </a:lnTo>
                      <a:cubicBezTo>
                        <a:pt x="254" y="3509"/>
                        <a:pt x="303" y="3614"/>
                        <a:pt x="370" y="3696"/>
                      </a:cubicBezTo>
                      <a:cubicBezTo>
                        <a:pt x="480" y="3836"/>
                        <a:pt x="649" y="3918"/>
                        <a:pt x="826" y="3918"/>
                      </a:cubicBezTo>
                      <a:cubicBezTo>
                        <a:pt x="918" y="3918"/>
                        <a:pt x="1019" y="3893"/>
                        <a:pt x="1110" y="3840"/>
                      </a:cubicBezTo>
                      <a:lnTo>
                        <a:pt x="4315" y="2015"/>
                      </a:lnTo>
                      <a:cubicBezTo>
                        <a:pt x="4320" y="2015"/>
                        <a:pt x="4326" y="2010"/>
                        <a:pt x="4335" y="2005"/>
                      </a:cubicBezTo>
                      <a:cubicBezTo>
                        <a:pt x="4417" y="1961"/>
                        <a:pt x="4508" y="1937"/>
                        <a:pt x="4604" y="1937"/>
                      </a:cubicBezTo>
                      <a:cubicBezTo>
                        <a:pt x="4648" y="1937"/>
                        <a:pt x="4690" y="1942"/>
                        <a:pt x="4734" y="1957"/>
                      </a:cubicBezTo>
                      <a:lnTo>
                        <a:pt x="8323" y="2778"/>
                      </a:lnTo>
                      <a:cubicBezTo>
                        <a:pt x="8372" y="2788"/>
                        <a:pt x="8414" y="2793"/>
                        <a:pt x="8458" y="2793"/>
                      </a:cubicBezTo>
                      <a:cubicBezTo>
                        <a:pt x="8478" y="2793"/>
                        <a:pt x="8501" y="2793"/>
                        <a:pt x="8521" y="2788"/>
                      </a:cubicBezTo>
                      <a:lnTo>
                        <a:pt x="8525" y="2788"/>
                      </a:lnTo>
                      <a:cubicBezTo>
                        <a:pt x="8847" y="2749"/>
                        <a:pt x="9093" y="2442"/>
                        <a:pt x="9020" y="2096"/>
                      </a:cubicBezTo>
                      <a:lnTo>
                        <a:pt x="8587" y="1"/>
                      </a:lnTo>
                      <a:close/>
                    </a:path>
                  </a:pathLst>
                </a:custGeom>
                <a:solidFill>
                  <a:srgbClr val="F5801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4" name="Google Shape;2424;p52"/>
                <p:cNvSpPr/>
                <p:nvPr/>
              </p:nvSpPr>
              <p:spPr>
                <a:xfrm>
                  <a:off x="809598" y="3392914"/>
                  <a:ext cx="63945" cy="39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5" h="1013" extrusionOk="0">
                      <a:moveTo>
                        <a:pt x="913" y="0"/>
                      </a:moveTo>
                      <a:cubicBezTo>
                        <a:pt x="865" y="0"/>
                        <a:pt x="815" y="3"/>
                        <a:pt x="764" y="9"/>
                      </a:cubicBezTo>
                      <a:cubicBezTo>
                        <a:pt x="327" y="62"/>
                        <a:pt x="1" y="326"/>
                        <a:pt x="34" y="600"/>
                      </a:cubicBezTo>
                      <a:cubicBezTo>
                        <a:pt x="64" y="842"/>
                        <a:pt x="363" y="1013"/>
                        <a:pt x="734" y="1013"/>
                      </a:cubicBezTo>
                      <a:cubicBezTo>
                        <a:pt x="783" y="1013"/>
                        <a:pt x="833" y="1010"/>
                        <a:pt x="884" y="1003"/>
                      </a:cubicBezTo>
                      <a:cubicBezTo>
                        <a:pt x="1317" y="952"/>
                        <a:pt x="1644" y="686"/>
                        <a:pt x="1611" y="413"/>
                      </a:cubicBezTo>
                      <a:cubicBezTo>
                        <a:pt x="1580" y="171"/>
                        <a:pt x="1281" y="0"/>
                        <a:pt x="913" y="0"/>
                      </a:cubicBezTo>
                      <a:close/>
                    </a:path>
                  </a:pathLst>
                </a:custGeom>
                <a:solidFill>
                  <a:srgbClr val="EE730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5" name="Google Shape;2425;p52"/>
                <p:cNvSpPr/>
                <p:nvPr/>
              </p:nvSpPr>
              <p:spPr>
                <a:xfrm>
                  <a:off x="656596" y="3387782"/>
                  <a:ext cx="28999" cy="39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023" extrusionOk="0">
                      <a:moveTo>
                        <a:pt x="305" y="0"/>
                      </a:moveTo>
                      <a:cubicBezTo>
                        <a:pt x="298" y="0"/>
                        <a:pt x="291" y="1"/>
                        <a:pt x="284" y="2"/>
                      </a:cubicBezTo>
                      <a:cubicBezTo>
                        <a:pt x="126" y="21"/>
                        <a:pt x="0" y="252"/>
                        <a:pt x="0" y="536"/>
                      </a:cubicBezTo>
                      <a:cubicBezTo>
                        <a:pt x="5" y="802"/>
                        <a:pt x="168" y="1023"/>
                        <a:pt x="368" y="1023"/>
                      </a:cubicBezTo>
                      <a:cubicBezTo>
                        <a:pt x="380" y="1023"/>
                        <a:pt x="392" y="1022"/>
                        <a:pt x="404" y="1020"/>
                      </a:cubicBezTo>
                      <a:cubicBezTo>
                        <a:pt x="625" y="997"/>
                        <a:pt x="745" y="732"/>
                        <a:pt x="683" y="454"/>
                      </a:cubicBezTo>
                      <a:cubicBezTo>
                        <a:pt x="619" y="192"/>
                        <a:pt x="454" y="0"/>
                        <a:pt x="305" y="0"/>
                      </a:cubicBezTo>
                      <a:close/>
                    </a:path>
                  </a:pathLst>
                </a:custGeom>
                <a:solidFill>
                  <a:srgbClr val="1F2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6" name="Google Shape;2426;p52"/>
                <p:cNvSpPr/>
                <p:nvPr/>
              </p:nvSpPr>
              <p:spPr>
                <a:xfrm>
                  <a:off x="667753" y="3392875"/>
                  <a:ext cx="8513" cy="6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" h="165" extrusionOk="0">
                      <a:moveTo>
                        <a:pt x="116" y="0"/>
                      </a:moveTo>
                      <a:cubicBezTo>
                        <a:pt x="112" y="0"/>
                        <a:pt x="108" y="0"/>
                        <a:pt x="103" y="1"/>
                      </a:cubicBezTo>
                      <a:cubicBezTo>
                        <a:pt x="0" y="10"/>
                        <a:pt x="16" y="164"/>
                        <a:pt x="112" y="164"/>
                      </a:cubicBezTo>
                      <a:cubicBezTo>
                        <a:pt x="115" y="164"/>
                        <a:pt x="118" y="164"/>
                        <a:pt x="122" y="164"/>
                      </a:cubicBezTo>
                      <a:cubicBezTo>
                        <a:pt x="219" y="150"/>
                        <a:pt x="205" y="0"/>
                        <a:pt x="116" y="0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" name="Google Shape;2427;p52"/>
                <p:cNvSpPr/>
                <p:nvPr/>
              </p:nvSpPr>
              <p:spPr>
                <a:xfrm>
                  <a:off x="825847" y="3373010"/>
                  <a:ext cx="28999" cy="39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019" extrusionOk="0">
                      <a:moveTo>
                        <a:pt x="306" y="1"/>
                      </a:moveTo>
                      <a:cubicBezTo>
                        <a:pt x="298" y="1"/>
                        <a:pt x="291" y="1"/>
                        <a:pt x="284" y="2"/>
                      </a:cubicBezTo>
                      <a:cubicBezTo>
                        <a:pt x="126" y="22"/>
                        <a:pt x="0" y="253"/>
                        <a:pt x="0" y="535"/>
                      </a:cubicBezTo>
                      <a:cubicBezTo>
                        <a:pt x="5" y="798"/>
                        <a:pt x="168" y="1018"/>
                        <a:pt x="367" y="1018"/>
                      </a:cubicBezTo>
                      <a:cubicBezTo>
                        <a:pt x="379" y="1018"/>
                        <a:pt x="392" y="1018"/>
                        <a:pt x="404" y="1016"/>
                      </a:cubicBezTo>
                      <a:cubicBezTo>
                        <a:pt x="625" y="992"/>
                        <a:pt x="745" y="728"/>
                        <a:pt x="683" y="454"/>
                      </a:cubicBezTo>
                      <a:cubicBezTo>
                        <a:pt x="619" y="188"/>
                        <a:pt x="454" y="1"/>
                        <a:pt x="306" y="1"/>
                      </a:cubicBezTo>
                      <a:close/>
                    </a:path>
                  </a:pathLst>
                </a:custGeom>
                <a:solidFill>
                  <a:srgbClr val="1F2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8" name="Google Shape;2428;p52"/>
                <p:cNvSpPr/>
                <p:nvPr/>
              </p:nvSpPr>
              <p:spPr>
                <a:xfrm>
                  <a:off x="837042" y="3377908"/>
                  <a:ext cx="8552" cy="6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166" extrusionOk="0">
                      <a:moveTo>
                        <a:pt x="110" y="0"/>
                      </a:moveTo>
                      <a:cubicBezTo>
                        <a:pt x="108" y="0"/>
                        <a:pt x="105" y="1"/>
                        <a:pt x="102" y="1"/>
                      </a:cubicBezTo>
                      <a:cubicBezTo>
                        <a:pt x="0" y="15"/>
                        <a:pt x="14" y="165"/>
                        <a:pt x="108" y="165"/>
                      </a:cubicBezTo>
                      <a:cubicBezTo>
                        <a:pt x="112" y="165"/>
                        <a:pt x="116" y="165"/>
                        <a:pt x="121" y="165"/>
                      </a:cubicBezTo>
                      <a:cubicBezTo>
                        <a:pt x="219" y="150"/>
                        <a:pt x="203" y="0"/>
                        <a:pt x="110" y="0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9" name="Google Shape;2429;p52"/>
                <p:cNvSpPr/>
                <p:nvPr/>
              </p:nvSpPr>
              <p:spPr>
                <a:xfrm>
                  <a:off x="728316" y="3423470"/>
                  <a:ext cx="59086" cy="28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737" extrusionOk="0">
                      <a:moveTo>
                        <a:pt x="1436" y="0"/>
                      </a:moveTo>
                      <a:cubicBezTo>
                        <a:pt x="1400" y="0"/>
                        <a:pt x="1370" y="26"/>
                        <a:pt x="1360" y="59"/>
                      </a:cubicBezTo>
                      <a:cubicBezTo>
                        <a:pt x="1360" y="59"/>
                        <a:pt x="1337" y="175"/>
                        <a:pt x="1251" y="295"/>
                      </a:cubicBezTo>
                      <a:cubicBezTo>
                        <a:pt x="1207" y="352"/>
                        <a:pt x="1149" y="415"/>
                        <a:pt x="1072" y="468"/>
                      </a:cubicBezTo>
                      <a:cubicBezTo>
                        <a:pt x="996" y="516"/>
                        <a:pt x="895" y="559"/>
                        <a:pt x="770" y="574"/>
                      </a:cubicBezTo>
                      <a:cubicBezTo>
                        <a:pt x="726" y="583"/>
                        <a:pt x="688" y="583"/>
                        <a:pt x="650" y="583"/>
                      </a:cubicBezTo>
                      <a:cubicBezTo>
                        <a:pt x="549" y="583"/>
                        <a:pt x="472" y="563"/>
                        <a:pt x="404" y="530"/>
                      </a:cubicBezTo>
                      <a:cubicBezTo>
                        <a:pt x="357" y="506"/>
                        <a:pt x="318" y="477"/>
                        <a:pt x="289" y="448"/>
                      </a:cubicBezTo>
                      <a:cubicBezTo>
                        <a:pt x="242" y="401"/>
                        <a:pt x="207" y="348"/>
                        <a:pt x="189" y="310"/>
                      </a:cubicBezTo>
                      <a:cubicBezTo>
                        <a:pt x="178" y="290"/>
                        <a:pt x="169" y="275"/>
                        <a:pt x="164" y="266"/>
                      </a:cubicBezTo>
                      <a:cubicBezTo>
                        <a:pt x="164" y="261"/>
                        <a:pt x="164" y="257"/>
                        <a:pt x="160" y="252"/>
                      </a:cubicBezTo>
                      <a:cubicBezTo>
                        <a:pt x="152" y="217"/>
                        <a:pt x="123" y="195"/>
                        <a:pt x="92" y="195"/>
                      </a:cubicBezTo>
                      <a:cubicBezTo>
                        <a:pt x="84" y="195"/>
                        <a:pt x="76" y="196"/>
                        <a:pt x="69" y="199"/>
                      </a:cubicBezTo>
                      <a:cubicBezTo>
                        <a:pt x="25" y="208"/>
                        <a:pt x="1" y="252"/>
                        <a:pt x="16" y="290"/>
                      </a:cubicBezTo>
                      <a:cubicBezTo>
                        <a:pt x="16" y="295"/>
                        <a:pt x="25" y="324"/>
                        <a:pt x="45" y="367"/>
                      </a:cubicBezTo>
                      <a:cubicBezTo>
                        <a:pt x="73" y="425"/>
                        <a:pt x="131" y="521"/>
                        <a:pt x="227" y="598"/>
                      </a:cubicBezTo>
                      <a:cubicBezTo>
                        <a:pt x="275" y="636"/>
                        <a:pt x="333" y="670"/>
                        <a:pt x="404" y="698"/>
                      </a:cubicBezTo>
                      <a:cubicBezTo>
                        <a:pt x="477" y="723"/>
                        <a:pt x="559" y="736"/>
                        <a:pt x="650" y="736"/>
                      </a:cubicBezTo>
                      <a:cubicBezTo>
                        <a:pt x="693" y="736"/>
                        <a:pt x="741" y="732"/>
                        <a:pt x="790" y="727"/>
                      </a:cubicBezTo>
                      <a:cubicBezTo>
                        <a:pt x="943" y="703"/>
                        <a:pt x="1063" y="656"/>
                        <a:pt x="1159" y="592"/>
                      </a:cubicBezTo>
                      <a:cubicBezTo>
                        <a:pt x="1231" y="545"/>
                        <a:pt x="1294" y="487"/>
                        <a:pt x="1337" y="434"/>
                      </a:cubicBezTo>
                      <a:cubicBezTo>
                        <a:pt x="1409" y="348"/>
                        <a:pt x="1453" y="266"/>
                        <a:pt x="1476" y="199"/>
                      </a:cubicBezTo>
                      <a:cubicBezTo>
                        <a:pt x="1505" y="137"/>
                        <a:pt x="1510" y="93"/>
                        <a:pt x="1515" y="88"/>
                      </a:cubicBezTo>
                      <a:cubicBezTo>
                        <a:pt x="1520" y="50"/>
                        <a:pt x="1495" y="6"/>
                        <a:pt x="1453" y="2"/>
                      </a:cubicBezTo>
                      <a:cubicBezTo>
                        <a:pt x="1447" y="1"/>
                        <a:pt x="1442" y="0"/>
                        <a:pt x="1436" y="0"/>
                      </a:cubicBezTo>
                      <a:close/>
                    </a:path>
                  </a:pathLst>
                </a:custGeom>
                <a:solidFill>
                  <a:srgbClr val="1F2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0" name="Google Shape;2430;p52"/>
                <p:cNvSpPr/>
                <p:nvPr/>
              </p:nvSpPr>
              <p:spPr>
                <a:xfrm>
                  <a:off x="688744" y="3217432"/>
                  <a:ext cx="59086" cy="59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1520" extrusionOk="0">
                      <a:moveTo>
                        <a:pt x="759" y="1"/>
                      </a:moveTo>
                      <a:cubicBezTo>
                        <a:pt x="342" y="1"/>
                        <a:pt x="0" y="342"/>
                        <a:pt x="0" y="760"/>
                      </a:cubicBezTo>
                      <a:cubicBezTo>
                        <a:pt x="0" y="1178"/>
                        <a:pt x="342" y="1520"/>
                        <a:pt x="759" y="1520"/>
                      </a:cubicBezTo>
                      <a:cubicBezTo>
                        <a:pt x="1178" y="1520"/>
                        <a:pt x="1519" y="1178"/>
                        <a:pt x="1519" y="760"/>
                      </a:cubicBezTo>
                      <a:cubicBezTo>
                        <a:pt x="1519" y="342"/>
                        <a:pt x="1178" y="1"/>
                        <a:pt x="759" y="1"/>
                      </a:cubicBezTo>
                      <a:close/>
                    </a:path>
                  </a:pathLst>
                </a:custGeom>
                <a:solidFill>
                  <a:srgbClr val="FECF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1" name="Google Shape;2431;p52"/>
                <p:cNvSpPr/>
                <p:nvPr/>
              </p:nvSpPr>
              <p:spPr>
                <a:xfrm>
                  <a:off x="642213" y="3412896"/>
                  <a:ext cx="63906" cy="39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4" h="1014" extrusionOk="0">
                      <a:moveTo>
                        <a:pt x="911" y="0"/>
                      </a:moveTo>
                      <a:cubicBezTo>
                        <a:pt x="862" y="0"/>
                        <a:pt x="811" y="3"/>
                        <a:pt x="760" y="10"/>
                      </a:cubicBezTo>
                      <a:cubicBezTo>
                        <a:pt x="328" y="63"/>
                        <a:pt x="0" y="327"/>
                        <a:pt x="35" y="600"/>
                      </a:cubicBezTo>
                      <a:cubicBezTo>
                        <a:pt x="64" y="846"/>
                        <a:pt x="362" y="1013"/>
                        <a:pt x="728" y="1013"/>
                      </a:cubicBezTo>
                      <a:cubicBezTo>
                        <a:pt x="778" y="1013"/>
                        <a:pt x="829" y="1010"/>
                        <a:pt x="880" y="1004"/>
                      </a:cubicBezTo>
                      <a:cubicBezTo>
                        <a:pt x="1317" y="957"/>
                        <a:pt x="1644" y="687"/>
                        <a:pt x="1610" y="413"/>
                      </a:cubicBezTo>
                      <a:cubicBezTo>
                        <a:pt x="1581" y="171"/>
                        <a:pt x="1281" y="0"/>
                        <a:pt x="911" y="0"/>
                      </a:cubicBezTo>
                      <a:close/>
                    </a:path>
                  </a:pathLst>
                </a:custGeom>
                <a:solidFill>
                  <a:srgbClr val="EE730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32" name="Google Shape;2432;p52"/>
              <p:cNvSpPr/>
              <p:nvPr/>
            </p:nvSpPr>
            <p:spPr>
              <a:xfrm>
                <a:off x="488084" y="3164600"/>
                <a:ext cx="535235" cy="523452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3" name="Google Shape;2433;p52"/>
            <p:cNvGrpSpPr/>
            <p:nvPr/>
          </p:nvGrpSpPr>
          <p:grpSpPr>
            <a:xfrm rot="-611273">
              <a:off x="1445061" y="3025751"/>
              <a:ext cx="375229" cy="367022"/>
              <a:chOff x="488084" y="3164562"/>
              <a:chExt cx="535235" cy="523530"/>
            </a:xfrm>
          </p:grpSpPr>
          <p:grpSp>
            <p:nvGrpSpPr>
              <p:cNvPr id="2434" name="Google Shape;2434;p52"/>
              <p:cNvGrpSpPr/>
              <p:nvPr/>
            </p:nvGrpSpPr>
            <p:grpSpPr>
              <a:xfrm>
                <a:off x="488084" y="3164562"/>
                <a:ext cx="535235" cy="523530"/>
                <a:chOff x="488084" y="3164562"/>
                <a:chExt cx="535235" cy="523530"/>
              </a:xfrm>
            </p:grpSpPr>
            <p:sp>
              <p:nvSpPr>
                <p:cNvPr id="2435" name="Google Shape;2435;p52"/>
                <p:cNvSpPr/>
                <p:nvPr/>
              </p:nvSpPr>
              <p:spPr>
                <a:xfrm>
                  <a:off x="488084" y="3164562"/>
                  <a:ext cx="535235" cy="523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9" h="13465" extrusionOk="0">
                      <a:moveTo>
                        <a:pt x="6221" y="1"/>
                      </a:moveTo>
                      <a:cubicBezTo>
                        <a:pt x="6004" y="1"/>
                        <a:pt x="5790" y="120"/>
                        <a:pt x="5691" y="342"/>
                      </a:cubicBezTo>
                      <a:lnTo>
                        <a:pt x="4173" y="3701"/>
                      </a:lnTo>
                      <a:cubicBezTo>
                        <a:pt x="4109" y="3831"/>
                        <a:pt x="4004" y="3936"/>
                        <a:pt x="3869" y="3994"/>
                      </a:cubicBezTo>
                      <a:lnTo>
                        <a:pt x="476" y="5442"/>
                      </a:lnTo>
                      <a:cubicBezTo>
                        <a:pt x="87" y="5604"/>
                        <a:pt x="1" y="6119"/>
                        <a:pt x="314" y="6402"/>
                      </a:cubicBezTo>
                      <a:lnTo>
                        <a:pt x="3038" y="8887"/>
                      </a:lnTo>
                      <a:cubicBezTo>
                        <a:pt x="3148" y="8982"/>
                        <a:pt x="3215" y="9117"/>
                        <a:pt x="3226" y="9261"/>
                      </a:cubicBezTo>
                      <a:lnTo>
                        <a:pt x="3552" y="12938"/>
                      </a:lnTo>
                      <a:cubicBezTo>
                        <a:pt x="3581" y="13251"/>
                        <a:pt x="3847" y="13465"/>
                        <a:pt x="4133" y="13465"/>
                      </a:cubicBezTo>
                      <a:cubicBezTo>
                        <a:pt x="4228" y="13465"/>
                        <a:pt x="4326" y="13441"/>
                        <a:pt x="4417" y="13389"/>
                      </a:cubicBezTo>
                      <a:lnTo>
                        <a:pt x="7622" y="11564"/>
                      </a:lnTo>
                      <a:cubicBezTo>
                        <a:pt x="7708" y="11514"/>
                        <a:pt x="7804" y="11490"/>
                        <a:pt x="7902" y="11490"/>
                      </a:cubicBezTo>
                      <a:cubicBezTo>
                        <a:pt x="7948" y="11490"/>
                        <a:pt x="7995" y="11495"/>
                        <a:pt x="8041" y="11506"/>
                      </a:cubicBezTo>
                      <a:lnTo>
                        <a:pt x="11630" y="12327"/>
                      </a:lnTo>
                      <a:cubicBezTo>
                        <a:pt x="11676" y="12338"/>
                        <a:pt x="11721" y="12343"/>
                        <a:pt x="11765" y="12343"/>
                      </a:cubicBezTo>
                      <a:cubicBezTo>
                        <a:pt x="12120" y="12343"/>
                        <a:pt x="12404" y="12013"/>
                        <a:pt x="12327" y="11645"/>
                      </a:cubicBezTo>
                      <a:lnTo>
                        <a:pt x="11588" y="8037"/>
                      </a:lnTo>
                      <a:cubicBezTo>
                        <a:pt x="11554" y="7892"/>
                        <a:pt x="11583" y="7742"/>
                        <a:pt x="11655" y="7618"/>
                      </a:cubicBezTo>
                      <a:lnTo>
                        <a:pt x="13548" y="4455"/>
                      </a:lnTo>
                      <a:cubicBezTo>
                        <a:pt x="13769" y="4096"/>
                        <a:pt x="13538" y="3630"/>
                        <a:pt x="13116" y="3581"/>
                      </a:cubicBezTo>
                      <a:lnTo>
                        <a:pt x="9454" y="3173"/>
                      </a:lnTo>
                      <a:cubicBezTo>
                        <a:pt x="9310" y="3158"/>
                        <a:pt x="9175" y="3086"/>
                        <a:pt x="9079" y="2980"/>
                      </a:cubicBezTo>
                      <a:lnTo>
                        <a:pt x="6657" y="198"/>
                      </a:lnTo>
                      <a:cubicBezTo>
                        <a:pt x="6539" y="64"/>
                        <a:pt x="6379" y="1"/>
                        <a:pt x="6221" y="1"/>
                      </a:cubicBezTo>
                      <a:close/>
                    </a:path>
                  </a:pathLst>
                </a:custGeom>
                <a:solidFill>
                  <a:srgbClr val="FEB1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6" name="Google Shape;2436;p52"/>
                <p:cNvSpPr/>
                <p:nvPr/>
              </p:nvSpPr>
              <p:spPr>
                <a:xfrm>
                  <a:off x="948023" y="3535780"/>
                  <a:ext cx="22080" cy="108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2789" extrusionOk="0">
                      <a:moveTo>
                        <a:pt x="62" y="1"/>
                      </a:moveTo>
                      <a:lnTo>
                        <a:pt x="495" y="2096"/>
                      </a:lnTo>
                      <a:cubicBezTo>
                        <a:pt x="568" y="2442"/>
                        <a:pt x="322" y="2749"/>
                        <a:pt x="0" y="2788"/>
                      </a:cubicBezTo>
                      <a:cubicBezTo>
                        <a:pt x="322" y="2749"/>
                        <a:pt x="568" y="2442"/>
                        <a:pt x="501" y="2096"/>
                      </a:cubicBezTo>
                      <a:lnTo>
                        <a:pt x="68" y="1"/>
                      </a:lnTo>
                      <a:close/>
                    </a:path>
                  </a:pathLst>
                </a:custGeom>
                <a:solidFill>
                  <a:srgbClr val="E6AC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7" name="Google Shape;2437;p52"/>
                <p:cNvSpPr/>
                <p:nvPr/>
              </p:nvSpPr>
              <p:spPr>
                <a:xfrm>
                  <a:off x="616635" y="3535780"/>
                  <a:ext cx="353468" cy="152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3" h="3918" extrusionOk="0">
                      <a:moveTo>
                        <a:pt x="8587" y="1"/>
                      </a:moveTo>
                      <a:cubicBezTo>
                        <a:pt x="6954" y="693"/>
                        <a:pt x="5180" y="1058"/>
                        <a:pt x="3388" y="1058"/>
                      </a:cubicBezTo>
                      <a:cubicBezTo>
                        <a:pt x="2259" y="1058"/>
                        <a:pt x="1119" y="914"/>
                        <a:pt x="1" y="616"/>
                      </a:cubicBezTo>
                      <a:lnTo>
                        <a:pt x="1" y="616"/>
                      </a:lnTo>
                      <a:lnTo>
                        <a:pt x="245" y="3389"/>
                      </a:lnTo>
                      <a:cubicBezTo>
                        <a:pt x="254" y="3509"/>
                        <a:pt x="303" y="3614"/>
                        <a:pt x="370" y="3696"/>
                      </a:cubicBezTo>
                      <a:cubicBezTo>
                        <a:pt x="480" y="3836"/>
                        <a:pt x="649" y="3918"/>
                        <a:pt x="826" y="3918"/>
                      </a:cubicBezTo>
                      <a:cubicBezTo>
                        <a:pt x="918" y="3918"/>
                        <a:pt x="1019" y="3893"/>
                        <a:pt x="1110" y="3840"/>
                      </a:cubicBezTo>
                      <a:lnTo>
                        <a:pt x="4315" y="2015"/>
                      </a:lnTo>
                      <a:cubicBezTo>
                        <a:pt x="4320" y="2015"/>
                        <a:pt x="4326" y="2010"/>
                        <a:pt x="4335" y="2005"/>
                      </a:cubicBezTo>
                      <a:cubicBezTo>
                        <a:pt x="4417" y="1961"/>
                        <a:pt x="4508" y="1937"/>
                        <a:pt x="4604" y="1937"/>
                      </a:cubicBezTo>
                      <a:cubicBezTo>
                        <a:pt x="4648" y="1937"/>
                        <a:pt x="4690" y="1942"/>
                        <a:pt x="4734" y="1957"/>
                      </a:cubicBezTo>
                      <a:lnTo>
                        <a:pt x="8323" y="2778"/>
                      </a:lnTo>
                      <a:cubicBezTo>
                        <a:pt x="8372" y="2788"/>
                        <a:pt x="8414" y="2793"/>
                        <a:pt x="8458" y="2793"/>
                      </a:cubicBezTo>
                      <a:cubicBezTo>
                        <a:pt x="8478" y="2793"/>
                        <a:pt x="8501" y="2793"/>
                        <a:pt x="8521" y="2788"/>
                      </a:cubicBezTo>
                      <a:lnTo>
                        <a:pt x="8525" y="2788"/>
                      </a:lnTo>
                      <a:cubicBezTo>
                        <a:pt x="8847" y="2749"/>
                        <a:pt x="9093" y="2442"/>
                        <a:pt x="9020" y="2096"/>
                      </a:cubicBezTo>
                      <a:lnTo>
                        <a:pt x="8587" y="1"/>
                      </a:lnTo>
                      <a:close/>
                    </a:path>
                  </a:pathLst>
                </a:custGeom>
                <a:solidFill>
                  <a:srgbClr val="F5801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8" name="Google Shape;2438;p52"/>
                <p:cNvSpPr/>
                <p:nvPr/>
              </p:nvSpPr>
              <p:spPr>
                <a:xfrm>
                  <a:off x="809598" y="3392914"/>
                  <a:ext cx="63945" cy="39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5" h="1013" extrusionOk="0">
                      <a:moveTo>
                        <a:pt x="913" y="0"/>
                      </a:moveTo>
                      <a:cubicBezTo>
                        <a:pt x="865" y="0"/>
                        <a:pt x="815" y="3"/>
                        <a:pt x="764" y="9"/>
                      </a:cubicBezTo>
                      <a:cubicBezTo>
                        <a:pt x="327" y="62"/>
                        <a:pt x="1" y="326"/>
                        <a:pt x="34" y="600"/>
                      </a:cubicBezTo>
                      <a:cubicBezTo>
                        <a:pt x="64" y="842"/>
                        <a:pt x="363" y="1013"/>
                        <a:pt x="734" y="1013"/>
                      </a:cubicBezTo>
                      <a:cubicBezTo>
                        <a:pt x="783" y="1013"/>
                        <a:pt x="833" y="1010"/>
                        <a:pt x="884" y="1003"/>
                      </a:cubicBezTo>
                      <a:cubicBezTo>
                        <a:pt x="1317" y="952"/>
                        <a:pt x="1644" y="686"/>
                        <a:pt x="1611" y="413"/>
                      </a:cubicBezTo>
                      <a:cubicBezTo>
                        <a:pt x="1580" y="171"/>
                        <a:pt x="1281" y="0"/>
                        <a:pt x="913" y="0"/>
                      </a:cubicBezTo>
                      <a:close/>
                    </a:path>
                  </a:pathLst>
                </a:custGeom>
                <a:solidFill>
                  <a:srgbClr val="EE730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9" name="Google Shape;2439;p52"/>
                <p:cNvSpPr/>
                <p:nvPr/>
              </p:nvSpPr>
              <p:spPr>
                <a:xfrm>
                  <a:off x="656596" y="3387782"/>
                  <a:ext cx="28999" cy="39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023" extrusionOk="0">
                      <a:moveTo>
                        <a:pt x="305" y="0"/>
                      </a:moveTo>
                      <a:cubicBezTo>
                        <a:pt x="298" y="0"/>
                        <a:pt x="291" y="1"/>
                        <a:pt x="284" y="2"/>
                      </a:cubicBezTo>
                      <a:cubicBezTo>
                        <a:pt x="126" y="21"/>
                        <a:pt x="0" y="252"/>
                        <a:pt x="0" y="536"/>
                      </a:cubicBezTo>
                      <a:cubicBezTo>
                        <a:pt x="5" y="802"/>
                        <a:pt x="168" y="1023"/>
                        <a:pt x="368" y="1023"/>
                      </a:cubicBezTo>
                      <a:cubicBezTo>
                        <a:pt x="380" y="1023"/>
                        <a:pt x="392" y="1022"/>
                        <a:pt x="404" y="1020"/>
                      </a:cubicBezTo>
                      <a:cubicBezTo>
                        <a:pt x="625" y="997"/>
                        <a:pt x="745" y="732"/>
                        <a:pt x="683" y="454"/>
                      </a:cubicBezTo>
                      <a:cubicBezTo>
                        <a:pt x="619" y="192"/>
                        <a:pt x="454" y="0"/>
                        <a:pt x="305" y="0"/>
                      </a:cubicBezTo>
                      <a:close/>
                    </a:path>
                  </a:pathLst>
                </a:custGeom>
                <a:solidFill>
                  <a:srgbClr val="1F2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0" name="Google Shape;2440;p52"/>
                <p:cNvSpPr/>
                <p:nvPr/>
              </p:nvSpPr>
              <p:spPr>
                <a:xfrm>
                  <a:off x="667753" y="3392875"/>
                  <a:ext cx="8513" cy="6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" h="165" extrusionOk="0">
                      <a:moveTo>
                        <a:pt x="116" y="0"/>
                      </a:moveTo>
                      <a:cubicBezTo>
                        <a:pt x="112" y="0"/>
                        <a:pt x="108" y="0"/>
                        <a:pt x="103" y="1"/>
                      </a:cubicBezTo>
                      <a:cubicBezTo>
                        <a:pt x="0" y="10"/>
                        <a:pt x="16" y="164"/>
                        <a:pt x="112" y="164"/>
                      </a:cubicBezTo>
                      <a:cubicBezTo>
                        <a:pt x="115" y="164"/>
                        <a:pt x="118" y="164"/>
                        <a:pt x="122" y="164"/>
                      </a:cubicBezTo>
                      <a:cubicBezTo>
                        <a:pt x="219" y="150"/>
                        <a:pt x="205" y="0"/>
                        <a:pt x="116" y="0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1" name="Google Shape;2441;p52"/>
                <p:cNvSpPr/>
                <p:nvPr/>
              </p:nvSpPr>
              <p:spPr>
                <a:xfrm>
                  <a:off x="825847" y="3373010"/>
                  <a:ext cx="28999" cy="39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019" extrusionOk="0">
                      <a:moveTo>
                        <a:pt x="306" y="1"/>
                      </a:moveTo>
                      <a:cubicBezTo>
                        <a:pt x="298" y="1"/>
                        <a:pt x="291" y="1"/>
                        <a:pt x="284" y="2"/>
                      </a:cubicBezTo>
                      <a:cubicBezTo>
                        <a:pt x="126" y="22"/>
                        <a:pt x="0" y="253"/>
                        <a:pt x="0" y="535"/>
                      </a:cubicBezTo>
                      <a:cubicBezTo>
                        <a:pt x="5" y="798"/>
                        <a:pt x="168" y="1018"/>
                        <a:pt x="367" y="1018"/>
                      </a:cubicBezTo>
                      <a:cubicBezTo>
                        <a:pt x="379" y="1018"/>
                        <a:pt x="392" y="1018"/>
                        <a:pt x="404" y="1016"/>
                      </a:cubicBezTo>
                      <a:cubicBezTo>
                        <a:pt x="625" y="992"/>
                        <a:pt x="745" y="728"/>
                        <a:pt x="683" y="454"/>
                      </a:cubicBezTo>
                      <a:cubicBezTo>
                        <a:pt x="619" y="188"/>
                        <a:pt x="454" y="1"/>
                        <a:pt x="306" y="1"/>
                      </a:cubicBezTo>
                      <a:close/>
                    </a:path>
                  </a:pathLst>
                </a:custGeom>
                <a:solidFill>
                  <a:srgbClr val="1F2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2" name="Google Shape;2442;p52"/>
                <p:cNvSpPr/>
                <p:nvPr/>
              </p:nvSpPr>
              <p:spPr>
                <a:xfrm>
                  <a:off x="837042" y="3377908"/>
                  <a:ext cx="8552" cy="6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166" extrusionOk="0">
                      <a:moveTo>
                        <a:pt x="110" y="0"/>
                      </a:moveTo>
                      <a:cubicBezTo>
                        <a:pt x="108" y="0"/>
                        <a:pt x="105" y="1"/>
                        <a:pt x="102" y="1"/>
                      </a:cubicBezTo>
                      <a:cubicBezTo>
                        <a:pt x="0" y="15"/>
                        <a:pt x="14" y="165"/>
                        <a:pt x="108" y="165"/>
                      </a:cubicBezTo>
                      <a:cubicBezTo>
                        <a:pt x="112" y="165"/>
                        <a:pt x="116" y="165"/>
                        <a:pt x="121" y="165"/>
                      </a:cubicBezTo>
                      <a:cubicBezTo>
                        <a:pt x="219" y="150"/>
                        <a:pt x="203" y="0"/>
                        <a:pt x="110" y="0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3" name="Google Shape;2443;p52"/>
                <p:cNvSpPr/>
                <p:nvPr/>
              </p:nvSpPr>
              <p:spPr>
                <a:xfrm>
                  <a:off x="728316" y="3423470"/>
                  <a:ext cx="59086" cy="28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737" extrusionOk="0">
                      <a:moveTo>
                        <a:pt x="1436" y="0"/>
                      </a:moveTo>
                      <a:cubicBezTo>
                        <a:pt x="1400" y="0"/>
                        <a:pt x="1370" y="26"/>
                        <a:pt x="1360" y="59"/>
                      </a:cubicBezTo>
                      <a:cubicBezTo>
                        <a:pt x="1360" y="59"/>
                        <a:pt x="1337" y="175"/>
                        <a:pt x="1251" y="295"/>
                      </a:cubicBezTo>
                      <a:cubicBezTo>
                        <a:pt x="1207" y="352"/>
                        <a:pt x="1149" y="415"/>
                        <a:pt x="1072" y="468"/>
                      </a:cubicBezTo>
                      <a:cubicBezTo>
                        <a:pt x="996" y="516"/>
                        <a:pt x="895" y="559"/>
                        <a:pt x="770" y="574"/>
                      </a:cubicBezTo>
                      <a:cubicBezTo>
                        <a:pt x="726" y="583"/>
                        <a:pt x="688" y="583"/>
                        <a:pt x="650" y="583"/>
                      </a:cubicBezTo>
                      <a:cubicBezTo>
                        <a:pt x="549" y="583"/>
                        <a:pt x="472" y="563"/>
                        <a:pt x="404" y="530"/>
                      </a:cubicBezTo>
                      <a:cubicBezTo>
                        <a:pt x="357" y="506"/>
                        <a:pt x="318" y="477"/>
                        <a:pt x="289" y="448"/>
                      </a:cubicBezTo>
                      <a:cubicBezTo>
                        <a:pt x="242" y="401"/>
                        <a:pt x="207" y="348"/>
                        <a:pt x="189" y="310"/>
                      </a:cubicBezTo>
                      <a:cubicBezTo>
                        <a:pt x="178" y="290"/>
                        <a:pt x="169" y="275"/>
                        <a:pt x="164" y="266"/>
                      </a:cubicBezTo>
                      <a:cubicBezTo>
                        <a:pt x="164" y="261"/>
                        <a:pt x="164" y="257"/>
                        <a:pt x="160" y="252"/>
                      </a:cubicBezTo>
                      <a:cubicBezTo>
                        <a:pt x="152" y="217"/>
                        <a:pt x="123" y="195"/>
                        <a:pt x="92" y="195"/>
                      </a:cubicBezTo>
                      <a:cubicBezTo>
                        <a:pt x="84" y="195"/>
                        <a:pt x="76" y="196"/>
                        <a:pt x="69" y="199"/>
                      </a:cubicBezTo>
                      <a:cubicBezTo>
                        <a:pt x="25" y="208"/>
                        <a:pt x="1" y="252"/>
                        <a:pt x="16" y="290"/>
                      </a:cubicBezTo>
                      <a:cubicBezTo>
                        <a:pt x="16" y="295"/>
                        <a:pt x="25" y="324"/>
                        <a:pt x="45" y="367"/>
                      </a:cubicBezTo>
                      <a:cubicBezTo>
                        <a:pt x="73" y="425"/>
                        <a:pt x="131" y="521"/>
                        <a:pt x="227" y="598"/>
                      </a:cubicBezTo>
                      <a:cubicBezTo>
                        <a:pt x="275" y="636"/>
                        <a:pt x="333" y="670"/>
                        <a:pt x="404" y="698"/>
                      </a:cubicBezTo>
                      <a:cubicBezTo>
                        <a:pt x="477" y="723"/>
                        <a:pt x="559" y="736"/>
                        <a:pt x="650" y="736"/>
                      </a:cubicBezTo>
                      <a:cubicBezTo>
                        <a:pt x="693" y="736"/>
                        <a:pt x="741" y="732"/>
                        <a:pt x="790" y="727"/>
                      </a:cubicBezTo>
                      <a:cubicBezTo>
                        <a:pt x="943" y="703"/>
                        <a:pt x="1063" y="656"/>
                        <a:pt x="1159" y="592"/>
                      </a:cubicBezTo>
                      <a:cubicBezTo>
                        <a:pt x="1231" y="545"/>
                        <a:pt x="1294" y="487"/>
                        <a:pt x="1337" y="434"/>
                      </a:cubicBezTo>
                      <a:cubicBezTo>
                        <a:pt x="1409" y="348"/>
                        <a:pt x="1453" y="266"/>
                        <a:pt x="1476" y="199"/>
                      </a:cubicBezTo>
                      <a:cubicBezTo>
                        <a:pt x="1505" y="137"/>
                        <a:pt x="1510" y="93"/>
                        <a:pt x="1515" y="88"/>
                      </a:cubicBezTo>
                      <a:cubicBezTo>
                        <a:pt x="1520" y="50"/>
                        <a:pt x="1495" y="6"/>
                        <a:pt x="1453" y="2"/>
                      </a:cubicBezTo>
                      <a:cubicBezTo>
                        <a:pt x="1447" y="1"/>
                        <a:pt x="1442" y="0"/>
                        <a:pt x="1436" y="0"/>
                      </a:cubicBezTo>
                      <a:close/>
                    </a:path>
                  </a:pathLst>
                </a:custGeom>
                <a:solidFill>
                  <a:srgbClr val="1F2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4" name="Google Shape;2444;p52"/>
                <p:cNvSpPr/>
                <p:nvPr/>
              </p:nvSpPr>
              <p:spPr>
                <a:xfrm>
                  <a:off x="688744" y="3217432"/>
                  <a:ext cx="59086" cy="59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1520" extrusionOk="0">
                      <a:moveTo>
                        <a:pt x="759" y="1"/>
                      </a:moveTo>
                      <a:cubicBezTo>
                        <a:pt x="342" y="1"/>
                        <a:pt x="0" y="342"/>
                        <a:pt x="0" y="760"/>
                      </a:cubicBezTo>
                      <a:cubicBezTo>
                        <a:pt x="0" y="1178"/>
                        <a:pt x="342" y="1520"/>
                        <a:pt x="759" y="1520"/>
                      </a:cubicBezTo>
                      <a:cubicBezTo>
                        <a:pt x="1178" y="1520"/>
                        <a:pt x="1519" y="1178"/>
                        <a:pt x="1519" y="760"/>
                      </a:cubicBezTo>
                      <a:cubicBezTo>
                        <a:pt x="1519" y="342"/>
                        <a:pt x="1178" y="1"/>
                        <a:pt x="759" y="1"/>
                      </a:cubicBezTo>
                      <a:close/>
                    </a:path>
                  </a:pathLst>
                </a:custGeom>
                <a:solidFill>
                  <a:srgbClr val="FECF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5" name="Google Shape;2445;p52"/>
                <p:cNvSpPr/>
                <p:nvPr/>
              </p:nvSpPr>
              <p:spPr>
                <a:xfrm>
                  <a:off x="642213" y="3412896"/>
                  <a:ext cx="63906" cy="39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4" h="1014" extrusionOk="0">
                      <a:moveTo>
                        <a:pt x="911" y="0"/>
                      </a:moveTo>
                      <a:cubicBezTo>
                        <a:pt x="862" y="0"/>
                        <a:pt x="811" y="3"/>
                        <a:pt x="760" y="10"/>
                      </a:cubicBezTo>
                      <a:cubicBezTo>
                        <a:pt x="328" y="63"/>
                        <a:pt x="0" y="327"/>
                        <a:pt x="35" y="600"/>
                      </a:cubicBezTo>
                      <a:cubicBezTo>
                        <a:pt x="64" y="846"/>
                        <a:pt x="362" y="1013"/>
                        <a:pt x="728" y="1013"/>
                      </a:cubicBezTo>
                      <a:cubicBezTo>
                        <a:pt x="778" y="1013"/>
                        <a:pt x="829" y="1010"/>
                        <a:pt x="880" y="1004"/>
                      </a:cubicBezTo>
                      <a:cubicBezTo>
                        <a:pt x="1317" y="957"/>
                        <a:pt x="1644" y="687"/>
                        <a:pt x="1610" y="413"/>
                      </a:cubicBezTo>
                      <a:cubicBezTo>
                        <a:pt x="1581" y="171"/>
                        <a:pt x="1281" y="0"/>
                        <a:pt x="911" y="0"/>
                      </a:cubicBezTo>
                      <a:close/>
                    </a:path>
                  </a:pathLst>
                </a:custGeom>
                <a:solidFill>
                  <a:srgbClr val="EE730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46" name="Google Shape;2446;p52"/>
              <p:cNvSpPr/>
              <p:nvPr/>
            </p:nvSpPr>
            <p:spPr>
              <a:xfrm>
                <a:off x="488084" y="3164600"/>
                <a:ext cx="535235" cy="523452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7" name="Google Shape;2447;p52"/>
            <p:cNvGrpSpPr/>
            <p:nvPr/>
          </p:nvGrpSpPr>
          <p:grpSpPr>
            <a:xfrm rot="1189477">
              <a:off x="1484715" y="2397256"/>
              <a:ext cx="295913" cy="289441"/>
              <a:chOff x="488084" y="3164562"/>
              <a:chExt cx="535235" cy="523530"/>
            </a:xfrm>
          </p:grpSpPr>
          <p:grpSp>
            <p:nvGrpSpPr>
              <p:cNvPr id="2448" name="Google Shape;2448;p52"/>
              <p:cNvGrpSpPr/>
              <p:nvPr/>
            </p:nvGrpSpPr>
            <p:grpSpPr>
              <a:xfrm>
                <a:off x="488084" y="3164562"/>
                <a:ext cx="535235" cy="523530"/>
                <a:chOff x="488084" y="3164562"/>
                <a:chExt cx="535235" cy="523530"/>
              </a:xfrm>
            </p:grpSpPr>
            <p:sp>
              <p:nvSpPr>
                <p:cNvPr id="2449" name="Google Shape;2449;p52"/>
                <p:cNvSpPr/>
                <p:nvPr/>
              </p:nvSpPr>
              <p:spPr>
                <a:xfrm>
                  <a:off x="488084" y="3164562"/>
                  <a:ext cx="535235" cy="523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9" h="13465" extrusionOk="0">
                      <a:moveTo>
                        <a:pt x="6221" y="1"/>
                      </a:moveTo>
                      <a:cubicBezTo>
                        <a:pt x="6004" y="1"/>
                        <a:pt x="5790" y="120"/>
                        <a:pt x="5691" y="342"/>
                      </a:cubicBezTo>
                      <a:lnTo>
                        <a:pt x="4173" y="3701"/>
                      </a:lnTo>
                      <a:cubicBezTo>
                        <a:pt x="4109" y="3831"/>
                        <a:pt x="4004" y="3936"/>
                        <a:pt x="3869" y="3994"/>
                      </a:cubicBezTo>
                      <a:lnTo>
                        <a:pt x="476" y="5442"/>
                      </a:lnTo>
                      <a:cubicBezTo>
                        <a:pt x="87" y="5604"/>
                        <a:pt x="1" y="6119"/>
                        <a:pt x="314" y="6402"/>
                      </a:cubicBezTo>
                      <a:lnTo>
                        <a:pt x="3038" y="8887"/>
                      </a:lnTo>
                      <a:cubicBezTo>
                        <a:pt x="3148" y="8982"/>
                        <a:pt x="3215" y="9117"/>
                        <a:pt x="3226" y="9261"/>
                      </a:cubicBezTo>
                      <a:lnTo>
                        <a:pt x="3552" y="12938"/>
                      </a:lnTo>
                      <a:cubicBezTo>
                        <a:pt x="3581" y="13251"/>
                        <a:pt x="3847" y="13465"/>
                        <a:pt x="4133" y="13465"/>
                      </a:cubicBezTo>
                      <a:cubicBezTo>
                        <a:pt x="4228" y="13465"/>
                        <a:pt x="4326" y="13441"/>
                        <a:pt x="4417" y="13389"/>
                      </a:cubicBezTo>
                      <a:lnTo>
                        <a:pt x="7622" y="11564"/>
                      </a:lnTo>
                      <a:cubicBezTo>
                        <a:pt x="7708" y="11514"/>
                        <a:pt x="7804" y="11490"/>
                        <a:pt x="7902" y="11490"/>
                      </a:cubicBezTo>
                      <a:cubicBezTo>
                        <a:pt x="7948" y="11490"/>
                        <a:pt x="7995" y="11495"/>
                        <a:pt x="8041" y="11506"/>
                      </a:cubicBezTo>
                      <a:lnTo>
                        <a:pt x="11630" y="12327"/>
                      </a:lnTo>
                      <a:cubicBezTo>
                        <a:pt x="11676" y="12338"/>
                        <a:pt x="11721" y="12343"/>
                        <a:pt x="11765" y="12343"/>
                      </a:cubicBezTo>
                      <a:cubicBezTo>
                        <a:pt x="12120" y="12343"/>
                        <a:pt x="12404" y="12013"/>
                        <a:pt x="12327" y="11645"/>
                      </a:cubicBezTo>
                      <a:lnTo>
                        <a:pt x="11588" y="8037"/>
                      </a:lnTo>
                      <a:cubicBezTo>
                        <a:pt x="11554" y="7892"/>
                        <a:pt x="11583" y="7742"/>
                        <a:pt x="11655" y="7618"/>
                      </a:cubicBezTo>
                      <a:lnTo>
                        <a:pt x="13548" y="4455"/>
                      </a:lnTo>
                      <a:cubicBezTo>
                        <a:pt x="13769" y="4096"/>
                        <a:pt x="13538" y="3630"/>
                        <a:pt x="13116" y="3581"/>
                      </a:cubicBezTo>
                      <a:lnTo>
                        <a:pt x="9454" y="3173"/>
                      </a:lnTo>
                      <a:cubicBezTo>
                        <a:pt x="9310" y="3158"/>
                        <a:pt x="9175" y="3086"/>
                        <a:pt x="9079" y="2980"/>
                      </a:cubicBezTo>
                      <a:lnTo>
                        <a:pt x="6657" y="198"/>
                      </a:lnTo>
                      <a:cubicBezTo>
                        <a:pt x="6539" y="64"/>
                        <a:pt x="6379" y="1"/>
                        <a:pt x="6221" y="1"/>
                      </a:cubicBezTo>
                      <a:close/>
                    </a:path>
                  </a:pathLst>
                </a:custGeom>
                <a:solidFill>
                  <a:srgbClr val="FEB1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0" name="Google Shape;2450;p52"/>
                <p:cNvSpPr/>
                <p:nvPr/>
              </p:nvSpPr>
              <p:spPr>
                <a:xfrm>
                  <a:off x="948023" y="3535780"/>
                  <a:ext cx="22080" cy="108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2789" extrusionOk="0">
                      <a:moveTo>
                        <a:pt x="62" y="1"/>
                      </a:moveTo>
                      <a:lnTo>
                        <a:pt x="495" y="2096"/>
                      </a:lnTo>
                      <a:cubicBezTo>
                        <a:pt x="568" y="2442"/>
                        <a:pt x="322" y="2749"/>
                        <a:pt x="0" y="2788"/>
                      </a:cubicBezTo>
                      <a:cubicBezTo>
                        <a:pt x="322" y="2749"/>
                        <a:pt x="568" y="2442"/>
                        <a:pt x="501" y="2096"/>
                      </a:cubicBezTo>
                      <a:lnTo>
                        <a:pt x="68" y="1"/>
                      </a:lnTo>
                      <a:close/>
                    </a:path>
                  </a:pathLst>
                </a:custGeom>
                <a:solidFill>
                  <a:srgbClr val="E6AC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1" name="Google Shape;2451;p52"/>
                <p:cNvSpPr/>
                <p:nvPr/>
              </p:nvSpPr>
              <p:spPr>
                <a:xfrm>
                  <a:off x="616635" y="3535780"/>
                  <a:ext cx="353468" cy="152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3" h="3918" extrusionOk="0">
                      <a:moveTo>
                        <a:pt x="8587" y="1"/>
                      </a:moveTo>
                      <a:cubicBezTo>
                        <a:pt x="6954" y="693"/>
                        <a:pt x="5180" y="1058"/>
                        <a:pt x="3388" y="1058"/>
                      </a:cubicBezTo>
                      <a:cubicBezTo>
                        <a:pt x="2259" y="1058"/>
                        <a:pt x="1119" y="914"/>
                        <a:pt x="1" y="616"/>
                      </a:cubicBezTo>
                      <a:lnTo>
                        <a:pt x="1" y="616"/>
                      </a:lnTo>
                      <a:lnTo>
                        <a:pt x="245" y="3389"/>
                      </a:lnTo>
                      <a:cubicBezTo>
                        <a:pt x="254" y="3509"/>
                        <a:pt x="303" y="3614"/>
                        <a:pt x="370" y="3696"/>
                      </a:cubicBezTo>
                      <a:cubicBezTo>
                        <a:pt x="480" y="3836"/>
                        <a:pt x="649" y="3918"/>
                        <a:pt x="826" y="3918"/>
                      </a:cubicBezTo>
                      <a:cubicBezTo>
                        <a:pt x="918" y="3918"/>
                        <a:pt x="1019" y="3893"/>
                        <a:pt x="1110" y="3840"/>
                      </a:cubicBezTo>
                      <a:lnTo>
                        <a:pt x="4315" y="2015"/>
                      </a:lnTo>
                      <a:cubicBezTo>
                        <a:pt x="4320" y="2015"/>
                        <a:pt x="4326" y="2010"/>
                        <a:pt x="4335" y="2005"/>
                      </a:cubicBezTo>
                      <a:cubicBezTo>
                        <a:pt x="4417" y="1961"/>
                        <a:pt x="4508" y="1937"/>
                        <a:pt x="4604" y="1937"/>
                      </a:cubicBezTo>
                      <a:cubicBezTo>
                        <a:pt x="4648" y="1937"/>
                        <a:pt x="4690" y="1942"/>
                        <a:pt x="4734" y="1957"/>
                      </a:cubicBezTo>
                      <a:lnTo>
                        <a:pt x="8323" y="2778"/>
                      </a:lnTo>
                      <a:cubicBezTo>
                        <a:pt x="8372" y="2788"/>
                        <a:pt x="8414" y="2793"/>
                        <a:pt x="8458" y="2793"/>
                      </a:cubicBezTo>
                      <a:cubicBezTo>
                        <a:pt x="8478" y="2793"/>
                        <a:pt x="8501" y="2793"/>
                        <a:pt x="8521" y="2788"/>
                      </a:cubicBezTo>
                      <a:lnTo>
                        <a:pt x="8525" y="2788"/>
                      </a:lnTo>
                      <a:cubicBezTo>
                        <a:pt x="8847" y="2749"/>
                        <a:pt x="9093" y="2442"/>
                        <a:pt x="9020" y="2096"/>
                      </a:cubicBezTo>
                      <a:lnTo>
                        <a:pt x="8587" y="1"/>
                      </a:lnTo>
                      <a:close/>
                    </a:path>
                  </a:pathLst>
                </a:custGeom>
                <a:solidFill>
                  <a:srgbClr val="F5801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2" name="Google Shape;2452;p52"/>
                <p:cNvSpPr/>
                <p:nvPr/>
              </p:nvSpPr>
              <p:spPr>
                <a:xfrm>
                  <a:off x="809598" y="3392914"/>
                  <a:ext cx="63945" cy="39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5" h="1013" extrusionOk="0">
                      <a:moveTo>
                        <a:pt x="913" y="0"/>
                      </a:moveTo>
                      <a:cubicBezTo>
                        <a:pt x="865" y="0"/>
                        <a:pt x="815" y="3"/>
                        <a:pt x="764" y="9"/>
                      </a:cubicBezTo>
                      <a:cubicBezTo>
                        <a:pt x="327" y="62"/>
                        <a:pt x="1" y="326"/>
                        <a:pt x="34" y="600"/>
                      </a:cubicBezTo>
                      <a:cubicBezTo>
                        <a:pt x="64" y="842"/>
                        <a:pt x="363" y="1013"/>
                        <a:pt x="734" y="1013"/>
                      </a:cubicBezTo>
                      <a:cubicBezTo>
                        <a:pt x="783" y="1013"/>
                        <a:pt x="833" y="1010"/>
                        <a:pt x="884" y="1003"/>
                      </a:cubicBezTo>
                      <a:cubicBezTo>
                        <a:pt x="1317" y="952"/>
                        <a:pt x="1644" y="686"/>
                        <a:pt x="1611" y="413"/>
                      </a:cubicBezTo>
                      <a:cubicBezTo>
                        <a:pt x="1580" y="171"/>
                        <a:pt x="1281" y="0"/>
                        <a:pt x="913" y="0"/>
                      </a:cubicBezTo>
                      <a:close/>
                    </a:path>
                  </a:pathLst>
                </a:custGeom>
                <a:solidFill>
                  <a:srgbClr val="EE730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3" name="Google Shape;2453;p52"/>
                <p:cNvSpPr/>
                <p:nvPr/>
              </p:nvSpPr>
              <p:spPr>
                <a:xfrm>
                  <a:off x="656596" y="3387782"/>
                  <a:ext cx="28999" cy="39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023" extrusionOk="0">
                      <a:moveTo>
                        <a:pt x="305" y="0"/>
                      </a:moveTo>
                      <a:cubicBezTo>
                        <a:pt x="298" y="0"/>
                        <a:pt x="291" y="1"/>
                        <a:pt x="284" y="2"/>
                      </a:cubicBezTo>
                      <a:cubicBezTo>
                        <a:pt x="126" y="21"/>
                        <a:pt x="0" y="252"/>
                        <a:pt x="0" y="536"/>
                      </a:cubicBezTo>
                      <a:cubicBezTo>
                        <a:pt x="5" y="802"/>
                        <a:pt x="168" y="1023"/>
                        <a:pt x="368" y="1023"/>
                      </a:cubicBezTo>
                      <a:cubicBezTo>
                        <a:pt x="380" y="1023"/>
                        <a:pt x="392" y="1022"/>
                        <a:pt x="404" y="1020"/>
                      </a:cubicBezTo>
                      <a:cubicBezTo>
                        <a:pt x="625" y="997"/>
                        <a:pt x="745" y="732"/>
                        <a:pt x="683" y="454"/>
                      </a:cubicBezTo>
                      <a:cubicBezTo>
                        <a:pt x="619" y="192"/>
                        <a:pt x="454" y="0"/>
                        <a:pt x="305" y="0"/>
                      </a:cubicBezTo>
                      <a:close/>
                    </a:path>
                  </a:pathLst>
                </a:custGeom>
                <a:solidFill>
                  <a:srgbClr val="1F2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4" name="Google Shape;2454;p52"/>
                <p:cNvSpPr/>
                <p:nvPr/>
              </p:nvSpPr>
              <p:spPr>
                <a:xfrm>
                  <a:off x="667753" y="3392875"/>
                  <a:ext cx="8513" cy="6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" h="165" extrusionOk="0">
                      <a:moveTo>
                        <a:pt x="116" y="0"/>
                      </a:moveTo>
                      <a:cubicBezTo>
                        <a:pt x="112" y="0"/>
                        <a:pt x="108" y="0"/>
                        <a:pt x="103" y="1"/>
                      </a:cubicBezTo>
                      <a:cubicBezTo>
                        <a:pt x="0" y="10"/>
                        <a:pt x="16" y="164"/>
                        <a:pt x="112" y="164"/>
                      </a:cubicBezTo>
                      <a:cubicBezTo>
                        <a:pt x="115" y="164"/>
                        <a:pt x="118" y="164"/>
                        <a:pt x="122" y="164"/>
                      </a:cubicBezTo>
                      <a:cubicBezTo>
                        <a:pt x="219" y="150"/>
                        <a:pt x="205" y="0"/>
                        <a:pt x="116" y="0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5" name="Google Shape;2455;p52"/>
                <p:cNvSpPr/>
                <p:nvPr/>
              </p:nvSpPr>
              <p:spPr>
                <a:xfrm>
                  <a:off x="825847" y="3373010"/>
                  <a:ext cx="28999" cy="39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019" extrusionOk="0">
                      <a:moveTo>
                        <a:pt x="306" y="1"/>
                      </a:moveTo>
                      <a:cubicBezTo>
                        <a:pt x="298" y="1"/>
                        <a:pt x="291" y="1"/>
                        <a:pt x="284" y="2"/>
                      </a:cubicBezTo>
                      <a:cubicBezTo>
                        <a:pt x="126" y="22"/>
                        <a:pt x="0" y="253"/>
                        <a:pt x="0" y="535"/>
                      </a:cubicBezTo>
                      <a:cubicBezTo>
                        <a:pt x="5" y="798"/>
                        <a:pt x="168" y="1018"/>
                        <a:pt x="367" y="1018"/>
                      </a:cubicBezTo>
                      <a:cubicBezTo>
                        <a:pt x="379" y="1018"/>
                        <a:pt x="392" y="1018"/>
                        <a:pt x="404" y="1016"/>
                      </a:cubicBezTo>
                      <a:cubicBezTo>
                        <a:pt x="625" y="992"/>
                        <a:pt x="745" y="728"/>
                        <a:pt x="683" y="454"/>
                      </a:cubicBezTo>
                      <a:cubicBezTo>
                        <a:pt x="619" y="188"/>
                        <a:pt x="454" y="1"/>
                        <a:pt x="306" y="1"/>
                      </a:cubicBezTo>
                      <a:close/>
                    </a:path>
                  </a:pathLst>
                </a:custGeom>
                <a:solidFill>
                  <a:srgbClr val="1F2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52"/>
                <p:cNvSpPr/>
                <p:nvPr/>
              </p:nvSpPr>
              <p:spPr>
                <a:xfrm>
                  <a:off x="837042" y="3377908"/>
                  <a:ext cx="8552" cy="6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166" extrusionOk="0">
                      <a:moveTo>
                        <a:pt x="110" y="0"/>
                      </a:moveTo>
                      <a:cubicBezTo>
                        <a:pt x="108" y="0"/>
                        <a:pt x="105" y="1"/>
                        <a:pt x="102" y="1"/>
                      </a:cubicBezTo>
                      <a:cubicBezTo>
                        <a:pt x="0" y="15"/>
                        <a:pt x="14" y="165"/>
                        <a:pt x="108" y="165"/>
                      </a:cubicBezTo>
                      <a:cubicBezTo>
                        <a:pt x="112" y="165"/>
                        <a:pt x="116" y="165"/>
                        <a:pt x="121" y="165"/>
                      </a:cubicBezTo>
                      <a:cubicBezTo>
                        <a:pt x="219" y="150"/>
                        <a:pt x="203" y="0"/>
                        <a:pt x="110" y="0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52"/>
                <p:cNvSpPr/>
                <p:nvPr/>
              </p:nvSpPr>
              <p:spPr>
                <a:xfrm>
                  <a:off x="728316" y="3423470"/>
                  <a:ext cx="59086" cy="28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737" extrusionOk="0">
                      <a:moveTo>
                        <a:pt x="1436" y="0"/>
                      </a:moveTo>
                      <a:cubicBezTo>
                        <a:pt x="1400" y="0"/>
                        <a:pt x="1370" y="26"/>
                        <a:pt x="1360" y="59"/>
                      </a:cubicBezTo>
                      <a:cubicBezTo>
                        <a:pt x="1360" y="59"/>
                        <a:pt x="1337" y="175"/>
                        <a:pt x="1251" y="295"/>
                      </a:cubicBezTo>
                      <a:cubicBezTo>
                        <a:pt x="1207" y="352"/>
                        <a:pt x="1149" y="415"/>
                        <a:pt x="1072" y="468"/>
                      </a:cubicBezTo>
                      <a:cubicBezTo>
                        <a:pt x="996" y="516"/>
                        <a:pt x="895" y="559"/>
                        <a:pt x="770" y="574"/>
                      </a:cubicBezTo>
                      <a:cubicBezTo>
                        <a:pt x="726" y="583"/>
                        <a:pt x="688" y="583"/>
                        <a:pt x="650" y="583"/>
                      </a:cubicBezTo>
                      <a:cubicBezTo>
                        <a:pt x="549" y="583"/>
                        <a:pt x="472" y="563"/>
                        <a:pt x="404" y="530"/>
                      </a:cubicBezTo>
                      <a:cubicBezTo>
                        <a:pt x="357" y="506"/>
                        <a:pt x="318" y="477"/>
                        <a:pt x="289" y="448"/>
                      </a:cubicBezTo>
                      <a:cubicBezTo>
                        <a:pt x="242" y="401"/>
                        <a:pt x="207" y="348"/>
                        <a:pt x="189" y="310"/>
                      </a:cubicBezTo>
                      <a:cubicBezTo>
                        <a:pt x="178" y="290"/>
                        <a:pt x="169" y="275"/>
                        <a:pt x="164" y="266"/>
                      </a:cubicBezTo>
                      <a:cubicBezTo>
                        <a:pt x="164" y="261"/>
                        <a:pt x="164" y="257"/>
                        <a:pt x="160" y="252"/>
                      </a:cubicBezTo>
                      <a:cubicBezTo>
                        <a:pt x="152" y="217"/>
                        <a:pt x="123" y="195"/>
                        <a:pt x="92" y="195"/>
                      </a:cubicBezTo>
                      <a:cubicBezTo>
                        <a:pt x="84" y="195"/>
                        <a:pt x="76" y="196"/>
                        <a:pt x="69" y="199"/>
                      </a:cubicBezTo>
                      <a:cubicBezTo>
                        <a:pt x="25" y="208"/>
                        <a:pt x="1" y="252"/>
                        <a:pt x="16" y="290"/>
                      </a:cubicBezTo>
                      <a:cubicBezTo>
                        <a:pt x="16" y="295"/>
                        <a:pt x="25" y="324"/>
                        <a:pt x="45" y="367"/>
                      </a:cubicBezTo>
                      <a:cubicBezTo>
                        <a:pt x="73" y="425"/>
                        <a:pt x="131" y="521"/>
                        <a:pt x="227" y="598"/>
                      </a:cubicBezTo>
                      <a:cubicBezTo>
                        <a:pt x="275" y="636"/>
                        <a:pt x="333" y="670"/>
                        <a:pt x="404" y="698"/>
                      </a:cubicBezTo>
                      <a:cubicBezTo>
                        <a:pt x="477" y="723"/>
                        <a:pt x="559" y="736"/>
                        <a:pt x="650" y="736"/>
                      </a:cubicBezTo>
                      <a:cubicBezTo>
                        <a:pt x="693" y="736"/>
                        <a:pt x="741" y="732"/>
                        <a:pt x="790" y="727"/>
                      </a:cubicBezTo>
                      <a:cubicBezTo>
                        <a:pt x="943" y="703"/>
                        <a:pt x="1063" y="656"/>
                        <a:pt x="1159" y="592"/>
                      </a:cubicBezTo>
                      <a:cubicBezTo>
                        <a:pt x="1231" y="545"/>
                        <a:pt x="1294" y="487"/>
                        <a:pt x="1337" y="434"/>
                      </a:cubicBezTo>
                      <a:cubicBezTo>
                        <a:pt x="1409" y="348"/>
                        <a:pt x="1453" y="266"/>
                        <a:pt x="1476" y="199"/>
                      </a:cubicBezTo>
                      <a:cubicBezTo>
                        <a:pt x="1505" y="137"/>
                        <a:pt x="1510" y="93"/>
                        <a:pt x="1515" y="88"/>
                      </a:cubicBezTo>
                      <a:cubicBezTo>
                        <a:pt x="1520" y="50"/>
                        <a:pt x="1495" y="6"/>
                        <a:pt x="1453" y="2"/>
                      </a:cubicBezTo>
                      <a:cubicBezTo>
                        <a:pt x="1447" y="1"/>
                        <a:pt x="1442" y="0"/>
                        <a:pt x="1436" y="0"/>
                      </a:cubicBezTo>
                      <a:close/>
                    </a:path>
                  </a:pathLst>
                </a:custGeom>
                <a:solidFill>
                  <a:srgbClr val="1F2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52"/>
                <p:cNvSpPr/>
                <p:nvPr/>
              </p:nvSpPr>
              <p:spPr>
                <a:xfrm>
                  <a:off x="688744" y="3217432"/>
                  <a:ext cx="59086" cy="59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1520" extrusionOk="0">
                      <a:moveTo>
                        <a:pt x="759" y="1"/>
                      </a:moveTo>
                      <a:cubicBezTo>
                        <a:pt x="342" y="1"/>
                        <a:pt x="0" y="342"/>
                        <a:pt x="0" y="760"/>
                      </a:cubicBezTo>
                      <a:cubicBezTo>
                        <a:pt x="0" y="1178"/>
                        <a:pt x="342" y="1520"/>
                        <a:pt x="759" y="1520"/>
                      </a:cubicBezTo>
                      <a:cubicBezTo>
                        <a:pt x="1178" y="1520"/>
                        <a:pt x="1519" y="1178"/>
                        <a:pt x="1519" y="760"/>
                      </a:cubicBezTo>
                      <a:cubicBezTo>
                        <a:pt x="1519" y="342"/>
                        <a:pt x="1178" y="1"/>
                        <a:pt x="759" y="1"/>
                      </a:cubicBezTo>
                      <a:close/>
                    </a:path>
                  </a:pathLst>
                </a:custGeom>
                <a:solidFill>
                  <a:srgbClr val="FECF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52"/>
                <p:cNvSpPr/>
                <p:nvPr/>
              </p:nvSpPr>
              <p:spPr>
                <a:xfrm>
                  <a:off x="642213" y="3412896"/>
                  <a:ext cx="63906" cy="39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4" h="1014" extrusionOk="0">
                      <a:moveTo>
                        <a:pt x="911" y="0"/>
                      </a:moveTo>
                      <a:cubicBezTo>
                        <a:pt x="862" y="0"/>
                        <a:pt x="811" y="3"/>
                        <a:pt x="760" y="10"/>
                      </a:cubicBezTo>
                      <a:cubicBezTo>
                        <a:pt x="328" y="63"/>
                        <a:pt x="0" y="327"/>
                        <a:pt x="35" y="600"/>
                      </a:cubicBezTo>
                      <a:cubicBezTo>
                        <a:pt x="64" y="846"/>
                        <a:pt x="362" y="1013"/>
                        <a:pt x="728" y="1013"/>
                      </a:cubicBezTo>
                      <a:cubicBezTo>
                        <a:pt x="778" y="1013"/>
                        <a:pt x="829" y="1010"/>
                        <a:pt x="880" y="1004"/>
                      </a:cubicBezTo>
                      <a:cubicBezTo>
                        <a:pt x="1317" y="957"/>
                        <a:pt x="1644" y="687"/>
                        <a:pt x="1610" y="413"/>
                      </a:cubicBezTo>
                      <a:cubicBezTo>
                        <a:pt x="1581" y="171"/>
                        <a:pt x="1281" y="0"/>
                        <a:pt x="911" y="0"/>
                      </a:cubicBezTo>
                      <a:close/>
                    </a:path>
                  </a:pathLst>
                </a:custGeom>
                <a:solidFill>
                  <a:srgbClr val="EE730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60" name="Google Shape;2460;p52"/>
              <p:cNvSpPr/>
              <p:nvPr/>
            </p:nvSpPr>
            <p:spPr>
              <a:xfrm>
                <a:off x="488084" y="3164600"/>
                <a:ext cx="535235" cy="523452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61" name="Google Shape;2461;p52"/>
          <p:cNvGrpSpPr/>
          <p:nvPr/>
        </p:nvGrpSpPr>
        <p:grpSpPr>
          <a:xfrm>
            <a:off x="7608773" y="250144"/>
            <a:ext cx="1200066" cy="1669062"/>
            <a:chOff x="6458153" y="996904"/>
            <a:chExt cx="1200066" cy="1669062"/>
          </a:xfrm>
        </p:grpSpPr>
        <p:grpSp>
          <p:nvGrpSpPr>
            <p:cNvPr id="2462" name="Google Shape;2462;p52"/>
            <p:cNvGrpSpPr/>
            <p:nvPr/>
          </p:nvGrpSpPr>
          <p:grpSpPr>
            <a:xfrm>
              <a:off x="7122984" y="2142437"/>
              <a:ext cx="535235" cy="523530"/>
              <a:chOff x="488084" y="3164562"/>
              <a:chExt cx="535235" cy="523530"/>
            </a:xfrm>
          </p:grpSpPr>
          <p:grpSp>
            <p:nvGrpSpPr>
              <p:cNvPr id="2463" name="Google Shape;2463;p52"/>
              <p:cNvGrpSpPr/>
              <p:nvPr/>
            </p:nvGrpSpPr>
            <p:grpSpPr>
              <a:xfrm>
                <a:off x="488084" y="3164562"/>
                <a:ext cx="535235" cy="523530"/>
                <a:chOff x="488084" y="3164562"/>
                <a:chExt cx="535235" cy="523530"/>
              </a:xfrm>
            </p:grpSpPr>
            <p:sp>
              <p:nvSpPr>
                <p:cNvPr id="2464" name="Google Shape;2464;p52"/>
                <p:cNvSpPr/>
                <p:nvPr/>
              </p:nvSpPr>
              <p:spPr>
                <a:xfrm>
                  <a:off x="488084" y="3164562"/>
                  <a:ext cx="535235" cy="523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9" h="13465" extrusionOk="0">
                      <a:moveTo>
                        <a:pt x="6221" y="1"/>
                      </a:moveTo>
                      <a:cubicBezTo>
                        <a:pt x="6004" y="1"/>
                        <a:pt x="5790" y="120"/>
                        <a:pt x="5691" y="342"/>
                      </a:cubicBezTo>
                      <a:lnTo>
                        <a:pt x="4173" y="3701"/>
                      </a:lnTo>
                      <a:cubicBezTo>
                        <a:pt x="4109" y="3831"/>
                        <a:pt x="4004" y="3936"/>
                        <a:pt x="3869" y="3994"/>
                      </a:cubicBezTo>
                      <a:lnTo>
                        <a:pt x="476" y="5442"/>
                      </a:lnTo>
                      <a:cubicBezTo>
                        <a:pt x="87" y="5604"/>
                        <a:pt x="1" y="6119"/>
                        <a:pt x="314" y="6402"/>
                      </a:cubicBezTo>
                      <a:lnTo>
                        <a:pt x="3038" y="8887"/>
                      </a:lnTo>
                      <a:cubicBezTo>
                        <a:pt x="3148" y="8982"/>
                        <a:pt x="3215" y="9117"/>
                        <a:pt x="3226" y="9261"/>
                      </a:cubicBezTo>
                      <a:lnTo>
                        <a:pt x="3552" y="12938"/>
                      </a:lnTo>
                      <a:cubicBezTo>
                        <a:pt x="3581" y="13251"/>
                        <a:pt x="3847" y="13465"/>
                        <a:pt x="4133" y="13465"/>
                      </a:cubicBezTo>
                      <a:cubicBezTo>
                        <a:pt x="4228" y="13465"/>
                        <a:pt x="4326" y="13441"/>
                        <a:pt x="4417" y="13389"/>
                      </a:cubicBezTo>
                      <a:lnTo>
                        <a:pt x="7622" y="11564"/>
                      </a:lnTo>
                      <a:cubicBezTo>
                        <a:pt x="7708" y="11514"/>
                        <a:pt x="7804" y="11490"/>
                        <a:pt x="7902" y="11490"/>
                      </a:cubicBezTo>
                      <a:cubicBezTo>
                        <a:pt x="7948" y="11490"/>
                        <a:pt x="7995" y="11495"/>
                        <a:pt x="8041" y="11506"/>
                      </a:cubicBezTo>
                      <a:lnTo>
                        <a:pt x="11630" y="12327"/>
                      </a:lnTo>
                      <a:cubicBezTo>
                        <a:pt x="11676" y="12338"/>
                        <a:pt x="11721" y="12343"/>
                        <a:pt x="11765" y="12343"/>
                      </a:cubicBezTo>
                      <a:cubicBezTo>
                        <a:pt x="12120" y="12343"/>
                        <a:pt x="12404" y="12013"/>
                        <a:pt x="12327" y="11645"/>
                      </a:cubicBezTo>
                      <a:lnTo>
                        <a:pt x="11588" y="8037"/>
                      </a:lnTo>
                      <a:cubicBezTo>
                        <a:pt x="11554" y="7892"/>
                        <a:pt x="11583" y="7742"/>
                        <a:pt x="11655" y="7618"/>
                      </a:cubicBezTo>
                      <a:lnTo>
                        <a:pt x="13548" y="4455"/>
                      </a:lnTo>
                      <a:cubicBezTo>
                        <a:pt x="13769" y="4096"/>
                        <a:pt x="13538" y="3630"/>
                        <a:pt x="13116" y="3581"/>
                      </a:cubicBezTo>
                      <a:lnTo>
                        <a:pt x="9454" y="3173"/>
                      </a:lnTo>
                      <a:cubicBezTo>
                        <a:pt x="9310" y="3158"/>
                        <a:pt x="9175" y="3086"/>
                        <a:pt x="9079" y="2980"/>
                      </a:cubicBezTo>
                      <a:lnTo>
                        <a:pt x="6657" y="198"/>
                      </a:lnTo>
                      <a:cubicBezTo>
                        <a:pt x="6539" y="64"/>
                        <a:pt x="6379" y="1"/>
                        <a:pt x="6221" y="1"/>
                      </a:cubicBezTo>
                      <a:close/>
                    </a:path>
                  </a:pathLst>
                </a:custGeom>
                <a:solidFill>
                  <a:srgbClr val="FEB1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52"/>
                <p:cNvSpPr/>
                <p:nvPr/>
              </p:nvSpPr>
              <p:spPr>
                <a:xfrm>
                  <a:off x="948023" y="3535780"/>
                  <a:ext cx="22080" cy="108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2789" extrusionOk="0">
                      <a:moveTo>
                        <a:pt x="62" y="1"/>
                      </a:moveTo>
                      <a:lnTo>
                        <a:pt x="495" y="2096"/>
                      </a:lnTo>
                      <a:cubicBezTo>
                        <a:pt x="568" y="2442"/>
                        <a:pt x="322" y="2749"/>
                        <a:pt x="0" y="2788"/>
                      </a:cubicBezTo>
                      <a:cubicBezTo>
                        <a:pt x="322" y="2749"/>
                        <a:pt x="568" y="2442"/>
                        <a:pt x="501" y="2096"/>
                      </a:cubicBezTo>
                      <a:lnTo>
                        <a:pt x="68" y="1"/>
                      </a:lnTo>
                      <a:close/>
                    </a:path>
                  </a:pathLst>
                </a:custGeom>
                <a:solidFill>
                  <a:srgbClr val="E6AC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6" name="Google Shape;2466;p52"/>
                <p:cNvSpPr/>
                <p:nvPr/>
              </p:nvSpPr>
              <p:spPr>
                <a:xfrm>
                  <a:off x="616635" y="3535780"/>
                  <a:ext cx="353468" cy="152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3" h="3918" extrusionOk="0">
                      <a:moveTo>
                        <a:pt x="8587" y="1"/>
                      </a:moveTo>
                      <a:cubicBezTo>
                        <a:pt x="6954" y="693"/>
                        <a:pt x="5180" y="1058"/>
                        <a:pt x="3388" y="1058"/>
                      </a:cubicBezTo>
                      <a:cubicBezTo>
                        <a:pt x="2259" y="1058"/>
                        <a:pt x="1119" y="914"/>
                        <a:pt x="1" y="616"/>
                      </a:cubicBezTo>
                      <a:lnTo>
                        <a:pt x="1" y="616"/>
                      </a:lnTo>
                      <a:lnTo>
                        <a:pt x="245" y="3389"/>
                      </a:lnTo>
                      <a:cubicBezTo>
                        <a:pt x="254" y="3509"/>
                        <a:pt x="303" y="3614"/>
                        <a:pt x="370" y="3696"/>
                      </a:cubicBezTo>
                      <a:cubicBezTo>
                        <a:pt x="480" y="3836"/>
                        <a:pt x="649" y="3918"/>
                        <a:pt x="826" y="3918"/>
                      </a:cubicBezTo>
                      <a:cubicBezTo>
                        <a:pt x="918" y="3918"/>
                        <a:pt x="1019" y="3893"/>
                        <a:pt x="1110" y="3840"/>
                      </a:cubicBezTo>
                      <a:lnTo>
                        <a:pt x="4315" y="2015"/>
                      </a:lnTo>
                      <a:cubicBezTo>
                        <a:pt x="4320" y="2015"/>
                        <a:pt x="4326" y="2010"/>
                        <a:pt x="4335" y="2005"/>
                      </a:cubicBezTo>
                      <a:cubicBezTo>
                        <a:pt x="4417" y="1961"/>
                        <a:pt x="4508" y="1937"/>
                        <a:pt x="4604" y="1937"/>
                      </a:cubicBezTo>
                      <a:cubicBezTo>
                        <a:pt x="4648" y="1937"/>
                        <a:pt x="4690" y="1942"/>
                        <a:pt x="4734" y="1957"/>
                      </a:cubicBezTo>
                      <a:lnTo>
                        <a:pt x="8323" y="2778"/>
                      </a:lnTo>
                      <a:cubicBezTo>
                        <a:pt x="8372" y="2788"/>
                        <a:pt x="8414" y="2793"/>
                        <a:pt x="8458" y="2793"/>
                      </a:cubicBezTo>
                      <a:cubicBezTo>
                        <a:pt x="8478" y="2793"/>
                        <a:pt x="8501" y="2793"/>
                        <a:pt x="8521" y="2788"/>
                      </a:cubicBezTo>
                      <a:lnTo>
                        <a:pt x="8525" y="2788"/>
                      </a:lnTo>
                      <a:cubicBezTo>
                        <a:pt x="8847" y="2749"/>
                        <a:pt x="9093" y="2442"/>
                        <a:pt x="9020" y="2096"/>
                      </a:cubicBezTo>
                      <a:lnTo>
                        <a:pt x="8587" y="1"/>
                      </a:lnTo>
                      <a:close/>
                    </a:path>
                  </a:pathLst>
                </a:custGeom>
                <a:solidFill>
                  <a:srgbClr val="F5801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7" name="Google Shape;2467;p52"/>
                <p:cNvSpPr/>
                <p:nvPr/>
              </p:nvSpPr>
              <p:spPr>
                <a:xfrm>
                  <a:off x="809598" y="3392914"/>
                  <a:ext cx="63945" cy="39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5" h="1013" extrusionOk="0">
                      <a:moveTo>
                        <a:pt x="913" y="0"/>
                      </a:moveTo>
                      <a:cubicBezTo>
                        <a:pt x="865" y="0"/>
                        <a:pt x="815" y="3"/>
                        <a:pt x="764" y="9"/>
                      </a:cubicBezTo>
                      <a:cubicBezTo>
                        <a:pt x="327" y="62"/>
                        <a:pt x="1" y="326"/>
                        <a:pt x="34" y="600"/>
                      </a:cubicBezTo>
                      <a:cubicBezTo>
                        <a:pt x="64" y="842"/>
                        <a:pt x="363" y="1013"/>
                        <a:pt x="734" y="1013"/>
                      </a:cubicBezTo>
                      <a:cubicBezTo>
                        <a:pt x="783" y="1013"/>
                        <a:pt x="833" y="1010"/>
                        <a:pt x="884" y="1003"/>
                      </a:cubicBezTo>
                      <a:cubicBezTo>
                        <a:pt x="1317" y="952"/>
                        <a:pt x="1644" y="686"/>
                        <a:pt x="1611" y="413"/>
                      </a:cubicBezTo>
                      <a:cubicBezTo>
                        <a:pt x="1580" y="171"/>
                        <a:pt x="1281" y="0"/>
                        <a:pt x="913" y="0"/>
                      </a:cubicBezTo>
                      <a:close/>
                    </a:path>
                  </a:pathLst>
                </a:custGeom>
                <a:solidFill>
                  <a:srgbClr val="EE730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8" name="Google Shape;2468;p52"/>
                <p:cNvSpPr/>
                <p:nvPr/>
              </p:nvSpPr>
              <p:spPr>
                <a:xfrm>
                  <a:off x="656596" y="3387782"/>
                  <a:ext cx="28999" cy="39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023" extrusionOk="0">
                      <a:moveTo>
                        <a:pt x="305" y="0"/>
                      </a:moveTo>
                      <a:cubicBezTo>
                        <a:pt x="298" y="0"/>
                        <a:pt x="291" y="1"/>
                        <a:pt x="284" y="2"/>
                      </a:cubicBezTo>
                      <a:cubicBezTo>
                        <a:pt x="126" y="21"/>
                        <a:pt x="0" y="252"/>
                        <a:pt x="0" y="536"/>
                      </a:cubicBezTo>
                      <a:cubicBezTo>
                        <a:pt x="5" y="802"/>
                        <a:pt x="168" y="1023"/>
                        <a:pt x="368" y="1023"/>
                      </a:cubicBezTo>
                      <a:cubicBezTo>
                        <a:pt x="380" y="1023"/>
                        <a:pt x="392" y="1022"/>
                        <a:pt x="404" y="1020"/>
                      </a:cubicBezTo>
                      <a:cubicBezTo>
                        <a:pt x="625" y="997"/>
                        <a:pt x="745" y="732"/>
                        <a:pt x="683" y="454"/>
                      </a:cubicBezTo>
                      <a:cubicBezTo>
                        <a:pt x="619" y="192"/>
                        <a:pt x="454" y="0"/>
                        <a:pt x="305" y="0"/>
                      </a:cubicBezTo>
                      <a:close/>
                    </a:path>
                  </a:pathLst>
                </a:custGeom>
                <a:solidFill>
                  <a:srgbClr val="1F2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9" name="Google Shape;2469;p52"/>
                <p:cNvSpPr/>
                <p:nvPr/>
              </p:nvSpPr>
              <p:spPr>
                <a:xfrm>
                  <a:off x="667753" y="3392875"/>
                  <a:ext cx="8513" cy="6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" h="165" extrusionOk="0">
                      <a:moveTo>
                        <a:pt x="116" y="0"/>
                      </a:moveTo>
                      <a:cubicBezTo>
                        <a:pt x="112" y="0"/>
                        <a:pt x="108" y="0"/>
                        <a:pt x="103" y="1"/>
                      </a:cubicBezTo>
                      <a:cubicBezTo>
                        <a:pt x="0" y="10"/>
                        <a:pt x="16" y="164"/>
                        <a:pt x="112" y="164"/>
                      </a:cubicBezTo>
                      <a:cubicBezTo>
                        <a:pt x="115" y="164"/>
                        <a:pt x="118" y="164"/>
                        <a:pt x="122" y="164"/>
                      </a:cubicBezTo>
                      <a:cubicBezTo>
                        <a:pt x="219" y="150"/>
                        <a:pt x="205" y="0"/>
                        <a:pt x="116" y="0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0" name="Google Shape;2470;p52"/>
                <p:cNvSpPr/>
                <p:nvPr/>
              </p:nvSpPr>
              <p:spPr>
                <a:xfrm>
                  <a:off x="825847" y="3373010"/>
                  <a:ext cx="28999" cy="39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019" extrusionOk="0">
                      <a:moveTo>
                        <a:pt x="306" y="1"/>
                      </a:moveTo>
                      <a:cubicBezTo>
                        <a:pt x="298" y="1"/>
                        <a:pt x="291" y="1"/>
                        <a:pt x="284" y="2"/>
                      </a:cubicBezTo>
                      <a:cubicBezTo>
                        <a:pt x="126" y="22"/>
                        <a:pt x="0" y="253"/>
                        <a:pt x="0" y="535"/>
                      </a:cubicBezTo>
                      <a:cubicBezTo>
                        <a:pt x="5" y="798"/>
                        <a:pt x="168" y="1018"/>
                        <a:pt x="367" y="1018"/>
                      </a:cubicBezTo>
                      <a:cubicBezTo>
                        <a:pt x="379" y="1018"/>
                        <a:pt x="392" y="1018"/>
                        <a:pt x="404" y="1016"/>
                      </a:cubicBezTo>
                      <a:cubicBezTo>
                        <a:pt x="625" y="992"/>
                        <a:pt x="745" y="728"/>
                        <a:pt x="683" y="454"/>
                      </a:cubicBezTo>
                      <a:cubicBezTo>
                        <a:pt x="619" y="188"/>
                        <a:pt x="454" y="1"/>
                        <a:pt x="306" y="1"/>
                      </a:cubicBezTo>
                      <a:close/>
                    </a:path>
                  </a:pathLst>
                </a:custGeom>
                <a:solidFill>
                  <a:srgbClr val="1F2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1" name="Google Shape;2471;p52"/>
                <p:cNvSpPr/>
                <p:nvPr/>
              </p:nvSpPr>
              <p:spPr>
                <a:xfrm>
                  <a:off x="837042" y="3377908"/>
                  <a:ext cx="8552" cy="6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166" extrusionOk="0">
                      <a:moveTo>
                        <a:pt x="110" y="0"/>
                      </a:moveTo>
                      <a:cubicBezTo>
                        <a:pt x="108" y="0"/>
                        <a:pt x="105" y="1"/>
                        <a:pt x="102" y="1"/>
                      </a:cubicBezTo>
                      <a:cubicBezTo>
                        <a:pt x="0" y="15"/>
                        <a:pt x="14" y="165"/>
                        <a:pt x="108" y="165"/>
                      </a:cubicBezTo>
                      <a:cubicBezTo>
                        <a:pt x="112" y="165"/>
                        <a:pt x="116" y="165"/>
                        <a:pt x="121" y="165"/>
                      </a:cubicBezTo>
                      <a:cubicBezTo>
                        <a:pt x="219" y="150"/>
                        <a:pt x="203" y="0"/>
                        <a:pt x="110" y="0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2" name="Google Shape;2472;p52"/>
                <p:cNvSpPr/>
                <p:nvPr/>
              </p:nvSpPr>
              <p:spPr>
                <a:xfrm>
                  <a:off x="728316" y="3423470"/>
                  <a:ext cx="59086" cy="28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737" extrusionOk="0">
                      <a:moveTo>
                        <a:pt x="1436" y="0"/>
                      </a:moveTo>
                      <a:cubicBezTo>
                        <a:pt x="1400" y="0"/>
                        <a:pt x="1370" y="26"/>
                        <a:pt x="1360" y="59"/>
                      </a:cubicBezTo>
                      <a:cubicBezTo>
                        <a:pt x="1360" y="59"/>
                        <a:pt x="1337" y="175"/>
                        <a:pt x="1251" y="295"/>
                      </a:cubicBezTo>
                      <a:cubicBezTo>
                        <a:pt x="1207" y="352"/>
                        <a:pt x="1149" y="415"/>
                        <a:pt x="1072" y="468"/>
                      </a:cubicBezTo>
                      <a:cubicBezTo>
                        <a:pt x="996" y="516"/>
                        <a:pt x="895" y="559"/>
                        <a:pt x="770" y="574"/>
                      </a:cubicBezTo>
                      <a:cubicBezTo>
                        <a:pt x="726" y="583"/>
                        <a:pt x="688" y="583"/>
                        <a:pt x="650" y="583"/>
                      </a:cubicBezTo>
                      <a:cubicBezTo>
                        <a:pt x="549" y="583"/>
                        <a:pt x="472" y="563"/>
                        <a:pt x="404" y="530"/>
                      </a:cubicBezTo>
                      <a:cubicBezTo>
                        <a:pt x="357" y="506"/>
                        <a:pt x="318" y="477"/>
                        <a:pt x="289" y="448"/>
                      </a:cubicBezTo>
                      <a:cubicBezTo>
                        <a:pt x="242" y="401"/>
                        <a:pt x="207" y="348"/>
                        <a:pt x="189" y="310"/>
                      </a:cubicBezTo>
                      <a:cubicBezTo>
                        <a:pt x="178" y="290"/>
                        <a:pt x="169" y="275"/>
                        <a:pt x="164" y="266"/>
                      </a:cubicBezTo>
                      <a:cubicBezTo>
                        <a:pt x="164" y="261"/>
                        <a:pt x="164" y="257"/>
                        <a:pt x="160" y="252"/>
                      </a:cubicBezTo>
                      <a:cubicBezTo>
                        <a:pt x="152" y="217"/>
                        <a:pt x="123" y="195"/>
                        <a:pt x="92" y="195"/>
                      </a:cubicBezTo>
                      <a:cubicBezTo>
                        <a:pt x="84" y="195"/>
                        <a:pt x="76" y="196"/>
                        <a:pt x="69" y="199"/>
                      </a:cubicBezTo>
                      <a:cubicBezTo>
                        <a:pt x="25" y="208"/>
                        <a:pt x="1" y="252"/>
                        <a:pt x="16" y="290"/>
                      </a:cubicBezTo>
                      <a:cubicBezTo>
                        <a:pt x="16" y="295"/>
                        <a:pt x="25" y="324"/>
                        <a:pt x="45" y="367"/>
                      </a:cubicBezTo>
                      <a:cubicBezTo>
                        <a:pt x="73" y="425"/>
                        <a:pt x="131" y="521"/>
                        <a:pt x="227" y="598"/>
                      </a:cubicBezTo>
                      <a:cubicBezTo>
                        <a:pt x="275" y="636"/>
                        <a:pt x="333" y="670"/>
                        <a:pt x="404" y="698"/>
                      </a:cubicBezTo>
                      <a:cubicBezTo>
                        <a:pt x="477" y="723"/>
                        <a:pt x="559" y="736"/>
                        <a:pt x="650" y="736"/>
                      </a:cubicBezTo>
                      <a:cubicBezTo>
                        <a:pt x="693" y="736"/>
                        <a:pt x="741" y="732"/>
                        <a:pt x="790" y="727"/>
                      </a:cubicBezTo>
                      <a:cubicBezTo>
                        <a:pt x="943" y="703"/>
                        <a:pt x="1063" y="656"/>
                        <a:pt x="1159" y="592"/>
                      </a:cubicBezTo>
                      <a:cubicBezTo>
                        <a:pt x="1231" y="545"/>
                        <a:pt x="1294" y="487"/>
                        <a:pt x="1337" y="434"/>
                      </a:cubicBezTo>
                      <a:cubicBezTo>
                        <a:pt x="1409" y="348"/>
                        <a:pt x="1453" y="266"/>
                        <a:pt x="1476" y="199"/>
                      </a:cubicBezTo>
                      <a:cubicBezTo>
                        <a:pt x="1505" y="137"/>
                        <a:pt x="1510" y="93"/>
                        <a:pt x="1515" y="88"/>
                      </a:cubicBezTo>
                      <a:cubicBezTo>
                        <a:pt x="1520" y="50"/>
                        <a:pt x="1495" y="6"/>
                        <a:pt x="1453" y="2"/>
                      </a:cubicBezTo>
                      <a:cubicBezTo>
                        <a:pt x="1447" y="1"/>
                        <a:pt x="1442" y="0"/>
                        <a:pt x="1436" y="0"/>
                      </a:cubicBezTo>
                      <a:close/>
                    </a:path>
                  </a:pathLst>
                </a:custGeom>
                <a:solidFill>
                  <a:srgbClr val="1F2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3" name="Google Shape;2473;p52"/>
                <p:cNvSpPr/>
                <p:nvPr/>
              </p:nvSpPr>
              <p:spPr>
                <a:xfrm>
                  <a:off x="688744" y="3217432"/>
                  <a:ext cx="59086" cy="59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1520" extrusionOk="0">
                      <a:moveTo>
                        <a:pt x="759" y="1"/>
                      </a:moveTo>
                      <a:cubicBezTo>
                        <a:pt x="342" y="1"/>
                        <a:pt x="0" y="342"/>
                        <a:pt x="0" y="760"/>
                      </a:cubicBezTo>
                      <a:cubicBezTo>
                        <a:pt x="0" y="1178"/>
                        <a:pt x="342" y="1520"/>
                        <a:pt x="759" y="1520"/>
                      </a:cubicBezTo>
                      <a:cubicBezTo>
                        <a:pt x="1178" y="1520"/>
                        <a:pt x="1519" y="1178"/>
                        <a:pt x="1519" y="760"/>
                      </a:cubicBezTo>
                      <a:cubicBezTo>
                        <a:pt x="1519" y="342"/>
                        <a:pt x="1178" y="1"/>
                        <a:pt x="759" y="1"/>
                      </a:cubicBezTo>
                      <a:close/>
                    </a:path>
                  </a:pathLst>
                </a:custGeom>
                <a:solidFill>
                  <a:srgbClr val="FECF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4" name="Google Shape;2474;p52"/>
                <p:cNvSpPr/>
                <p:nvPr/>
              </p:nvSpPr>
              <p:spPr>
                <a:xfrm>
                  <a:off x="642213" y="3412896"/>
                  <a:ext cx="63906" cy="39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4" h="1014" extrusionOk="0">
                      <a:moveTo>
                        <a:pt x="911" y="0"/>
                      </a:moveTo>
                      <a:cubicBezTo>
                        <a:pt x="862" y="0"/>
                        <a:pt x="811" y="3"/>
                        <a:pt x="760" y="10"/>
                      </a:cubicBezTo>
                      <a:cubicBezTo>
                        <a:pt x="328" y="63"/>
                        <a:pt x="0" y="327"/>
                        <a:pt x="35" y="600"/>
                      </a:cubicBezTo>
                      <a:cubicBezTo>
                        <a:pt x="64" y="846"/>
                        <a:pt x="362" y="1013"/>
                        <a:pt x="728" y="1013"/>
                      </a:cubicBezTo>
                      <a:cubicBezTo>
                        <a:pt x="778" y="1013"/>
                        <a:pt x="829" y="1010"/>
                        <a:pt x="880" y="1004"/>
                      </a:cubicBezTo>
                      <a:cubicBezTo>
                        <a:pt x="1317" y="957"/>
                        <a:pt x="1644" y="687"/>
                        <a:pt x="1610" y="413"/>
                      </a:cubicBezTo>
                      <a:cubicBezTo>
                        <a:pt x="1581" y="171"/>
                        <a:pt x="1281" y="0"/>
                        <a:pt x="911" y="0"/>
                      </a:cubicBezTo>
                      <a:close/>
                    </a:path>
                  </a:pathLst>
                </a:custGeom>
                <a:solidFill>
                  <a:srgbClr val="EE730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75" name="Google Shape;2475;p52"/>
              <p:cNvSpPr/>
              <p:nvPr/>
            </p:nvSpPr>
            <p:spPr>
              <a:xfrm>
                <a:off x="488084" y="3164600"/>
                <a:ext cx="535235" cy="523452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6" name="Google Shape;2476;p52"/>
            <p:cNvGrpSpPr/>
            <p:nvPr/>
          </p:nvGrpSpPr>
          <p:grpSpPr>
            <a:xfrm rot="-611273">
              <a:off x="7123286" y="1417663"/>
              <a:ext cx="375229" cy="367022"/>
              <a:chOff x="488084" y="3164562"/>
              <a:chExt cx="535235" cy="523530"/>
            </a:xfrm>
          </p:grpSpPr>
          <p:grpSp>
            <p:nvGrpSpPr>
              <p:cNvPr id="2477" name="Google Shape;2477;p52"/>
              <p:cNvGrpSpPr/>
              <p:nvPr/>
            </p:nvGrpSpPr>
            <p:grpSpPr>
              <a:xfrm>
                <a:off x="488084" y="3164562"/>
                <a:ext cx="535235" cy="523530"/>
                <a:chOff x="488084" y="3164562"/>
                <a:chExt cx="535235" cy="523530"/>
              </a:xfrm>
            </p:grpSpPr>
            <p:sp>
              <p:nvSpPr>
                <p:cNvPr id="2478" name="Google Shape;2478;p52"/>
                <p:cNvSpPr/>
                <p:nvPr/>
              </p:nvSpPr>
              <p:spPr>
                <a:xfrm>
                  <a:off x="488084" y="3164562"/>
                  <a:ext cx="535235" cy="523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9" h="13465" extrusionOk="0">
                      <a:moveTo>
                        <a:pt x="6221" y="1"/>
                      </a:moveTo>
                      <a:cubicBezTo>
                        <a:pt x="6004" y="1"/>
                        <a:pt x="5790" y="120"/>
                        <a:pt x="5691" y="342"/>
                      </a:cubicBezTo>
                      <a:lnTo>
                        <a:pt x="4173" y="3701"/>
                      </a:lnTo>
                      <a:cubicBezTo>
                        <a:pt x="4109" y="3831"/>
                        <a:pt x="4004" y="3936"/>
                        <a:pt x="3869" y="3994"/>
                      </a:cubicBezTo>
                      <a:lnTo>
                        <a:pt x="476" y="5442"/>
                      </a:lnTo>
                      <a:cubicBezTo>
                        <a:pt x="87" y="5604"/>
                        <a:pt x="1" y="6119"/>
                        <a:pt x="314" y="6402"/>
                      </a:cubicBezTo>
                      <a:lnTo>
                        <a:pt x="3038" y="8887"/>
                      </a:lnTo>
                      <a:cubicBezTo>
                        <a:pt x="3148" y="8982"/>
                        <a:pt x="3215" y="9117"/>
                        <a:pt x="3226" y="9261"/>
                      </a:cubicBezTo>
                      <a:lnTo>
                        <a:pt x="3552" y="12938"/>
                      </a:lnTo>
                      <a:cubicBezTo>
                        <a:pt x="3581" y="13251"/>
                        <a:pt x="3847" y="13465"/>
                        <a:pt x="4133" y="13465"/>
                      </a:cubicBezTo>
                      <a:cubicBezTo>
                        <a:pt x="4228" y="13465"/>
                        <a:pt x="4326" y="13441"/>
                        <a:pt x="4417" y="13389"/>
                      </a:cubicBezTo>
                      <a:lnTo>
                        <a:pt x="7622" y="11564"/>
                      </a:lnTo>
                      <a:cubicBezTo>
                        <a:pt x="7708" y="11514"/>
                        <a:pt x="7804" y="11490"/>
                        <a:pt x="7902" y="11490"/>
                      </a:cubicBezTo>
                      <a:cubicBezTo>
                        <a:pt x="7948" y="11490"/>
                        <a:pt x="7995" y="11495"/>
                        <a:pt x="8041" y="11506"/>
                      </a:cubicBezTo>
                      <a:lnTo>
                        <a:pt x="11630" y="12327"/>
                      </a:lnTo>
                      <a:cubicBezTo>
                        <a:pt x="11676" y="12338"/>
                        <a:pt x="11721" y="12343"/>
                        <a:pt x="11765" y="12343"/>
                      </a:cubicBezTo>
                      <a:cubicBezTo>
                        <a:pt x="12120" y="12343"/>
                        <a:pt x="12404" y="12013"/>
                        <a:pt x="12327" y="11645"/>
                      </a:cubicBezTo>
                      <a:lnTo>
                        <a:pt x="11588" y="8037"/>
                      </a:lnTo>
                      <a:cubicBezTo>
                        <a:pt x="11554" y="7892"/>
                        <a:pt x="11583" y="7742"/>
                        <a:pt x="11655" y="7618"/>
                      </a:cubicBezTo>
                      <a:lnTo>
                        <a:pt x="13548" y="4455"/>
                      </a:lnTo>
                      <a:cubicBezTo>
                        <a:pt x="13769" y="4096"/>
                        <a:pt x="13538" y="3630"/>
                        <a:pt x="13116" y="3581"/>
                      </a:cubicBezTo>
                      <a:lnTo>
                        <a:pt x="9454" y="3173"/>
                      </a:lnTo>
                      <a:cubicBezTo>
                        <a:pt x="9310" y="3158"/>
                        <a:pt x="9175" y="3086"/>
                        <a:pt x="9079" y="2980"/>
                      </a:cubicBezTo>
                      <a:lnTo>
                        <a:pt x="6657" y="198"/>
                      </a:lnTo>
                      <a:cubicBezTo>
                        <a:pt x="6539" y="64"/>
                        <a:pt x="6379" y="1"/>
                        <a:pt x="6221" y="1"/>
                      </a:cubicBezTo>
                      <a:close/>
                    </a:path>
                  </a:pathLst>
                </a:custGeom>
                <a:solidFill>
                  <a:srgbClr val="FEB1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" name="Google Shape;2479;p52"/>
                <p:cNvSpPr/>
                <p:nvPr/>
              </p:nvSpPr>
              <p:spPr>
                <a:xfrm>
                  <a:off x="948023" y="3535780"/>
                  <a:ext cx="22080" cy="108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2789" extrusionOk="0">
                      <a:moveTo>
                        <a:pt x="62" y="1"/>
                      </a:moveTo>
                      <a:lnTo>
                        <a:pt x="495" y="2096"/>
                      </a:lnTo>
                      <a:cubicBezTo>
                        <a:pt x="568" y="2442"/>
                        <a:pt x="322" y="2749"/>
                        <a:pt x="0" y="2788"/>
                      </a:cubicBezTo>
                      <a:cubicBezTo>
                        <a:pt x="322" y="2749"/>
                        <a:pt x="568" y="2442"/>
                        <a:pt x="501" y="2096"/>
                      </a:cubicBezTo>
                      <a:lnTo>
                        <a:pt x="68" y="1"/>
                      </a:lnTo>
                      <a:close/>
                    </a:path>
                  </a:pathLst>
                </a:custGeom>
                <a:solidFill>
                  <a:srgbClr val="E6AC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" name="Google Shape;2480;p52"/>
                <p:cNvSpPr/>
                <p:nvPr/>
              </p:nvSpPr>
              <p:spPr>
                <a:xfrm>
                  <a:off x="616635" y="3535780"/>
                  <a:ext cx="353468" cy="152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3" h="3918" extrusionOk="0">
                      <a:moveTo>
                        <a:pt x="8587" y="1"/>
                      </a:moveTo>
                      <a:cubicBezTo>
                        <a:pt x="6954" y="693"/>
                        <a:pt x="5180" y="1058"/>
                        <a:pt x="3388" y="1058"/>
                      </a:cubicBezTo>
                      <a:cubicBezTo>
                        <a:pt x="2259" y="1058"/>
                        <a:pt x="1119" y="914"/>
                        <a:pt x="1" y="616"/>
                      </a:cubicBezTo>
                      <a:lnTo>
                        <a:pt x="1" y="616"/>
                      </a:lnTo>
                      <a:lnTo>
                        <a:pt x="245" y="3389"/>
                      </a:lnTo>
                      <a:cubicBezTo>
                        <a:pt x="254" y="3509"/>
                        <a:pt x="303" y="3614"/>
                        <a:pt x="370" y="3696"/>
                      </a:cubicBezTo>
                      <a:cubicBezTo>
                        <a:pt x="480" y="3836"/>
                        <a:pt x="649" y="3918"/>
                        <a:pt x="826" y="3918"/>
                      </a:cubicBezTo>
                      <a:cubicBezTo>
                        <a:pt x="918" y="3918"/>
                        <a:pt x="1019" y="3893"/>
                        <a:pt x="1110" y="3840"/>
                      </a:cubicBezTo>
                      <a:lnTo>
                        <a:pt x="4315" y="2015"/>
                      </a:lnTo>
                      <a:cubicBezTo>
                        <a:pt x="4320" y="2015"/>
                        <a:pt x="4326" y="2010"/>
                        <a:pt x="4335" y="2005"/>
                      </a:cubicBezTo>
                      <a:cubicBezTo>
                        <a:pt x="4417" y="1961"/>
                        <a:pt x="4508" y="1937"/>
                        <a:pt x="4604" y="1937"/>
                      </a:cubicBezTo>
                      <a:cubicBezTo>
                        <a:pt x="4648" y="1937"/>
                        <a:pt x="4690" y="1942"/>
                        <a:pt x="4734" y="1957"/>
                      </a:cubicBezTo>
                      <a:lnTo>
                        <a:pt x="8323" y="2778"/>
                      </a:lnTo>
                      <a:cubicBezTo>
                        <a:pt x="8372" y="2788"/>
                        <a:pt x="8414" y="2793"/>
                        <a:pt x="8458" y="2793"/>
                      </a:cubicBezTo>
                      <a:cubicBezTo>
                        <a:pt x="8478" y="2793"/>
                        <a:pt x="8501" y="2793"/>
                        <a:pt x="8521" y="2788"/>
                      </a:cubicBezTo>
                      <a:lnTo>
                        <a:pt x="8525" y="2788"/>
                      </a:lnTo>
                      <a:cubicBezTo>
                        <a:pt x="8847" y="2749"/>
                        <a:pt x="9093" y="2442"/>
                        <a:pt x="9020" y="2096"/>
                      </a:cubicBezTo>
                      <a:lnTo>
                        <a:pt x="8587" y="1"/>
                      </a:lnTo>
                      <a:close/>
                    </a:path>
                  </a:pathLst>
                </a:custGeom>
                <a:solidFill>
                  <a:srgbClr val="F5801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" name="Google Shape;2481;p52"/>
                <p:cNvSpPr/>
                <p:nvPr/>
              </p:nvSpPr>
              <p:spPr>
                <a:xfrm>
                  <a:off x="809598" y="3392914"/>
                  <a:ext cx="63945" cy="39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5" h="1013" extrusionOk="0">
                      <a:moveTo>
                        <a:pt x="913" y="0"/>
                      </a:moveTo>
                      <a:cubicBezTo>
                        <a:pt x="865" y="0"/>
                        <a:pt x="815" y="3"/>
                        <a:pt x="764" y="9"/>
                      </a:cubicBezTo>
                      <a:cubicBezTo>
                        <a:pt x="327" y="62"/>
                        <a:pt x="1" y="326"/>
                        <a:pt x="34" y="600"/>
                      </a:cubicBezTo>
                      <a:cubicBezTo>
                        <a:pt x="64" y="842"/>
                        <a:pt x="363" y="1013"/>
                        <a:pt x="734" y="1013"/>
                      </a:cubicBezTo>
                      <a:cubicBezTo>
                        <a:pt x="783" y="1013"/>
                        <a:pt x="833" y="1010"/>
                        <a:pt x="884" y="1003"/>
                      </a:cubicBezTo>
                      <a:cubicBezTo>
                        <a:pt x="1317" y="952"/>
                        <a:pt x="1644" y="686"/>
                        <a:pt x="1611" y="413"/>
                      </a:cubicBezTo>
                      <a:cubicBezTo>
                        <a:pt x="1580" y="171"/>
                        <a:pt x="1281" y="0"/>
                        <a:pt x="913" y="0"/>
                      </a:cubicBezTo>
                      <a:close/>
                    </a:path>
                  </a:pathLst>
                </a:custGeom>
                <a:solidFill>
                  <a:srgbClr val="EE730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" name="Google Shape;2482;p52"/>
                <p:cNvSpPr/>
                <p:nvPr/>
              </p:nvSpPr>
              <p:spPr>
                <a:xfrm>
                  <a:off x="656596" y="3387782"/>
                  <a:ext cx="28999" cy="39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023" extrusionOk="0">
                      <a:moveTo>
                        <a:pt x="305" y="0"/>
                      </a:moveTo>
                      <a:cubicBezTo>
                        <a:pt x="298" y="0"/>
                        <a:pt x="291" y="1"/>
                        <a:pt x="284" y="2"/>
                      </a:cubicBezTo>
                      <a:cubicBezTo>
                        <a:pt x="126" y="21"/>
                        <a:pt x="0" y="252"/>
                        <a:pt x="0" y="536"/>
                      </a:cubicBezTo>
                      <a:cubicBezTo>
                        <a:pt x="5" y="802"/>
                        <a:pt x="168" y="1023"/>
                        <a:pt x="368" y="1023"/>
                      </a:cubicBezTo>
                      <a:cubicBezTo>
                        <a:pt x="380" y="1023"/>
                        <a:pt x="392" y="1022"/>
                        <a:pt x="404" y="1020"/>
                      </a:cubicBezTo>
                      <a:cubicBezTo>
                        <a:pt x="625" y="997"/>
                        <a:pt x="745" y="732"/>
                        <a:pt x="683" y="454"/>
                      </a:cubicBezTo>
                      <a:cubicBezTo>
                        <a:pt x="619" y="192"/>
                        <a:pt x="454" y="0"/>
                        <a:pt x="305" y="0"/>
                      </a:cubicBezTo>
                      <a:close/>
                    </a:path>
                  </a:pathLst>
                </a:custGeom>
                <a:solidFill>
                  <a:srgbClr val="1F2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" name="Google Shape;2483;p52"/>
                <p:cNvSpPr/>
                <p:nvPr/>
              </p:nvSpPr>
              <p:spPr>
                <a:xfrm>
                  <a:off x="667753" y="3392875"/>
                  <a:ext cx="8513" cy="6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" h="165" extrusionOk="0">
                      <a:moveTo>
                        <a:pt x="116" y="0"/>
                      </a:moveTo>
                      <a:cubicBezTo>
                        <a:pt x="112" y="0"/>
                        <a:pt x="108" y="0"/>
                        <a:pt x="103" y="1"/>
                      </a:cubicBezTo>
                      <a:cubicBezTo>
                        <a:pt x="0" y="10"/>
                        <a:pt x="16" y="164"/>
                        <a:pt x="112" y="164"/>
                      </a:cubicBezTo>
                      <a:cubicBezTo>
                        <a:pt x="115" y="164"/>
                        <a:pt x="118" y="164"/>
                        <a:pt x="122" y="164"/>
                      </a:cubicBezTo>
                      <a:cubicBezTo>
                        <a:pt x="219" y="150"/>
                        <a:pt x="205" y="0"/>
                        <a:pt x="116" y="0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4" name="Google Shape;2484;p52"/>
                <p:cNvSpPr/>
                <p:nvPr/>
              </p:nvSpPr>
              <p:spPr>
                <a:xfrm>
                  <a:off x="825847" y="3373010"/>
                  <a:ext cx="28999" cy="39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019" extrusionOk="0">
                      <a:moveTo>
                        <a:pt x="306" y="1"/>
                      </a:moveTo>
                      <a:cubicBezTo>
                        <a:pt x="298" y="1"/>
                        <a:pt x="291" y="1"/>
                        <a:pt x="284" y="2"/>
                      </a:cubicBezTo>
                      <a:cubicBezTo>
                        <a:pt x="126" y="22"/>
                        <a:pt x="0" y="253"/>
                        <a:pt x="0" y="535"/>
                      </a:cubicBezTo>
                      <a:cubicBezTo>
                        <a:pt x="5" y="798"/>
                        <a:pt x="168" y="1018"/>
                        <a:pt x="367" y="1018"/>
                      </a:cubicBezTo>
                      <a:cubicBezTo>
                        <a:pt x="379" y="1018"/>
                        <a:pt x="392" y="1018"/>
                        <a:pt x="404" y="1016"/>
                      </a:cubicBezTo>
                      <a:cubicBezTo>
                        <a:pt x="625" y="992"/>
                        <a:pt x="745" y="728"/>
                        <a:pt x="683" y="454"/>
                      </a:cubicBezTo>
                      <a:cubicBezTo>
                        <a:pt x="619" y="188"/>
                        <a:pt x="454" y="1"/>
                        <a:pt x="306" y="1"/>
                      </a:cubicBezTo>
                      <a:close/>
                    </a:path>
                  </a:pathLst>
                </a:custGeom>
                <a:solidFill>
                  <a:srgbClr val="1F2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5" name="Google Shape;2485;p52"/>
                <p:cNvSpPr/>
                <p:nvPr/>
              </p:nvSpPr>
              <p:spPr>
                <a:xfrm>
                  <a:off x="837042" y="3377908"/>
                  <a:ext cx="8552" cy="6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166" extrusionOk="0">
                      <a:moveTo>
                        <a:pt x="110" y="0"/>
                      </a:moveTo>
                      <a:cubicBezTo>
                        <a:pt x="108" y="0"/>
                        <a:pt x="105" y="1"/>
                        <a:pt x="102" y="1"/>
                      </a:cubicBezTo>
                      <a:cubicBezTo>
                        <a:pt x="0" y="15"/>
                        <a:pt x="14" y="165"/>
                        <a:pt x="108" y="165"/>
                      </a:cubicBezTo>
                      <a:cubicBezTo>
                        <a:pt x="112" y="165"/>
                        <a:pt x="116" y="165"/>
                        <a:pt x="121" y="165"/>
                      </a:cubicBezTo>
                      <a:cubicBezTo>
                        <a:pt x="219" y="150"/>
                        <a:pt x="203" y="0"/>
                        <a:pt x="110" y="0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6" name="Google Shape;2486;p52"/>
                <p:cNvSpPr/>
                <p:nvPr/>
              </p:nvSpPr>
              <p:spPr>
                <a:xfrm>
                  <a:off x="728316" y="3423470"/>
                  <a:ext cx="59086" cy="28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737" extrusionOk="0">
                      <a:moveTo>
                        <a:pt x="1436" y="0"/>
                      </a:moveTo>
                      <a:cubicBezTo>
                        <a:pt x="1400" y="0"/>
                        <a:pt x="1370" y="26"/>
                        <a:pt x="1360" y="59"/>
                      </a:cubicBezTo>
                      <a:cubicBezTo>
                        <a:pt x="1360" y="59"/>
                        <a:pt x="1337" y="175"/>
                        <a:pt x="1251" y="295"/>
                      </a:cubicBezTo>
                      <a:cubicBezTo>
                        <a:pt x="1207" y="352"/>
                        <a:pt x="1149" y="415"/>
                        <a:pt x="1072" y="468"/>
                      </a:cubicBezTo>
                      <a:cubicBezTo>
                        <a:pt x="996" y="516"/>
                        <a:pt x="895" y="559"/>
                        <a:pt x="770" y="574"/>
                      </a:cubicBezTo>
                      <a:cubicBezTo>
                        <a:pt x="726" y="583"/>
                        <a:pt x="688" y="583"/>
                        <a:pt x="650" y="583"/>
                      </a:cubicBezTo>
                      <a:cubicBezTo>
                        <a:pt x="549" y="583"/>
                        <a:pt x="472" y="563"/>
                        <a:pt x="404" y="530"/>
                      </a:cubicBezTo>
                      <a:cubicBezTo>
                        <a:pt x="357" y="506"/>
                        <a:pt x="318" y="477"/>
                        <a:pt x="289" y="448"/>
                      </a:cubicBezTo>
                      <a:cubicBezTo>
                        <a:pt x="242" y="401"/>
                        <a:pt x="207" y="348"/>
                        <a:pt x="189" y="310"/>
                      </a:cubicBezTo>
                      <a:cubicBezTo>
                        <a:pt x="178" y="290"/>
                        <a:pt x="169" y="275"/>
                        <a:pt x="164" y="266"/>
                      </a:cubicBezTo>
                      <a:cubicBezTo>
                        <a:pt x="164" y="261"/>
                        <a:pt x="164" y="257"/>
                        <a:pt x="160" y="252"/>
                      </a:cubicBezTo>
                      <a:cubicBezTo>
                        <a:pt x="152" y="217"/>
                        <a:pt x="123" y="195"/>
                        <a:pt x="92" y="195"/>
                      </a:cubicBezTo>
                      <a:cubicBezTo>
                        <a:pt x="84" y="195"/>
                        <a:pt x="76" y="196"/>
                        <a:pt x="69" y="199"/>
                      </a:cubicBezTo>
                      <a:cubicBezTo>
                        <a:pt x="25" y="208"/>
                        <a:pt x="1" y="252"/>
                        <a:pt x="16" y="290"/>
                      </a:cubicBezTo>
                      <a:cubicBezTo>
                        <a:pt x="16" y="295"/>
                        <a:pt x="25" y="324"/>
                        <a:pt x="45" y="367"/>
                      </a:cubicBezTo>
                      <a:cubicBezTo>
                        <a:pt x="73" y="425"/>
                        <a:pt x="131" y="521"/>
                        <a:pt x="227" y="598"/>
                      </a:cubicBezTo>
                      <a:cubicBezTo>
                        <a:pt x="275" y="636"/>
                        <a:pt x="333" y="670"/>
                        <a:pt x="404" y="698"/>
                      </a:cubicBezTo>
                      <a:cubicBezTo>
                        <a:pt x="477" y="723"/>
                        <a:pt x="559" y="736"/>
                        <a:pt x="650" y="736"/>
                      </a:cubicBezTo>
                      <a:cubicBezTo>
                        <a:pt x="693" y="736"/>
                        <a:pt x="741" y="732"/>
                        <a:pt x="790" y="727"/>
                      </a:cubicBezTo>
                      <a:cubicBezTo>
                        <a:pt x="943" y="703"/>
                        <a:pt x="1063" y="656"/>
                        <a:pt x="1159" y="592"/>
                      </a:cubicBezTo>
                      <a:cubicBezTo>
                        <a:pt x="1231" y="545"/>
                        <a:pt x="1294" y="487"/>
                        <a:pt x="1337" y="434"/>
                      </a:cubicBezTo>
                      <a:cubicBezTo>
                        <a:pt x="1409" y="348"/>
                        <a:pt x="1453" y="266"/>
                        <a:pt x="1476" y="199"/>
                      </a:cubicBezTo>
                      <a:cubicBezTo>
                        <a:pt x="1505" y="137"/>
                        <a:pt x="1510" y="93"/>
                        <a:pt x="1515" y="88"/>
                      </a:cubicBezTo>
                      <a:cubicBezTo>
                        <a:pt x="1520" y="50"/>
                        <a:pt x="1495" y="6"/>
                        <a:pt x="1453" y="2"/>
                      </a:cubicBezTo>
                      <a:cubicBezTo>
                        <a:pt x="1447" y="1"/>
                        <a:pt x="1442" y="0"/>
                        <a:pt x="1436" y="0"/>
                      </a:cubicBezTo>
                      <a:close/>
                    </a:path>
                  </a:pathLst>
                </a:custGeom>
                <a:solidFill>
                  <a:srgbClr val="1F2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7" name="Google Shape;2487;p52"/>
                <p:cNvSpPr/>
                <p:nvPr/>
              </p:nvSpPr>
              <p:spPr>
                <a:xfrm>
                  <a:off x="688744" y="3217432"/>
                  <a:ext cx="59086" cy="59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1520" extrusionOk="0">
                      <a:moveTo>
                        <a:pt x="759" y="1"/>
                      </a:moveTo>
                      <a:cubicBezTo>
                        <a:pt x="342" y="1"/>
                        <a:pt x="0" y="342"/>
                        <a:pt x="0" y="760"/>
                      </a:cubicBezTo>
                      <a:cubicBezTo>
                        <a:pt x="0" y="1178"/>
                        <a:pt x="342" y="1520"/>
                        <a:pt x="759" y="1520"/>
                      </a:cubicBezTo>
                      <a:cubicBezTo>
                        <a:pt x="1178" y="1520"/>
                        <a:pt x="1519" y="1178"/>
                        <a:pt x="1519" y="760"/>
                      </a:cubicBezTo>
                      <a:cubicBezTo>
                        <a:pt x="1519" y="342"/>
                        <a:pt x="1178" y="1"/>
                        <a:pt x="759" y="1"/>
                      </a:cubicBezTo>
                      <a:close/>
                    </a:path>
                  </a:pathLst>
                </a:custGeom>
                <a:solidFill>
                  <a:srgbClr val="FECF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8" name="Google Shape;2488;p52"/>
                <p:cNvSpPr/>
                <p:nvPr/>
              </p:nvSpPr>
              <p:spPr>
                <a:xfrm>
                  <a:off x="642213" y="3412896"/>
                  <a:ext cx="63906" cy="39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4" h="1014" extrusionOk="0">
                      <a:moveTo>
                        <a:pt x="911" y="0"/>
                      </a:moveTo>
                      <a:cubicBezTo>
                        <a:pt x="862" y="0"/>
                        <a:pt x="811" y="3"/>
                        <a:pt x="760" y="10"/>
                      </a:cubicBezTo>
                      <a:cubicBezTo>
                        <a:pt x="328" y="63"/>
                        <a:pt x="0" y="327"/>
                        <a:pt x="35" y="600"/>
                      </a:cubicBezTo>
                      <a:cubicBezTo>
                        <a:pt x="64" y="846"/>
                        <a:pt x="362" y="1013"/>
                        <a:pt x="728" y="1013"/>
                      </a:cubicBezTo>
                      <a:cubicBezTo>
                        <a:pt x="778" y="1013"/>
                        <a:pt x="829" y="1010"/>
                        <a:pt x="880" y="1004"/>
                      </a:cubicBezTo>
                      <a:cubicBezTo>
                        <a:pt x="1317" y="957"/>
                        <a:pt x="1644" y="687"/>
                        <a:pt x="1610" y="413"/>
                      </a:cubicBezTo>
                      <a:cubicBezTo>
                        <a:pt x="1581" y="171"/>
                        <a:pt x="1281" y="0"/>
                        <a:pt x="911" y="0"/>
                      </a:cubicBezTo>
                      <a:close/>
                    </a:path>
                  </a:pathLst>
                </a:custGeom>
                <a:solidFill>
                  <a:srgbClr val="EE730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89" name="Google Shape;2489;p52"/>
              <p:cNvSpPr/>
              <p:nvPr/>
            </p:nvSpPr>
            <p:spPr>
              <a:xfrm>
                <a:off x="488084" y="3164600"/>
                <a:ext cx="535235" cy="523452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0" name="Google Shape;2490;p52"/>
            <p:cNvGrpSpPr/>
            <p:nvPr/>
          </p:nvGrpSpPr>
          <p:grpSpPr>
            <a:xfrm rot="1189477">
              <a:off x="6498465" y="1038506"/>
              <a:ext cx="295913" cy="289441"/>
              <a:chOff x="488084" y="3164562"/>
              <a:chExt cx="535235" cy="523530"/>
            </a:xfrm>
          </p:grpSpPr>
          <p:grpSp>
            <p:nvGrpSpPr>
              <p:cNvPr id="2491" name="Google Shape;2491;p52"/>
              <p:cNvGrpSpPr/>
              <p:nvPr/>
            </p:nvGrpSpPr>
            <p:grpSpPr>
              <a:xfrm>
                <a:off x="488084" y="3164562"/>
                <a:ext cx="535235" cy="523530"/>
                <a:chOff x="488084" y="3164562"/>
                <a:chExt cx="535235" cy="523530"/>
              </a:xfrm>
            </p:grpSpPr>
            <p:sp>
              <p:nvSpPr>
                <p:cNvPr id="2492" name="Google Shape;2492;p52"/>
                <p:cNvSpPr/>
                <p:nvPr/>
              </p:nvSpPr>
              <p:spPr>
                <a:xfrm>
                  <a:off x="488084" y="3164562"/>
                  <a:ext cx="535235" cy="523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9" h="13465" extrusionOk="0">
                      <a:moveTo>
                        <a:pt x="6221" y="1"/>
                      </a:moveTo>
                      <a:cubicBezTo>
                        <a:pt x="6004" y="1"/>
                        <a:pt x="5790" y="120"/>
                        <a:pt x="5691" y="342"/>
                      </a:cubicBezTo>
                      <a:lnTo>
                        <a:pt x="4173" y="3701"/>
                      </a:lnTo>
                      <a:cubicBezTo>
                        <a:pt x="4109" y="3831"/>
                        <a:pt x="4004" y="3936"/>
                        <a:pt x="3869" y="3994"/>
                      </a:cubicBezTo>
                      <a:lnTo>
                        <a:pt x="476" y="5442"/>
                      </a:lnTo>
                      <a:cubicBezTo>
                        <a:pt x="87" y="5604"/>
                        <a:pt x="1" y="6119"/>
                        <a:pt x="314" y="6402"/>
                      </a:cubicBezTo>
                      <a:lnTo>
                        <a:pt x="3038" y="8887"/>
                      </a:lnTo>
                      <a:cubicBezTo>
                        <a:pt x="3148" y="8982"/>
                        <a:pt x="3215" y="9117"/>
                        <a:pt x="3226" y="9261"/>
                      </a:cubicBezTo>
                      <a:lnTo>
                        <a:pt x="3552" y="12938"/>
                      </a:lnTo>
                      <a:cubicBezTo>
                        <a:pt x="3581" y="13251"/>
                        <a:pt x="3847" y="13465"/>
                        <a:pt x="4133" y="13465"/>
                      </a:cubicBezTo>
                      <a:cubicBezTo>
                        <a:pt x="4228" y="13465"/>
                        <a:pt x="4326" y="13441"/>
                        <a:pt x="4417" y="13389"/>
                      </a:cubicBezTo>
                      <a:lnTo>
                        <a:pt x="7622" y="11564"/>
                      </a:lnTo>
                      <a:cubicBezTo>
                        <a:pt x="7708" y="11514"/>
                        <a:pt x="7804" y="11490"/>
                        <a:pt x="7902" y="11490"/>
                      </a:cubicBezTo>
                      <a:cubicBezTo>
                        <a:pt x="7948" y="11490"/>
                        <a:pt x="7995" y="11495"/>
                        <a:pt x="8041" y="11506"/>
                      </a:cubicBezTo>
                      <a:lnTo>
                        <a:pt x="11630" y="12327"/>
                      </a:lnTo>
                      <a:cubicBezTo>
                        <a:pt x="11676" y="12338"/>
                        <a:pt x="11721" y="12343"/>
                        <a:pt x="11765" y="12343"/>
                      </a:cubicBezTo>
                      <a:cubicBezTo>
                        <a:pt x="12120" y="12343"/>
                        <a:pt x="12404" y="12013"/>
                        <a:pt x="12327" y="11645"/>
                      </a:cubicBezTo>
                      <a:lnTo>
                        <a:pt x="11588" y="8037"/>
                      </a:lnTo>
                      <a:cubicBezTo>
                        <a:pt x="11554" y="7892"/>
                        <a:pt x="11583" y="7742"/>
                        <a:pt x="11655" y="7618"/>
                      </a:cubicBezTo>
                      <a:lnTo>
                        <a:pt x="13548" y="4455"/>
                      </a:lnTo>
                      <a:cubicBezTo>
                        <a:pt x="13769" y="4096"/>
                        <a:pt x="13538" y="3630"/>
                        <a:pt x="13116" y="3581"/>
                      </a:cubicBezTo>
                      <a:lnTo>
                        <a:pt x="9454" y="3173"/>
                      </a:lnTo>
                      <a:cubicBezTo>
                        <a:pt x="9310" y="3158"/>
                        <a:pt x="9175" y="3086"/>
                        <a:pt x="9079" y="2980"/>
                      </a:cubicBezTo>
                      <a:lnTo>
                        <a:pt x="6657" y="198"/>
                      </a:lnTo>
                      <a:cubicBezTo>
                        <a:pt x="6539" y="64"/>
                        <a:pt x="6379" y="1"/>
                        <a:pt x="6221" y="1"/>
                      </a:cubicBezTo>
                      <a:close/>
                    </a:path>
                  </a:pathLst>
                </a:custGeom>
                <a:solidFill>
                  <a:srgbClr val="FEB1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3" name="Google Shape;2493;p52"/>
                <p:cNvSpPr/>
                <p:nvPr/>
              </p:nvSpPr>
              <p:spPr>
                <a:xfrm>
                  <a:off x="948023" y="3535780"/>
                  <a:ext cx="22080" cy="108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2789" extrusionOk="0">
                      <a:moveTo>
                        <a:pt x="62" y="1"/>
                      </a:moveTo>
                      <a:lnTo>
                        <a:pt x="495" y="2096"/>
                      </a:lnTo>
                      <a:cubicBezTo>
                        <a:pt x="568" y="2442"/>
                        <a:pt x="322" y="2749"/>
                        <a:pt x="0" y="2788"/>
                      </a:cubicBezTo>
                      <a:cubicBezTo>
                        <a:pt x="322" y="2749"/>
                        <a:pt x="568" y="2442"/>
                        <a:pt x="501" y="2096"/>
                      </a:cubicBezTo>
                      <a:lnTo>
                        <a:pt x="68" y="1"/>
                      </a:lnTo>
                      <a:close/>
                    </a:path>
                  </a:pathLst>
                </a:custGeom>
                <a:solidFill>
                  <a:srgbClr val="E6AC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52"/>
                <p:cNvSpPr/>
                <p:nvPr/>
              </p:nvSpPr>
              <p:spPr>
                <a:xfrm>
                  <a:off x="616635" y="3535780"/>
                  <a:ext cx="353468" cy="152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3" h="3918" extrusionOk="0">
                      <a:moveTo>
                        <a:pt x="8587" y="1"/>
                      </a:moveTo>
                      <a:cubicBezTo>
                        <a:pt x="6954" y="693"/>
                        <a:pt x="5180" y="1058"/>
                        <a:pt x="3388" y="1058"/>
                      </a:cubicBezTo>
                      <a:cubicBezTo>
                        <a:pt x="2259" y="1058"/>
                        <a:pt x="1119" y="914"/>
                        <a:pt x="1" y="616"/>
                      </a:cubicBezTo>
                      <a:lnTo>
                        <a:pt x="1" y="616"/>
                      </a:lnTo>
                      <a:lnTo>
                        <a:pt x="245" y="3389"/>
                      </a:lnTo>
                      <a:cubicBezTo>
                        <a:pt x="254" y="3509"/>
                        <a:pt x="303" y="3614"/>
                        <a:pt x="370" y="3696"/>
                      </a:cubicBezTo>
                      <a:cubicBezTo>
                        <a:pt x="480" y="3836"/>
                        <a:pt x="649" y="3918"/>
                        <a:pt x="826" y="3918"/>
                      </a:cubicBezTo>
                      <a:cubicBezTo>
                        <a:pt x="918" y="3918"/>
                        <a:pt x="1019" y="3893"/>
                        <a:pt x="1110" y="3840"/>
                      </a:cubicBezTo>
                      <a:lnTo>
                        <a:pt x="4315" y="2015"/>
                      </a:lnTo>
                      <a:cubicBezTo>
                        <a:pt x="4320" y="2015"/>
                        <a:pt x="4326" y="2010"/>
                        <a:pt x="4335" y="2005"/>
                      </a:cubicBezTo>
                      <a:cubicBezTo>
                        <a:pt x="4417" y="1961"/>
                        <a:pt x="4508" y="1937"/>
                        <a:pt x="4604" y="1937"/>
                      </a:cubicBezTo>
                      <a:cubicBezTo>
                        <a:pt x="4648" y="1937"/>
                        <a:pt x="4690" y="1942"/>
                        <a:pt x="4734" y="1957"/>
                      </a:cubicBezTo>
                      <a:lnTo>
                        <a:pt x="8323" y="2778"/>
                      </a:lnTo>
                      <a:cubicBezTo>
                        <a:pt x="8372" y="2788"/>
                        <a:pt x="8414" y="2793"/>
                        <a:pt x="8458" y="2793"/>
                      </a:cubicBezTo>
                      <a:cubicBezTo>
                        <a:pt x="8478" y="2793"/>
                        <a:pt x="8501" y="2793"/>
                        <a:pt x="8521" y="2788"/>
                      </a:cubicBezTo>
                      <a:lnTo>
                        <a:pt x="8525" y="2788"/>
                      </a:lnTo>
                      <a:cubicBezTo>
                        <a:pt x="8847" y="2749"/>
                        <a:pt x="9093" y="2442"/>
                        <a:pt x="9020" y="2096"/>
                      </a:cubicBezTo>
                      <a:lnTo>
                        <a:pt x="8587" y="1"/>
                      </a:lnTo>
                      <a:close/>
                    </a:path>
                  </a:pathLst>
                </a:custGeom>
                <a:solidFill>
                  <a:srgbClr val="F5801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52"/>
                <p:cNvSpPr/>
                <p:nvPr/>
              </p:nvSpPr>
              <p:spPr>
                <a:xfrm>
                  <a:off x="809598" y="3392914"/>
                  <a:ext cx="63945" cy="39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5" h="1013" extrusionOk="0">
                      <a:moveTo>
                        <a:pt x="913" y="0"/>
                      </a:moveTo>
                      <a:cubicBezTo>
                        <a:pt x="865" y="0"/>
                        <a:pt x="815" y="3"/>
                        <a:pt x="764" y="9"/>
                      </a:cubicBezTo>
                      <a:cubicBezTo>
                        <a:pt x="327" y="62"/>
                        <a:pt x="1" y="326"/>
                        <a:pt x="34" y="600"/>
                      </a:cubicBezTo>
                      <a:cubicBezTo>
                        <a:pt x="64" y="842"/>
                        <a:pt x="363" y="1013"/>
                        <a:pt x="734" y="1013"/>
                      </a:cubicBezTo>
                      <a:cubicBezTo>
                        <a:pt x="783" y="1013"/>
                        <a:pt x="833" y="1010"/>
                        <a:pt x="884" y="1003"/>
                      </a:cubicBezTo>
                      <a:cubicBezTo>
                        <a:pt x="1317" y="952"/>
                        <a:pt x="1644" y="686"/>
                        <a:pt x="1611" y="413"/>
                      </a:cubicBezTo>
                      <a:cubicBezTo>
                        <a:pt x="1580" y="171"/>
                        <a:pt x="1281" y="0"/>
                        <a:pt x="913" y="0"/>
                      </a:cubicBezTo>
                      <a:close/>
                    </a:path>
                  </a:pathLst>
                </a:custGeom>
                <a:solidFill>
                  <a:srgbClr val="EE730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52"/>
                <p:cNvSpPr/>
                <p:nvPr/>
              </p:nvSpPr>
              <p:spPr>
                <a:xfrm>
                  <a:off x="656596" y="3387782"/>
                  <a:ext cx="28999" cy="39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023" extrusionOk="0">
                      <a:moveTo>
                        <a:pt x="305" y="0"/>
                      </a:moveTo>
                      <a:cubicBezTo>
                        <a:pt x="298" y="0"/>
                        <a:pt x="291" y="1"/>
                        <a:pt x="284" y="2"/>
                      </a:cubicBezTo>
                      <a:cubicBezTo>
                        <a:pt x="126" y="21"/>
                        <a:pt x="0" y="252"/>
                        <a:pt x="0" y="536"/>
                      </a:cubicBezTo>
                      <a:cubicBezTo>
                        <a:pt x="5" y="802"/>
                        <a:pt x="168" y="1023"/>
                        <a:pt x="368" y="1023"/>
                      </a:cubicBezTo>
                      <a:cubicBezTo>
                        <a:pt x="380" y="1023"/>
                        <a:pt x="392" y="1022"/>
                        <a:pt x="404" y="1020"/>
                      </a:cubicBezTo>
                      <a:cubicBezTo>
                        <a:pt x="625" y="997"/>
                        <a:pt x="745" y="732"/>
                        <a:pt x="683" y="454"/>
                      </a:cubicBezTo>
                      <a:cubicBezTo>
                        <a:pt x="619" y="192"/>
                        <a:pt x="454" y="0"/>
                        <a:pt x="305" y="0"/>
                      </a:cubicBezTo>
                      <a:close/>
                    </a:path>
                  </a:pathLst>
                </a:custGeom>
                <a:solidFill>
                  <a:srgbClr val="1F2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2497;p52"/>
                <p:cNvSpPr/>
                <p:nvPr/>
              </p:nvSpPr>
              <p:spPr>
                <a:xfrm>
                  <a:off x="667753" y="3392875"/>
                  <a:ext cx="8513" cy="6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" h="165" extrusionOk="0">
                      <a:moveTo>
                        <a:pt x="116" y="0"/>
                      </a:moveTo>
                      <a:cubicBezTo>
                        <a:pt x="112" y="0"/>
                        <a:pt x="108" y="0"/>
                        <a:pt x="103" y="1"/>
                      </a:cubicBezTo>
                      <a:cubicBezTo>
                        <a:pt x="0" y="10"/>
                        <a:pt x="16" y="164"/>
                        <a:pt x="112" y="164"/>
                      </a:cubicBezTo>
                      <a:cubicBezTo>
                        <a:pt x="115" y="164"/>
                        <a:pt x="118" y="164"/>
                        <a:pt x="122" y="164"/>
                      </a:cubicBezTo>
                      <a:cubicBezTo>
                        <a:pt x="219" y="150"/>
                        <a:pt x="205" y="0"/>
                        <a:pt x="116" y="0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8" name="Google Shape;2498;p52"/>
                <p:cNvSpPr/>
                <p:nvPr/>
              </p:nvSpPr>
              <p:spPr>
                <a:xfrm>
                  <a:off x="825847" y="3373010"/>
                  <a:ext cx="28999" cy="39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019" extrusionOk="0">
                      <a:moveTo>
                        <a:pt x="306" y="1"/>
                      </a:moveTo>
                      <a:cubicBezTo>
                        <a:pt x="298" y="1"/>
                        <a:pt x="291" y="1"/>
                        <a:pt x="284" y="2"/>
                      </a:cubicBezTo>
                      <a:cubicBezTo>
                        <a:pt x="126" y="22"/>
                        <a:pt x="0" y="253"/>
                        <a:pt x="0" y="535"/>
                      </a:cubicBezTo>
                      <a:cubicBezTo>
                        <a:pt x="5" y="798"/>
                        <a:pt x="168" y="1018"/>
                        <a:pt x="367" y="1018"/>
                      </a:cubicBezTo>
                      <a:cubicBezTo>
                        <a:pt x="379" y="1018"/>
                        <a:pt x="392" y="1018"/>
                        <a:pt x="404" y="1016"/>
                      </a:cubicBezTo>
                      <a:cubicBezTo>
                        <a:pt x="625" y="992"/>
                        <a:pt x="745" y="728"/>
                        <a:pt x="683" y="454"/>
                      </a:cubicBezTo>
                      <a:cubicBezTo>
                        <a:pt x="619" y="188"/>
                        <a:pt x="454" y="1"/>
                        <a:pt x="306" y="1"/>
                      </a:cubicBezTo>
                      <a:close/>
                    </a:path>
                  </a:pathLst>
                </a:custGeom>
                <a:solidFill>
                  <a:srgbClr val="1F2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9" name="Google Shape;2499;p52"/>
                <p:cNvSpPr/>
                <p:nvPr/>
              </p:nvSpPr>
              <p:spPr>
                <a:xfrm>
                  <a:off x="837042" y="3377908"/>
                  <a:ext cx="8552" cy="6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166" extrusionOk="0">
                      <a:moveTo>
                        <a:pt x="110" y="0"/>
                      </a:moveTo>
                      <a:cubicBezTo>
                        <a:pt x="108" y="0"/>
                        <a:pt x="105" y="1"/>
                        <a:pt x="102" y="1"/>
                      </a:cubicBezTo>
                      <a:cubicBezTo>
                        <a:pt x="0" y="15"/>
                        <a:pt x="14" y="165"/>
                        <a:pt x="108" y="165"/>
                      </a:cubicBezTo>
                      <a:cubicBezTo>
                        <a:pt x="112" y="165"/>
                        <a:pt x="116" y="165"/>
                        <a:pt x="121" y="165"/>
                      </a:cubicBezTo>
                      <a:cubicBezTo>
                        <a:pt x="219" y="150"/>
                        <a:pt x="203" y="0"/>
                        <a:pt x="110" y="0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0" name="Google Shape;2500;p52"/>
                <p:cNvSpPr/>
                <p:nvPr/>
              </p:nvSpPr>
              <p:spPr>
                <a:xfrm>
                  <a:off x="728316" y="3423470"/>
                  <a:ext cx="59086" cy="28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737" extrusionOk="0">
                      <a:moveTo>
                        <a:pt x="1436" y="0"/>
                      </a:moveTo>
                      <a:cubicBezTo>
                        <a:pt x="1400" y="0"/>
                        <a:pt x="1370" y="26"/>
                        <a:pt x="1360" y="59"/>
                      </a:cubicBezTo>
                      <a:cubicBezTo>
                        <a:pt x="1360" y="59"/>
                        <a:pt x="1337" y="175"/>
                        <a:pt x="1251" y="295"/>
                      </a:cubicBezTo>
                      <a:cubicBezTo>
                        <a:pt x="1207" y="352"/>
                        <a:pt x="1149" y="415"/>
                        <a:pt x="1072" y="468"/>
                      </a:cubicBezTo>
                      <a:cubicBezTo>
                        <a:pt x="996" y="516"/>
                        <a:pt x="895" y="559"/>
                        <a:pt x="770" y="574"/>
                      </a:cubicBezTo>
                      <a:cubicBezTo>
                        <a:pt x="726" y="583"/>
                        <a:pt x="688" y="583"/>
                        <a:pt x="650" y="583"/>
                      </a:cubicBezTo>
                      <a:cubicBezTo>
                        <a:pt x="549" y="583"/>
                        <a:pt x="472" y="563"/>
                        <a:pt x="404" y="530"/>
                      </a:cubicBezTo>
                      <a:cubicBezTo>
                        <a:pt x="357" y="506"/>
                        <a:pt x="318" y="477"/>
                        <a:pt x="289" y="448"/>
                      </a:cubicBezTo>
                      <a:cubicBezTo>
                        <a:pt x="242" y="401"/>
                        <a:pt x="207" y="348"/>
                        <a:pt x="189" y="310"/>
                      </a:cubicBezTo>
                      <a:cubicBezTo>
                        <a:pt x="178" y="290"/>
                        <a:pt x="169" y="275"/>
                        <a:pt x="164" y="266"/>
                      </a:cubicBezTo>
                      <a:cubicBezTo>
                        <a:pt x="164" y="261"/>
                        <a:pt x="164" y="257"/>
                        <a:pt x="160" y="252"/>
                      </a:cubicBezTo>
                      <a:cubicBezTo>
                        <a:pt x="152" y="217"/>
                        <a:pt x="123" y="195"/>
                        <a:pt x="92" y="195"/>
                      </a:cubicBezTo>
                      <a:cubicBezTo>
                        <a:pt x="84" y="195"/>
                        <a:pt x="76" y="196"/>
                        <a:pt x="69" y="199"/>
                      </a:cubicBezTo>
                      <a:cubicBezTo>
                        <a:pt x="25" y="208"/>
                        <a:pt x="1" y="252"/>
                        <a:pt x="16" y="290"/>
                      </a:cubicBezTo>
                      <a:cubicBezTo>
                        <a:pt x="16" y="295"/>
                        <a:pt x="25" y="324"/>
                        <a:pt x="45" y="367"/>
                      </a:cubicBezTo>
                      <a:cubicBezTo>
                        <a:pt x="73" y="425"/>
                        <a:pt x="131" y="521"/>
                        <a:pt x="227" y="598"/>
                      </a:cubicBezTo>
                      <a:cubicBezTo>
                        <a:pt x="275" y="636"/>
                        <a:pt x="333" y="670"/>
                        <a:pt x="404" y="698"/>
                      </a:cubicBezTo>
                      <a:cubicBezTo>
                        <a:pt x="477" y="723"/>
                        <a:pt x="559" y="736"/>
                        <a:pt x="650" y="736"/>
                      </a:cubicBezTo>
                      <a:cubicBezTo>
                        <a:pt x="693" y="736"/>
                        <a:pt x="741" y="732"/>
                        <a:pt x="790" y="727"/>
                      </a:cubicBezTo>
                      <a:cubicBezTo>
                        <a:pt x="943" y="703"/>
                        <a:pt x="1063" y="656"/>
                        <a:pt x="1159" y="592"/>
                      </a:cubicBezTo>
                      <a:cubicBezTo>
                        <a:pt x="1231" y="545"/>
                        <a:pt x="1294" y="487"/>
                        <a:pt x="1337" y="434"/>
                      </a:cubicBezTo>
                      <a:cubicBezTo>
                        <a:pt x="1409" y="348"/>
                        <a:pt x="1453" y="266"/>
                        <a:pt x="1476" y="199"/>
                      </a:cubicBezTo>
                      <a:cubicBezTo>
                        <a:pt x="1505" y="137"/>
                        <a:pt x="1510" y="93"/>
                        <a:pt x="1515" y="88"/>
                      </a:cubicBezTo>
                      <a:cubicBezTo>
                        <a:pt x="1520" y="50"/>
                        <a:pt x="1495" y="6"/>
                        <a:pt x="1453" y="2"/>
                      </a:cubicBezTo>
                      <a:cubicBezTo>
                        <a:pt x="1447" y="1"/>
                        <a:pt x="1442" y="0"/>
                        <a:pt x="1436" y="0"/>
                      </a:cubicBezTo>
                      <a:close/>
                    </a:path>
                  </a:pathLst>
                </a:custGeom>
                <a:solidFill>
                  <a:srgbClr val="1F2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1" name="Google Shape;2501;p52"/>
                <p:cNvSpPr/>
                <p:nvPr/>
              </p:nvSpPr>
              <p:spPr>
                <a:xfrm>
                  <a:off x="688744" y="3217432"/>
                  <a:ext cx="59086" cy="59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" h="1520" extrusionOk="0">
                      <a:moveTo>
                        <a:pt x="759" y="1"/>
                      </a:moveTo>
                      <a:cubicBezTo>
                        <a:pt x="342" y="1"/>
                        <a:pt x="0" y="342"/>
                        <a:pt x="0" y="760"/>
                      </a:cubicBezTo>
                      <a:cubicBezTo>
                        <a:pt x="0" y="1178"/>
                        <a:pt x="342" y="1520"/>
                        <a:pt x="759" y="1520"/>
                      </a:cubicBezTo>
                      <a:cubicBezTo>
                        <a:pt x="1178" y="1520"/>
                        <a:pt x="1519" y="1178"/>
                        <a:pt x="1519" y="760"/>
                      </a:cubicBezTo>
                      <a:cubicBezTo>
                        <a:pt x="1519" y="342"/>
                        <a:pt x="1178" y="1"/>
                        <a:pt x="759" y="1"/>
                      </a:cubicBezTo>
                      <a:close/>
                    </a:path>
                  </a:pathLst>
                </a:custGeom>
                <a:solidFill>
                  <a:srgbClr val="FECF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2" name="Google Shape;2502;p52"/>
                <p:cNvSpPr/>
                <p:nvPr/>
              </p:nvSpPr>
              <p:spPr>
                <a:xfrm>
                  <a:off x="642213" y="3412896"/>
                  <a:ext cx="63906" cy="39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4" h="1014" extrusionOk="0">
                      <a:moveTo>
                        <a:pt x="911" y="0"/>
                      </a:moveTo>
                      <a:cubicBezTo>
                        <a:pt x="862" y="0"/>
                        <a:pt x="811" y="3"/>
                        <a:pt x="760" y="10"/>
                      </a:cubicBezTo>
                      <a:cubicBezTo>
                        <a:pt x="328" y="63"/>
                        <a:pt x="0" y="327"/>
                        <a:pt x="35" y="600"/>
                      </a:cubicBezTo>
                      <a:cubicBezTo>
                        <a:pt x="64" y="846"/>
                        <a:pt x="362" y="1013"/>
                        <a:pt x="728" y="1013"/>
                      </a:cubicBezTo>
                      <a:cubicBezTo>
                        <a:pt x="778" y="1013"/>
                        <a:pt x="829" y="1010"/>
                        <a:pt x="880" y="1004"/>
                      </a:cubicBezTo>
                      <a:cubicBezTo>
                        <a:pt x="1317" y="957"/>
                        <a:pt x="1644" y="687"/>
                        <a:pt x="1610" y="413"/>
                      </a:cubicBezTo>
                      <a:cubicBezTo>
                        <a:pt x="1581" y="171"/>
                        <a:pt x="1281" y="0"/>
                        <a:pt x="911" y="0"/>
                      </a:cubicBezTo>
                      <a:close/>
                    </a:path>
                  </a:pathLst>
                </a:custGeom>
                <a:solidFill>
                  <a:srgbClr val="EE730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03" name="Google Shape;2503;p52"/>
              <p:cNvSpPr/>
              <p:nvPr/>
            </p:nvSpPr>
            <p:spPr>
              <a:xfrm>
                <a:off x="488084" y="3164600"/>
                <a:ext cx="535235" cy="523452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DE08334-1227-4225-B897-B1D66B3C7E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27" t="36755" r="58531" b="25990"/>
          <a:stretch/>
        </p:blipFill>
        <p:spPr>
          <a:xfrm>
            <a:off x="5612596" y="1300273"/>
            <a:ext cx="2275433" cy="1737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44BB82-106C-4E9E-A222-791DAD7076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20" t="39030" r="56782" b="23157"/>
          <a:stretch/>
        </p:blipFill>
        <p:spPr>
          <a:xfrm>
            <a:off x="5646556" y="3193854"/>
            <a:ext cx="2252001" cy="17256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79B590-B18A-470B-AC01-32614DC61F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005" t="42733" r="58750" b="21662"/>
          <a:stretch/>
        </p:blipFill>
        <p:spPr>
          <a:xfrm>
            <a:off x="3193199" y="1300273"/>
            <a:ext cx="2319067" cy="17047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62F897-CAC4-4054-B336-ED9F6DE5E5F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223" t="39344" r="58917" b="23646"/>
          <a:stretch/>
        </p:blipFill>
        <p:spPr>
          <a:xfrm>
            <a:off x="3193199" y="3174063"/>
            <a:ext cx="2252001" cy="1745483"/>
          </a:xfrm>
          <a:prstGeom prst="rect">
            <a:avLst/>
          </a:prstGeom>
        </p:spPr>
      </p:pic>
      <p:sp>
        <p:nvSpPr>
          <p:cNvPr id="99" name="Google Shape;1740;p46">
            <a:extLst>
              <a:ext uri="{FF2B5EF4-FFF2-40B4-BE49-F238E27FC236}">
                <a16:creationId xmlns:a16="http://schemas.microsoft.com/office/drawing/2014/main" id="{9ADB3C5B-D65F-416B-9CAC-8530100C935D}"/>
              </a:ext>
            </a:extLst>
          </p:cNvPr>
          <p:cNvSpPr txBox="1">
            <a:spLocks/>
          </p:cNvSpPr>
          <p:nvPr/>
        </p:nvSpPr>
        <p:spPr>
          <a:xfrm>
            <a:off x="865835" y="1786228"/>
            <a:ext cx="2386248" cy="1717200"/>
          </a:xfrm>
          <a:prstGeom prst="rect">
            <a:avLst/>
          </a:prstGeom>
        </p:spPr>
        <p:txBody>
          <a:bodyPr spcFirstLastPara="1" wrap="square" lIns="90000" tIns="90000" rIns="90000" bIns="90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1600"/>
              </a:spcAft>
              <a:buClr>
                <a:srgbClr val="FEB123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C4CBD0"/>
                </a:solidFill>
                <a:latin typeface="Dosis" pitchFamily="2" charset="0"/>
              </a:rPr>
              <a:t>I remove the outliers for all the numerical data my using IQR </a:t>
            </a:r>
          </a:p>
          <a:p>
            <a:pPr marL="285750" indent="-285750">
              <a:spcAft>
                <a:spcPts val="1600"/>
              </a:spcAft>
              <a:buClr>
                <a:srgbClr val="FEB123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C4CBD0"/>
                </a:solidFill>
                <a:latin typeface="Dosis" pitchFamily="2" charset="0"/>
              </a:rPr>
              <a:t>After EDA the dataset becomes 33175 rows and 2074 columns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7" name="Google Shape;3787;p6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473400"/>
          </a:xfrm>
          <a:prstGeom prst="rect">
            <a:avLst/>
          </a:prstGeom>
        </p:spPr>
        <p:txBody>
          <a:bodyPr spcFirstLastPara="1" wrap="square" lIns="90000" tIns="90000" rIns="90000" bIns="90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 :</a:t>
            </a:r>
            <a:endParaRPr dirty="0"/>
          </a:p>
        </p:txBody>
      </p:sp>
      <p:sp>
        <p:nvSpPr>
          <p:cNvPr id="3789" name="Google Shape;3789;p67"/>
          <p:cNvSpPr txBox="1"/>
          <p:nvPr/>
        </p:nvSpPr>
        <p:spPr>
          <a:xfrm>
            <a:off x="1252960" y="3125467"/>
            <a:ext cx="1339200" cy="628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 b="1" dirty="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Training </a:t>
            </a:r>
            <a:endParaRPr sz="1900" b="1" dirty="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791" name="Google Shape;3791;p67"/>
          <p:cNvSpPr txBox="1"/>
          <p:nvPr/>
        </p:nvSpPr>
        <p:spPr>
          <a:xfrm>
            <a:off x="3910817" y="3125479"/>
            <a:ext cx="1339200" cy="628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900" b="1" dirty="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V</a:t>
            </a:r>
            <a:r>
              <a:rPr lang="en" sz="1900" b="1" dirty="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ailidation </a:t>
            </a:r>
            <a:endParaRPr sz="1900" b="1" dirty="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793" name="Google Shape;3793;p67"/>
          <p:cNvSpPr txBox="1"/>
          <p:nvPr/>
        </p:nvSpPr>
        <p:spPr>
          <a:xfrm>
            <a:off x="6568667" y="3125484"/>
            <a:ext cx="1339200" cy="628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900" b="1" dirty="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T</a:t>
            </a:r>
            <a:r>
              <a:rPr lang="en" sz="1900" b="1" dirty="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est </a:t>
            </a:r>
            <a:endParaRPr sz="1900" b="1" dirty="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794" name="Google Shape;3794;p67"/>
          <p:cNvSpPr/>
          <p:nvPr/>
        </p:nvSpPr>
        <p:spPr>
          <a:xfrm rot="5400000">
            <a:off x="1236160" y="1654009"/>
            <a:ext cx="1372800" cy="1372800"/>
          </a:xfrm>
          <a:prstGeom prst="ellipse">
            <a:avLst/>
          </a:prstGeom>
          <a:solidFill>
            <a:schemeClr val="accent6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5" name="Google Shape;3795;p67"/>
          <p:cNvSpPr txBox="1"/>
          <p:nvPr/>
        </p:nvSpPr>
        <p:spPr>
          <a:xfrm>
            <a:off x="1515610" y="2142409"/>
            <a:ext cx="8139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lt1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80%</a:t>
            </a:r>
            <a:endParaRPr sz="3600">
              <a:solidFill>
                <a:schemeClr val="lt1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grpSp>
        <p:nvGrpSpPr>
          <p:cNvPr id="3796" name="Google Shape;3796;p67"/>
          <p:cNvGrpSpPr/>
          <p:nvPr/>
        </p:nvGrpSpPr>
        <p:grpSpPr>
          <a:xfrm>
            <a:off x="888378" y="1508530"/>
            <a:ext cx="562175" cy="759154"/>
            <a:chOff x="829333" y="949951"/>
            <a:chExt cx="562175" cy="759154"/>
          </a:xfrm>
        </p:grpSpPr>
        <p:sp>
          <p:nvSpPr>
            <p:cNvPr id="3797" name="Google Shape;3797;p67"/>
            <p:cNvSpPr/>
            <p:nvPr/>
          </p:nvSpPr>
          <p:spPr>
            <a:xfrm rot="184672" flipH="1">
              <a:off x="1190818" y="1160206"/>
              <a:ext cx="8410" cy="41302"/>
            </a:xfrm>
            <a:custGeom>
              <a:avLst/>
              <a:gdLst/>
              <a:ahLst/>
              <a:cxnLst/>
              <a:rect l="l" t="t" r="r" b="b"/>
              <a:pathLst>
                <a:path w="568" h="2789" extrusionOk="0">
                  <a:moveTo>
                    <a:pt x="62" y="1"/>
                  </a:moveTo>
                  <a:lnTo>
                    <a:pt x="495" y="2096"/>
                  </a:lnTo>
                  <a:cubicBezTo>
                    <a:pt x="568" y="2442"/>
                    <a:pt x="322" y="2749"/>
                    <a:pt x="0" y="2788"/>
                  </a:cubicBezTo>
                  <a:cubicBezTo>
                    <a:pt x="322" y="2749"/>
                    <a:pt x="568" y="2442"/>
                    <a:pt x="501" y="2096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E6A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98" name="Google Shape;3798;p67"/>
            <p:cNvGrpSpPr/>
            <p:nvPr/>
          </p:nvGrpSpPr>
          <p:grpSpPr>
            <a:xfrm>
              <a:off x="1177194" y="949951"/>
              <a:ext cx="214314" cy="210062"/>
              <a:chOff x="1051219" y="3234326"/>
              <a:chExt cx="214314" cy="210062"/>
            </a:xfrm>
          </p:grpSpPr>
          <p:sp>
            <p:nvSpPr>
              <p:cNvPr id="3799" name="Google Shape;3799;p67"/>
              <p:cNvSpPr/>
              <p:nvPr/>
            </p:nvSpPr>
            <p:spPr>
              <a:xfrm rot="184672" flipH="1">
                <a:off x="1056454" y="3239655"/>
                <a:ext cx="203869" cy="199401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solidFill>
                <a:srgbClr val="FEB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67"/>
              <p:cNvSpPr/>
              <p:nvPr/>
            </p:nvSpPr>
            <p:spPr>
              <a:xfrm rot="184672" flipH="1">
                <a:off x="1072938" y="3380187"/>
                <a:ext cx="134634" cy="58021"/>
              </a:xfrm>
              <a:custGeom>
                <a:avLst/>
                <a:gdLst/>
                <a:ahLst/>
                <a:cxnLst/>
                <a:rect l="l" t="t" r="r" b="b"/>
                <a:pathLst>
                  <a:path w="9093" h="3918" extrusionOk="0">
                    <a:moveTo>
                      <a:pt x="8587" y="1"/>
                    </a:moveTo>
                    <a:cubicBezTo>
                      <a:pt x="6954" y="693"/>
                      <a:pt x="5180" y="1058"/>
                      <a:pt x="3388" y="1058"/>
                    </a:cubicBezTo>
                    <a:cubicBezTo>
                      <a:pt x="2259" y="1058"/>
                      <a:pt x="1119" y="914"/>
                      <a:pt x="1" y="616"/>
                    </a:cubicBezTo>
                    <a:lnTo>
                      <a:pt x="1" y="616"/>
                    </a:lnTo>
                    <a:lnTo>
                      <a:pt x="245" y="3389"/>
                    </a:lnTo>
                    <a:cubicBezTo>
                      <a:pt x="254" y="3509"/>
                      <a:pt x="303" y="3614"/>
                      <a:pt x="370" y="3696"/>
                    </a:cubicBezTo>
                    <a:cubicBezTo>
                      <a:pt x="480" y="3836"/>
                      <a:pt x="649" y="3918"/>
                      <a:pt x="826" y="3918"/>
                    </a:cubicBezTo>
                    <a:cubicBezTo>
                      <a:pt x="918" y="3918"/>
                      <a:pt x="1019" y="3893"/>
                      <a:pt x="1110" y="3840"/>
                    </a:cubicBezTo>
                    <a:lnTo>
                      <a:pt x="4315" y="2015"/>
                    </a:lnTo>
                    <a:cubicBezTo>
                      <a:pt x="4320" y="2015"/>
                      <a:pt x="4326" y="2010"/>
                      <a:pt x="4335" y="2005"/>
                    </a:cubicBezTo>
                    <a:cubicBezTo>
                      <a:pt x="4417" y="1961"/>
                      <a:pt x="4508" y="1937"/>
                      <a:pt x="4604" y="1937"/>
                    </a:cubicBezTo>
                    <a:cubicBezTo>
                      <a:pt x="4648" y="1937"/>
                      <a:pt x="4690" y="1942"/>
                      <a:pt x="4734" y="1957"/>
                    </a:cubicBezTo>
                    <a:lnTo>
                      <a:pt x="8323" y="2778"/>
                    </a:lnTo>
                    <a:cubicBezTo>
                      <a:pt x="8372" y="2788"/>
                      <a:pt x="8414" y="2793"/>
                      <a:pt x="8458" y="2793"/>
                    </a:cubicBezTo>
                    <a:cubicBezTo>
                      <a:pt x="8478" y="2793"/>
                      <a:pt x="8501" y="2793"/>
                      <a:pt x="8521" y="2788"/>
                    </a:cubicBezTo>
                    <a:lnTo>
                      <a:pt x="8525" y="2788"/>
                    </a:lnTo>
                    <a:cubicBezTo>
                      <a:pt x="8847" y="2749"/>
                      <a:pt x="9093" y="2442"/>
                      <a:pt x="9020" y="2096"/>
                    </a:cubicBezTo>
                    <a:lnTo>
                      <a:pt x="8587" y="1"/>
                    </a:lnTo>
                    <a:close/>
                  </a:path>
                </a:pathLst>
              </a:custGeom>
              <a:solidFill>
                <a:srgbClr val="F580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67"/>
              <p:cNvSpPr/>
              <p:nvPr/>
            </p:nvSpPr>
            <p:spPr>
              <a:xfrm rot="184641" flipH="1">
                <a:off x="1056424" y="3239657"/>
                <a:ext cx="203903" cy="199401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02" name="Google Shape;3802;p67"/>
            <p:cNvGrpSpPr/>
            <p:nvPr/>
          </p:nvGrpSpPr>
          <p:grpSpPr>
            <a:xfrm>
              <a:off x="829333" y="1088265"/>
              <a:ext cx="338898" cy="335354"/>
              <a:chOff x="731583" y="3334715"/>
              <a:chExt cx="338898" cy="335354"/>
            </a:xfrm>
          </p:grpSpPr>
          <p:sp>
            <p:nvSpPr>
              <p:cNvPr id="3803" name="Google Shape;3803;p67"/>
              <p:cNvSpPr/>
              <p:nvPr/>
            </p:nvSpPr>
            <p:spPr>
              <a:xfrm rot="-1189421" flipH="1">
                <a:off x="767857" y="3372161"/>
                <a:ext cx="266345" cy="260464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solidFill>
                <a:srgbClr val="FEB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67"/>
              <p:cNvSpPr/>
              <p:nvPr/>
            </p:nvSpPr>
            <p:spPr>
              <a:xfrm rot="-1189421" flipH="1">
                <a:off x="827961" y="3586371"/>
                <a:ext cx="10987" cy="539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789" extrusionOk="0">
                    <a:moveTo>
                      <a:pt x="62" y="1"/>
                    </a:moveTo>
                    <a:lnTo>
                      <a:pt x="495" y="2096"/>
                    </a:lnTo>
                    <a:cubicBezTo>
                      <a:pt x="568" y="2442"/>
                      <a:pt x="322" y="2749"/>
                      <a:pt x="0" y="2788"/>
                    </a:cubicBezTo>
                    <a:cubicBezTo>
                      <a:pt x="322" y="2749"/>
                      <a:pt x="568" y="2442"/>
                      <a:pt x="501" y="2096"/>
                    </a:cubicBez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E6AC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67"/>
              <p:cNvSpPr/>
              <p:nvPr/>
            </p:nvSpPr>
            <p:spPr>
              <a:xfrm rot="-1189421" flipH="1">
                <a:off x="826777" y="3557765"/>
                <a:ext cx="175893" cy="75789"/>
              </a:xfrm>
              <a:custGeom>
                <a:avLst/>
                <a:gdLst/>
                <a:ahLst/>
                <a:cxnLst/>
                <a:rect l="l" t="t" r="r" b="b"/>
                <a:pathLst>
                  <a:path w="9093" h="3918" extrusionOk="0">
                    <a:moveTo>
                      <a:pt x="8587" y="1"/>
                    </a:moveTo>
                    <a:cubicBezTo>
                      <a:pt x="6954" y="693"/>
                      <a:pt x="5180" y="1058"/>
                      <a:pt x="3388" y="1058"/>
                    </a:cubicBezTo>
                    <a:cubicBezTo>
                      <a:pt x="2259" y="1058"/>
                      <a:pt x="1119" y="914"/>
                      <a:pt x="1" y="616"/>
                    </a:cubicBezTo>
                    <a:lnTo>
                      <a:pt x="1" y="616"/>
                    </a:lnTo>
                    <a:lnTo>
                      <a:pt x="245" y="3389"/>
                    </a:lnTo>
                    <a:cubicBezTo>
                      <a:pt x="254" y="3509"/>
                      <a:pt x="303" y="3614"/>
                      <a:pt x="370" y="3696"/>
                    </a:cubicBezTo>
                    <a:cubicBezTo>
                      <a:pt x="480" y="3836"/>
                      <a:pt x="649" y="3918"/>
                      <a:pt x="826" y="3918"/>
                    </a:cubicBezTo>
                    <a:cubicBezTo>
                      <a:pt x="918" y="3918"/>
                      <a:pt x="1019" y="3893"/>
                      <a:pt x="1110" y="3840"/>
                    </a:cubicBezTo>
                    <a:lnTo>
                      <a:pt x="4315" y="2015"/>
                    </a:lnTo>
                    <a:cubicBezTo>
                      <a:pt x="4320" y="2015"/>
                      <a:pt x="4326" y="2010"/>
                      <a:pt x="4335" y="2005"/>
                    </a:cubicBezTo>
                    <a:cubicBezTo>
                      <a:pt x="4417" y="1961"/>
                      <a:pt x="4508" y="1937"/>
                      <a:pt x="4604" y="1937"/>
                    </a:cubicBezTo>
                    <a:cubicBezTo>
                      <a:pt x="4648" y="1937"/>
                      <a:pt x="4690" y="1942"/>
                      <a:pt x="4734" y="1957"/>
                    </a:cubicBezTo>
                    <a:lnTo>
                      <a:pt x="8323" y="2778"/>
                    </a:lnTo>
                    <a:cubicBezTo>
                      <a:pt x="8372" y="2788"/>
                      <a:pt x="8414" y="2793"/>
                      <a:pt x="8458" y="2793"/>
                    </a:cubicBezTo>
                    <a:cubicBezTo>
                      <a:pt x="8478" y="2793"/>
                      <a:pt x="8501" y="2793"/>
                      <a:pt x="8521" y="2788"/>
                    </a:cubicBezTo>
                    <a:lnTo>
                      <a:pt x="8525" y="2788"/>
                    </a:lnTo>
                    <a:cubicBezTo>
                      <a:pt x="8847" y="2749"/>
                      <a:pt x="9093" y="2442"/>
                      <a:pt x="9020" y="2096"/>
                    </a:cubicBezTo>
                    <a:lnTo>
                      <a:pt x="8587" y="1"/>
                    </a:lnTo>
                    <a:close/>
                  </a:path>
                </a:pathLst>
              </a:custGeom>
              <a:solidFill>
                <a:srgbClr val="F580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67"/>
              <p:cNvSpPr/>
              <p:nvPr/>
            </p:nvSpPr>
            <p:spPr>
              <a:xfrm rot="-1189421" flipH="1">
                <a:off x="932994" y="3472538"/>
                <a:ext cx="4236" cy="3192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65" extrusionOk="0">
                    <a:moveTo>
                      <a:pt x="116" y="0"/>
                    </a:moveTo>
                    <a:cubicBezTo>
                      <a:pt x="112" y="0"/>
                      <a:pt x="108" y="0"/>
                      <a:pt x="103" y="1"/>
                    </a:cubicBezTo>
                    <a:cubicBezTo>
                      <a:pt x="0" y="10"/>
                      <a:pt x="16" y="164"/>
                      <a:pt x="112" y="164"/>
                    </a:cubicBezTo>
                    <a:cubicBezTo>
                      <a:pt x="115" y="164"/>
                      <a:pt x="118" y="164"/>
                      <a:pt x="122" y="164"/>
                    </a:cubicBezTo>
                    <a:cubicBezTo>
                      <a:pt x="219" y="150"/>
                      <a:pt x="205" y="0"/>
                      <a:pt x="116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67"/>
              <p:cNvSpPr/>
              <p:nvPr/>
            </p:nvSpPr>
            <p:spPr>
              <a:xfrm rot="-1189421" flipH="1">
                <a:off x="873586" y="3397441"/>
                <a:ext cx="29403" cy="29403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0" extrusionOk="0">
                    <a:moveTo>
                      <a:pt x="759" y="1"/>
                    </a:moveTo>
                    <a:cubicBezTo>
                      <a:pt x="342" y="1"/>
                      <a:pt x="0" y="342"/>
                      <a:pt x="0" y="760"/>
                    </a:cubicBezTo>
                    <a:cubicBezTo>
                      <a:pt x="0" y="1178"/>
                      <a:pt x="342" y="1520"/>
                      <a:pt x="759" y="1520"/>
                    </a:cubicBezTo>
                    <a:cubicBezTo>
                      <a:pt x="1178" y="1520"/>
                      <a:pt x="1519" y="1178"/>
                      <a:pt x="1519" y="760"/>
                    </a:cubicBezTo>
                    <a:cubicBezTo>
                      <a:pt x="1519" y="342"/>
                      <a:pt x="1178" y="1"/>
                      <a:pt x="759" y="1"/>
                    </a:cubicBezTo>
                    <a:close/>
                  </a:path>
                </a:pathLst>
              </a:custGeom>
              <a:solidFill>
                <a:srgbClr val="FECF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67"/>
              <p:cNvSpPr/>
              <p:nvPr/>
            </p:nvSpPr>
            <p:spPr>
              <a:xfrm rot="-1189421" flipH="1">
                <a:off x="767863" y="3372160"/>
                <a:ext cx="266345" cy="260464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09" name="Google Shape;3809;p67"/>
            <p:cNvGrpSpPr/>
            <p:nvPr/>
          </p:nvGrpSpPr>
          <p:grpSpPr>
            <a:xfrm>
              <a:off x="891618" y="1494185"/>
              <a:ext cx="214306" cy="214920"/>
              <a:chOff x="864822" y="3665488"/>
              <a:chExt cx="282168" cy="283013"/>
            </a:xfrm>
          </p:grpSpPr>
          <p:sp>
            <p:nvSpPr>
              <p:cNvPr id="3810" name="Google Shape;3810;p67"/>
              <p:cNvSpPr/>
              <p:nvPr/>
            </p:nvSpPr>
            <p:spPr>
              <a:xfrm rot="-3158201" flipH="1">
                <a:off x="903975" y="3707318"/>
                <a:ext cx="203858" cy="199357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solidFill>
                <a:srgbClr val="FEB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67"/>
              <p:cNvSpPr/>
              <p:nvPr/>
            </p:nvSpPr>
            <p:spPr>
              <a:xfrm rot="-3158201" flipH="1">
                <a:off x="1004260" y="3885745"/>
                <a:ext cx="8410" cy="41293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789" extrusionOk="0">
                    <a:moveTo>
                      <a:pt x="62" y="1"/>
                    </a:moveTo>
                    <a:lnTo>
                      <a:pt x="495" y="2096"/>
                    </a:lnTo>
                    <a:cubicBezTo>
                      <a:pt x="568" y="2442"/>
                      <a:pt x="322" y="2749"/>
                      <a:pt x="0" y="2788"/>
                    </a:cubicBezTo>
                    <a:cubicBezTo>
                      <a:pt x="322" y="2749"/>
                      <a:pt x="568" y="2442"/>
                      <a:pt x="501" y="2096"/>
                    </a:cubicBez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E6AC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67"/>
              <p:cNvSpPr/>
              <p:nvPr/>
            </p:nvSpPr>
            <p:spPr>
              <a:xfrm rot="-3158201" flipH="1">
                <a:off x="986087" y="3832301"/>
                <a:ext cx="134627" cy="58008"/>
              </a:xfrm>
              <a:custGeom>
                <a:avLst/>
                <a:gdLst/>
                <a:ahLst/>
                <a:cxnLst/>
                <a:rect l="l" t="t" r="r" b="b"/>
                <a:pathLst>
                  <a:path w="9093" h="3918" extrusionOk="0">
                    <a:moveTo>
                      <a:pt x="8587" y="1"/>
                    </a:moveTo>
                    <a:cubicBezTo>
                      <a:pt x="6954" y="693"/>
                      <a:pt x="5180" y="1058"/>
                      <a:pt x="3388" y="1058"/>
                    </a:cubicBezTo>
                    <a:cubicBezTo>
                      <a:pt x="2259" y="1058"/>
                      <a:pt x="1119" y="914"/>
                      <a:pt x="1" y="616"/>
                    </a:cubicBezTo>
                    <a:lnTo>
                      <a:pt x="1" y="616"/>
                    </a:lnTo>
                    <a:lnTo>
                      <a:pt x="245" y="3389"/>
                    </a:lnTo>
                    <a:cubicBezTo>
                      <a:pt x="254" y="3509"/>
                      <a:pt x="303" y="3614"/>
                      <a:pt x="370" y="3696"/>
                    </a:cubicBezTo>
                    <a:cubicBezTo>
                      <a:pt x="480" y="3836"/>
                      <a:pt x="649" y="3918"/>
                      <a:pt x="826" y="3918"/>
                    </a:cubicBezTo>
                    <a:cubicBezTo>
                      <a:pt x="918" y="3918"/>
                      <a:pt x="1019" y="3893"/>
                      <a:pt x="1110" y="3840"/>
                    </a:cubicBezTo>
                    <a:lnTo>
                      <a:pt x="4315" y="2015"/>
                    </a:lnTo>
                    <a:cubicBezTo>
                      <a:pt x="4320" y="2015"/>
                      <a:pt x="4326" y="2010"/>
                      <a:pt x="4335" y="2005"/>
                    </a:cubicBezTo>
                    <a:cubicBezTo>
                      <a:pt x="4417" y="1961"/>
                      <a:pt x="4508" y="1937"/>
                      <a:pt x="4604" y="1937"/>
                    </a:cubicBezTo>
                    <a:cubicBezTo>
                      <a:pt x="4648" y="1937"/>
                      <a:pt x="4690" y="1942"/>
                      <a:pt x="4734" y="1957"/>
                    </a:cubicBezTo>
                    <a:lnTo>
                      <a:pt x="8323" y="2778"/>
                    </a:lnTo>
                    <a:cubicBezTo>
                      <a:pt x="8372" y="2788"/>
                      <a:pt x="8414" y="2793"/>
                      <a:pt x="8458" y="2793"/>
                    </a:cubicBezTo>
                    <a:cubicBezTo>
                      <a:pt x="8478" y="2793"/>
                      <a:pt x="8501" y="2793"/>
                      <a:pt x="8521" y="2788"/>
                    </a:cubicBezTo>
                    <a:lnTo>
                      <a:pt x="8525" y="2788"/>
                    </a:lnTo>
                    <a:cubicBezTo>
                      <a:pt x="8847" y="2749"/>
                      <a:pt x="9093" y="2442"/>
                      <a:pt x="9020" y="2096"/>
                    </a:cubicBezTo>
                    <a:lnTo>
                      <a:pt x="8587" y="1"/>
                    </a:lnTo>
                    <a:close/>
                  </a:path>
                </a:pathLst>
              </a:custGeom>
              <a:solidFill>
                <a:srgbClr val="F580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67"/>
              <p:cNvSpPr/>
              <p:nvPr/>
            </p:nvSpPr>
            <p:spPr>
              <a:xfrm rot="-3158201" flipH="1">
                <a:off x="1014490" y="3773457"/>
                <a:ext cx="3242" cy="2443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65" extrusionOk="0">
                    <a:moveTo>
                      <a:pt x="116" y="0"/>
                    </a:moveTo>
                    <a:cubicBezTo>
                      <a:pt x="112" y="0"/>
                      <a:pt x="108" y="0"/>
                      <a:pt x="103" y="1"/>
                    </a:cubicBezTo>
                    <a:cubicBezTo>
                      <a:pt x="0" y="10"/>
                      <a:pt x="16" y="164"/>
                      <a:pt x="112" y="164"/>
                    </a:cubicBezTo>
                    <a:cubicBezTo>
                      <a:pt x="115" y="164"/>
                      <a:pt x="118" y="164"/>
                      <a:pt x="122" y="164"/>
                    </a:cubicBezTo>
                    <a:cubicBezTo>
                      <a:pt x="219" y="150"/>
                      <a:pt x="205" y="0"/>
                      <a:pt x="116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67"/>
              <p:cNvSpPr/>
              <p:nvPr/>
            </p:nvSpPr>
            <p:spPr>
              <a:xfrm rot="-3158201" flipH="1">
                <a:off x="949026" y="3742973"/>
                <a:ext cx="22504" cy="2250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0" extrusionOk="0">
                    <a:moveTo>
                      <a:pt x="759" y="1"/>
                    </a:moveTo>
                    <a:cubicBezTo>
                      <a:pt x="342" y="1"/>
                      <a:pt x="0" y="342"/>
                      <a:pt x="0" y="760"/>
                    </a:cubicBezTo>
                    <a:cubicBezTo>
                      <a:pt x="0" y="1178"/>
                      <a:pt x="342" y="1520"/>
                      <a:pt x="759" y="1520"/>
                    </a:cubicBezTo>
                    <a:cubicBezTo>
                      <a:pt x="1178" y="1520"/>
                      <a:pt x="1519" y="1178"/>
                      <a:pt x="1519" y="760"/>
                    </a:cubicBezTo>
                    <a:cubicBezTo>
                      <a:pt x="1519" y="342"/>
                      <a:pt x="1178" y="1"/>
                      <a:pt x="759" y="1"/>
                    </a:cubicBezTo>
                    <a:close/>
                  </a:path>
                </a:pathLst>
              </a:custGeom>
              <a:solidFill>
                <a:srgbClr val="FECF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67"/>
              <p:cNvSpPr/>
              <p:nvPr/>
            </p:nvSpPr>
            <p:spPr>
              <a:xfrm rot="-3158201" flipH="1">
                <a:off x="903979" y="3707315"/>
                <a:ext cx="203858" cy="199357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16" name="Google Shape;3816;p67"/>
          <p:cNvSpPr/>
          <p:nvPr/>
        </p:nvSpPr>
        <p:spPr>
          <a:xfrm rot="5400000">
            <a:off x="4085267" y="2036509"/>
            <a:ext cx="990300" cy="990300"/>
          </a:xfrm>
          <a:prstGeom prst="ellipse">
            <a:avLst/>
          </a:prstGeom>
          <a:solidFill>
            <a:schemeClr val="accent6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7" name="Google Shape;3817;p67"/>
          <p:cNvSpPr txBox="1"/>
          <p:nvPr/>
        </p:nvSpPr>
        <p:spPr>
          <a:xfrm>
            <a:off x="4203917" y="2388657"/>
            <a:ext cx="753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1O%</a:t>
            </a:r>
            <a:endParaRPr sz="3600" dirty="0">
              <a:solidFill>
                <a:schemeClr val="lt1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grpSp>
        <p:nvGrpSpPr>
          <p:cNvPr id="3818" name="Google Shape;3818;p67"/>
          <p:cNvGrpSpPr/>
          <p:nvPr/>
        </p:nvGrpSpPr>
        <p:grpSpPr>
          <a:xfrm>
            <a:off x="3720145" y="1850605"/>
            <a:ext cx="562175" cy="759154"/>
            <a:chOff x="829333" y="949951"/>
            <a:chExt cx="562175" cy="759154"/>
          </a:xfrm>
        </p:grpSpPr>
        <p:sp>
          <p:nvSpPr>
            <p:cNvPr id="3819" name="Google Shape;3819;p67"/>
            <p:cNvSpPr/>
            <p:nvPr/>
          </p:nvSpPr>
          <p:spPr>
            <a:xfrm rot="184672" flipH="1">
              <a:off x="1190818" y="1160206"/>
              <a:ext cx="8410" cy="41302"/>
            </a:xfrm>
            <a:custGeom>
              <a:avLst/>
              <a:gdLst/>
              <a:ahLst/>
              <a:cxnLst/>
              <a:rect l="l" t="t" r="r" b="b"/>
              <a:pathLst>
                <a:path w="568" h="2789" extrusionOk="0">
                  <a:moveTo>
                    <a:pt x="62" y="1"/>
                  </a:moveTo>
                  <a:lnTo>
                    <a:pt x="495" y="2096"/>
                  </a:lnTo>
                  <a:cubicBezTo>
                    <a:pt x="568" y="2442"/>
                    <a:pt x="322" y="2749"/>
                    <a:pt x="0" y="2788"/>
                  </a:cubicBezTo>
                  <a:cubicBezTo>
                    <a:pt x="322" y="2749"/>
                    <a:pt x="568" y="2442"/>
                    <a:pt x="501" y="2096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E6A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0" name="Google Shape;3820;p67"/>
            <p:cNvGrpSpPr/>
            <p:nvPr/>
          </p:nvGrpSpPr>
          <p:grpSpPr>
            <a:xfrm>
              <a:off x="1177194" y="949951"/>
              <a:ext cx="214314" cy="210062"/>
              <a:chOff x="1051219" y="3234326"/>
              <a:chExt cx="214314" cy="210062"/>
            </a:xfrm>
          </p:grpSpPr>
          <p:sp>
            <p:nvSpPr>
              <p:cNvPr id="3821" name="Google Shape;3821;p67"/>
              <p:cNvSpPr/>
              <p:nvPr/>
            </p:nvSpPr>
            <p:spPr>
              <a:xfrm rot="184672" flipH="1">
                <a:off x="1056454" y="3239655"/>
                <a:ext cx="203869" cy="199401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solidFill>
                <a:srgbClr val="FEB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67"/>
              <p:cNvSpPr/>
              <p:nvPr/>
            </p:nvSpPr>
            <p:spPr>
              <a:xfrm rot="184672" flipH="1">
                <a:off x="1072938" y="3380187"/>
                <a:ext cx="134634" cy="58021"/>
              </a:xfrm>
              <a:custGeom>
                <a:avLst/>
                <a:gdLst/>
                <a:ahLst/>
                <a:cxnLst/>
                <a:rect l="l" t="t" r="r" b="b"/>
                <a:pathLst>
                  <a:path w="9093" h="3918" extrusionOk="0">
                    <a:moveTo>
                      <a:pt x="8587" y="1"/>
                    </a:moveTo>
                    <a:cubicBezTo>
                      <a:pt x="6954" y="693"/>
                      <a:pt x="5180" y="1058"/>
                      <a:pt x="3388" y="1058"/>
                    </a:cubicBezTo>
                    <a:cubicBezTo>
                      <a:pt x="2259" y="1058"/>
                      <a:pt x="1119" y="914"/>
                      <a:pt x="1" y="616"/>
                    </a:cubicBezTo>
                    <a:lnTo>
                      <a:pt x="1" y="616"/>
                    </a:lnTo>
                    <a:lnTo>
                      <a:pt x="245" y="3389"/>
                    </a:lnTo>
                    <a:cubicBezTo>
                      <a:pt x="254" y="3509"/>
                      <a:pt x="303" y="3614"/>
                      <a:pt x="370" y="3696"/>
                    </a:cubicBezTo>
                    <a:cubicBezTo>
                      <a:pt x="480" y="3836"/>
                      <a:pt x="649" y="3918"/>
                      <a:pt x="826" y="3918"/>
                    </a:cubicBezTo>
                    <a:cubicBezTo>
                      <a:pt x="918" y="3918"/>
                      <a:pt x="1019" y="3893"/>
                      <a:pt x="1110" y="3840"/>
                    </a:cubicBezTo>
                    <a:lnTo>
                      <a:pt x="4315" y="2015"/>
                    </a:lnTo>
                    <a:cubicBezTo>
                      <a:pt x="4320" y="2015"/>
                      <a:pt x="4326" y="2010"/>
                      <a:pt x="4335" y="2005"/>
                    </a:cubicBezTo>
                    <a:cubicBezTo>
                      <a:pt x="4417" y="1961"/>
                      <a:pt x="4508" y="1937"/>
                      <a:pt x="4604" y="1937"/>
                    </a:cubicBezTo>
                    <a:cubicBezTo>
                      <a:pt x="4648" y="1937"/>
                      <a:pt x="4690" y="1942"/>
                      <a:pt x="4734" y="1957"/>
                    </a:cubicBezTo>
                    <a:lnTo>
                      <a:pt x="8323" y="2778"/>
                    </a:lnTo>
                    <a:cubicBezTo>
                      <a:pt x="8372" y="2788"/>
                      <a:pt x="8414" y="2793"/>
                      <a:pt x="8458" y="2793"/>
                    </a:cubicBezTo>
                    <a:cubicBezTo>
                      <a:pt x="8478" y="2793"/>
                      <a:pt x="8501" y="2793"/>
                      <a:pt x="8521" y="2788"/>
                    </a:cubicBezTo>
                    <a:lnTo>
                      <a:pt x="8525" y="2788"/>
                    </a:lnTo>
                    <a:cubicBezTo>
                      <a:pt x="8847" y="2749"/>
                      <a:pt x="9093" y="2442"/>
                      <a:pt x="9020" y="2096"/>
                    </a:cubicBezTo>
                    <a:lnTo>
                      <a:pt x="8587" y="1"/>
                    </a:lnTo>
                    <a:close/>
                  </a:path>
                </a:pathLst>
              </a:custGeom>
              <a:solidFill>
                <a:srgbClr val="F580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67"/>
              <p:cNvSpPr/>
              <p:nvPr/>
            </p:nvSpPr>
            <p:spPr>
              <a:xfrm rot="184641" flipH="1">
                <a:off x="1056424" y="3239657"/>
                <a:ext cx="203903" cy="199401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24" name="Google Shape;3824;p67"/>
            <p:cNvGrpSpPr/>
            <p:nvPr/>
          </p:nvGrpSpPr>
          <p:grpSpPr>
            <a:xfrm>
              <a:off x="829333" y="1088265"/>
              <a:ext cx="338898" cy="335354"/>
              <a:chOff x="731583" y="3334715"/>
              <a:chExt cx="338898" cy="335354"/>
            </a:xfrm>
          </p:grpSpPr>
          <p:sp>
            <p:nvSpPr>
              <p:cNvPr id="3825" name="Google Shape;3825;p67"/>
              <p:cNvSpPr/>
              <p:nvPr/>
            </p:nvSpPr>
            <p:spPr>
              <a:xfrm rot="-1189421" flipH="1">
                <a:off x="767857" y="3372161"/>
                <a:ext cx="266345" cy="260464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solidFill>
                <a:srgbClr val="FEB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67"/>
              <p:cNvSpPr/>
              <p:nvPr/>
            </p:nvSpPr>
            <p:spPr>
              <a:xfrm rot="-1189421" flipH="1">
                <a:off x="827961" y="3586371"/>
                <a:ext cx="10987" cy="539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789" extrusionOk="0">
                    <a:moveTo>
                      <a:pt x="62" y="1"/>
                    </a:moveTo>
                    <a:lnTo>
                      <a:pt x="495" y="2096"/>
                    </a:lnTo>
                    <a:cubicBezTo>
                      <a:pt x="568" y="2442"/>
                      <a:pt x="322" y="2749"/>
                      <a:pt x="0" y="2788"/>
                    </a:cubicBezTo>
                    <a:cubicBezTo>
                      <a:pt x="322" y="2749"/>
                      <a:pt x="568" y="2442"/>
                      <a:pt x="501" y="2096"/>
                    </a:cubicBez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E6AC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67"/>
              <p:cNvSpPr/>
              <p:nvPr/>
            </p:nvSpPr>
            <p:spPr>
              <a:xfrm rot="-1189421" flipH="1">
                <a:off x="826777" y="3557765"/>
                <a:ext cx="175893" cy="75789"/>
              </a:xfrm>
              <a:custGeom>
                <a:avLst/>
                <a:gdLst/>
                <a:ahLst/>
                <a:cxnLst/>
                <a:rect l="l" t="t" r="r" b="b"/>
                <a:pathLst>
                  <a:path w="9093" h="3918" extrusionOk="0">
                    <a:moveTo>
                      <a:pt x="8587" y="1"/>
                    </a:moveTo>
                    <a:cubicBezTo>
                      <a:pt x="6954" y="693"/>
                      <a:pt x="5180" y="1058"/>
                      <a:pt x="3388" y="1058"/>
                    </a:cubicBezTo>
                    <a:cubicBezTo>
                      <a:pt x="2259" y="1058"/>
                      <a:pt x="1119" y="914"/>
                      <a:pt x="1" y="616"/>
                    </a:cubicBezTo>
                    <a:lnTo>
                      <a:pt x="1" y="616"/>
                    </a:lnTo>
                    <a:lnTo>
                      <a:pt x="245" y="3389"/>
                    </a:lnTo>
                    <a:cubicBezTo>
                      <a:pt x="254" y="3509"/>
                      <a:pt x="303" y="3614"/>
                      <a:pt x="370" y="3696"/>
                    </a:cubicBezTo>
                    <a:cubicBezTo>
                      <a:pt x="480" y="3836"/>
                      <a:pt x="649" y="3918"/>
                      <a:pt x="826" y="3918"/>
                    </a:cubicBezTo>
                    <a:cubicBezTo>
                      <a:pt x="918" y="3918"/>
                      <a:pt x="1019" y="3893"/>
                      <a:pt x="1110" y="3840"/>
                    </a:cubicBezTo>
                    <a:lnTo>
                      <a:pt x="4315" y="2015"/>
                    </a:lnTo>
                    <a:cubicBezTo>
                      <a:pt x="4320" y="2015"/>
                      <a:pt x="4326" y="2010"/>
                      <a:pt x="4335" y="2005"/>
                    </a:cubicBezTo>
                    <a:cubicBezTo>
                      <a:pt x="4417" y="1961"/>
                      <a:pt x="4508" y="1937"/>
                      <a:pt x="4604" y="1937"/>
                    </a:cubicBezTo>
                    <a:cubicBezTo>
                      <a:pt x="4648" y="1937"/>
                      <a:pt x="4690" y="1942"/>
                      <a:pt x="4734" y="1957"/>
                    </a:cubicBezTo>
                    <a:lnTo>
                      <a:pt x="8323" y="2778"/>
                    </a:lnTo>
                    <a:cubicBezTo>
                      <a:pt x="8372" y="2788"/>
                      <a:pt x="8414" y="2793"/>
                      <a:pt x="8458" y="2793"/>
                    </a:cubicBezTo>
                    <a:cubicBezTo>
                      <a:pt x="8478" y="2793"/>
                      <a:pt x="8501" y="2793"/>
                      <a:pt x="8521" y="2788"/>
                    </a:cubicBezTo>
                    <a:lnTo>
                      <a:pt x="8525" y="2788"/>
                    </a:lnTo>
                    <a:cubicBezTo>
                      <a:pt x="8847" y="2749"/>
                      <a:pt x="9093" y="2442"/>
                      <a:pt x="9020" y="2096"/>
                    </a:cubicBezTo>
                    <a:lnTo>
                      <a:pt x="8587" y="1"/>
                    </a:lnTo>
                    <a:close/>
                  </a:path>
                </a:pathLst>
              </a:custGeom>
              <a:solidFill>
                <a:srgbClr val="F580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67"/>
              <p:cNvSpPr/>
              <p:nvPr/>
            </p:nvSpPr>
            <p:spPr>
              <a:xfrm rot="-1189421" flipH="1">
                <a:off x="932994" y="3472538"/>
                <a:ext cx="4236" cy="3192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65" extrusionOk="0">
                    <a:moveTo>
                      <a:pt x="116" y="0"/>
                    </a:moveTo>
                    <a:cubicBezTo>
                      <a:pt x="112" y="0"/>
                      <a:pt x="108" y="0"/>
                      <a:pt x="103" y="1"/>
                    </a:cubicBezTo>
                    <a:cubicBezTo>
                      <a:pt x="0" y="10"/>
                      <a:pt x="16" y="164"/>
                      <a:pt x="112" y="164"/>
                    </a:cubicBezTo>
                    <a:cubicBezTo>
                      <a:pt x="115" y="164"/>
                      <a:pt x="118" y="164"/>
                      <a:pt x="122" y="164"/>
                    </a:cubicBezTo>
                    <a:cubicBezTo>
                      <a:pt x="219" y="150"/>
                      <a:pt x="205" y="0"/>
                      <a:pt x="116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67"/>
              <p:cNvSpPr/>
              <p:nvPr/>
            </p:nvSpPr>
            <p:spPr>
              <a:xfrm rot="-1189421" flipH="1">
                <a:off x="873586" y="3397441"/>
                <a:ext cx="29403" cy="29403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0" extrusionOk="0">
                    <a:moveTo>
                      <a:pt x="759" y="1"/>
                    </a:moveTo>
                    <a:cubicBezTo>
                      <a:pt x="342" y="1"/>
                      <a:pt x="0" y="342"/>
                      <a:pt x="0" y="760"/>
                    </a:cubicBezTo>
                    <a:cubicBezTo>
                      <a:pt x="0" y="1178"/>
                      <a:pt x="342" y="1520"/>
                      <a:pt x="759" y="1520"/>
                    </a:cubicBezTo>
                    <a:cubicBezTo>
                      <a:pt x="1178" y="1520"/>
                      <a:pt x="1519" y="1178"/>
                      <a:pt x="1519" y="760"/>
                    </a:cubicBezTo>
                    <a:cubicBezTo>
                      <a:pt x="1519" y="342"/>
                      <a:pt x="1178" y="1"/>
                      <a:pt x="759" y="1"/>
                    </a:cubicBezTo>
                    <a:close/>
                  </a:path>
                </a:pathLst>
              </a:custGeom>
              <a:solidFill>
                <a:srgbClr val="FECF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67"/>
              <p:cNvSpPr/>
              <p:nvPr/>
            </p:nvSpPr>
            <p:spPr>
              <a:xfrm rot="-1189421" flipH="1">
                <a:off x="767863" y="3372160"/>
                <a:ext cx="266345" cy="260464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1" name="Google Shape;3831;p67"/>
            <p:cNvGrpSpPr/>
            <p:nvPr/>
          </p:nvGrpSpPr>
          <p:grpSpPr>
            <a:xfrm>
              <a:off x="891618" y="1494185"/>
              <a:ext cx="214306" cy="214920"/>
              <a:chOff x="864822" y="3665488"/>
              <a:chExt cx="282168" cy="283013"/>
            </a:xfrm>
          </p:grpSpPr>
          <p:sp>
            <p:nvSpPr>
              <p:cNvPr id="3832" name="Google Shape;3832;p67"/>
              <p:cNvSpPr/>
              <p:nvPr/>
            </p:nvSpPr>
            <p:spPr>
              <a:xfrm rot="-3158201" flipH="1">
                <a:off x="903975" y="3707318"/>
                <a:ext cx="203858" cy="199357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solidFill>
                <a:srgbClr val="FEB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67"/>
              <p:cNvSpPr/>
              <p:nvPr/>
            </p:nvSpPr>
            <p:spPr>
              <a:xfrm rot="-3158201" flipH="1">
                <a:off x="1004260" y="3885745"/>
                <a:ext cx="8410" cy="41293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789" extrusionOk="0">
                    <a:moveTo>
                      <a:pt x="62" y="1"/>
                    </a:moveTo>
                    <a:lnTo>
                      <a:pt x="495" y="2096"/>
                    </a:lnTo>
                    <a:cubicBezTo>
                      <a:pt x="568" y="2442"/>
                      <a:pt x="322" y="2749"/>
                      <a:pt x="0" y="2788"/>
                    </a:cubicBezTo>
                    <a:cubicBezTo>
                      <a:pt x="322" y="2749"/>
                      <a:pt x="568" y="2442"/>
                      <a:pt x="501" y="2096"/>
                    </a:cubicBez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E6AC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67"/>
              <p:cNvSpPr/>
              <p:nvPr/>
            </p:nvSpPr>
            <p:spPr>
              <a:xfrm rot="-3158201" flipH="1">
                <a:off x="986087" y="3832301"/>
                <a:ext cx="134627" cy="58008"/>
              </a:xfrm>
              <a:custGeom>
                <a:avLst/>
                <a:gdLst/>
                <a:ahLst/>
                <a:cxnLst/>
                <a:rect l="l" t="t" r="r" b="b"/>
                <a:pathLst>
                  <a:path w="9093" h="3918" extrusionOk="0">
                    <a:moveTo>
                      <a:pt x="8587" y="1"/>
                    </a:moveTo>
                    <a:cubicBezTo>
                      <a:pt x="6954" y="693"/>
                      <a:pt x="5180" y="1058"/>
                      <a:pt x="3388" y="1058"/>
                    </a:cubicBezTo>
                    <a:cubicBezTo>
                      <a:pt x="2259" y="1058"/>
                      <a:pt x="1119" y="914"/>
                      <a:pt x="1" y="616"/>
                    </a:cubicBezTo>
                    <a:lnTo>
                      <a:pt x="1" y="616"/>
                    </a:lnTo>
                    <a:lnTo>
                      <a:pt x="245" y="3389"/>
                    </a:lnTo>
                    <a:cubicBezTo>
                      <a:pt x="254" y="3509"/>
                      <a:pt x="303" y="3614"/>
                      <a:pt x="370" y="3696"/>
                    </a:cubicBezTo>
                    <a:cubicBezTo>
                      <a:pt x="480" y="3836"/>
                      <a:pt x="649" y="3918"/>
                      <a:pt x="826" y="3918"/>
                    </a:cubicBezTo>
                    <a:cubicBezTo>
                      <a:pt x="918" y="3918"/>
                      <a:pt x="1019" y="3893"/>
                      <a:pt x="1110" y="3840"/>
                    </a:cubicBezTo>
                    <a:lnTo>
                      <a:pt x="4315" y="2015"/>
                    </a:lnTo>
                    <a:cubicBezTo>
                      <a:pt x="4320" y="2015"/>
                      <a:pt x="4326" y="2010"/>
                      <a:pt x="4335" y="2005"/>
                    </a:cubicBezTo>
                    <a:cubicBezTo>
                      <a:pt x="4417" y="1961"/>
                      <a:pt x="4508" y="1937"/>
                      <a:pt x="4604" y="1937"/>
                    </a:cubicBezTo>
                    <a:cubicBezTo>
                      <a:pt x="4648" y="1937"/>
                      <a:pt x="4690" y="1942"/>
                      <a:pt x="4734" y="1957"/>
                    </a:cubicBezTo>
                    <a:lnTo>
                      <a:pt x="8323" y="2778"/>
                    </a:lnTo>
                    <a:cubicBezTo>
                      <a:pt x="8372" y="2788"/>
                      <a:pt x="8414" y="2793"/>
                      <a:pt x="8458" y="2793"/>
                    </a:cubicBezTo>
                    <a:cubicBezTo>
                      <a:pt x="8478" y="2793"/>
                      <a:pt x="8501" y="2793"/>
                      <a:pt x="8521" y="2788"/>
                    </a:cubicBezTo>
                    <a:lnTo>
                      <a:pt x="8525" y="2788"/>
                    </a:lnTo>
                    <a:cubicBezTo>
                      <a:pt x="8847" y="2749"/>
                      <a:pt x="9093" y="2442"/>
                      <a:pt x="9020" y="2096"/>
                    </a:cubicBezTo>
                    <a:lnTo>
                      <a:pt x="8587" y="1"/>
                    </a:lnTo>
                    <a:close/>
                  </a:path>
                </a:pathLst>
              </a:custGeom>
              <a:solidFill>
                <a:srgbClr val="F580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67"/>
              <p:cNvSpPr/>
              <p:nvPr/>
            </p:nvSpPr>
            <p:spPr>
              <a:xfrm rot="-3158201" flipH="1">
                <a:off x="1014490" y="3773457"/>
                <a:ext cx="3242" cy="2443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65" extrusionOk="0">
                    <a:moveTo>
                      <a:pt x="116" y="0"/>
                    </a:moveTo>
                    <a:cubicBezTo>
                      <a:pt x="112" y="0"/>
                      <a:pt x="108" y="0"/>
                      <a:pt x="103" y="1"/>
                    </a:cubicBezTo>
                    <a:cubicBezTo>
                      <a:pt x="0" y="10"/>
                      <a:pt x="16" y="164"/>
                      <a:pt x="112" y="164"/>
                    </a:cubicBezTo>
                    <a:cubicBezTo>
                      <a:pt x="115" y="164"/>
                      <a:pt x="118" y="164"/>
                      <a:pt x="122" y="164"/>
                    </a:cubicBezTo>
                    <a:cubicBezTo>
                      <a:pt x="219" y="150"/>
                      <a:pt x="205" y="0"/>
                      <a:pt x="116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67"/>
              <p:cNvSpPr/>
              <p:nvPr/>
            </p:nvSpPr>
            <p:spPr>
              <a:xfrm rot="-3158201" flipH="1">
                <a:off x="949026" y="3742973"/>
                <a:ext cx="22504" cy="2250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0" extrusionOk="0">
                    <a:moveTo>
                      <a:pt x="759" y="1"/>
                    </a:moveTo>
                    <a:cubicBezTo>
                      <a:pt x="342" y="1"/>
                      <a:pt x="0" y="342"/>
                      <a:pt x="0" y="760"/>
                    </a:cubicBezTo>
                    <a:cubicBezTo>
                      <a:pt x="0" y="1178"/>
                      <a:pt x="342" y="1520"/>
                      <a:pt x="759" y="1520"/>
                    </a:cubicBezTo>
                    <a:cubicBezTo>
                      <a:pt x="1178" y="1520"/>
                      <a:pt x="1519" y="1178"/>
                      <a:pt x="1519" y="760"/>
                    </a:cubicBezTo>
                    <a:cubicBezTo>
                      <a:pt x="1519" y="342"/>
                      <a:pt x="1178" y="1"/>
                      <a:pt x="759" y="1"/>
                    </a:cubicBezTo>
                    <a:close/>
                  </a:path>
                </a:pathLst>
              </a:custGeom>
              <a:solidFill>
                <a:srgbClr val="FECF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67"/>
              <p:cNvSpPr/>
              <p:nvPr/>
            </p:nvSpPr>
            <p:spPr>
              <a:xfrm rot="-3158201" flipH="1">
                <a:off x="903979" y="3707315"/>
                <a:ext cx="203858" cy="199357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40" name="Google Shape;3840;p67"/>
          <p:cNvSpPr/>
          <p:nvPr/>
        </p:nvSpPr>
        <p:spPr>
          <a:xfrm rot="184672" flipH="1">
            <a:off x="7087060" y="2393930"/>
            <a:ext cx="8410" cy="41302"/>
          </a:xfrm>
          <a:custGeom>
            <a:avLst/>
            <a:gdLst/>
            <a:ahLst/>
            <a:cxnLst/>
            <a:rect l="l" t="t" r="r" b="b"/>
            <a:pathLst>
              <a:path w="568" h="2789" extrusionOk="0">
                <a:moveTo>
                  <a:pt x="62" y="1"/>
                </a:moveTo>
                <a:lnTo>
                  <a:pt x="495" y="2096"/>
                </a:lnTo>
                <a:cubicBezTo>
                  <a:pt x="568" y="2442"/>
                  <a:pt x="322" y="2749"/>
                  <a:pt x="0" y="2788"/>
                </a:cubicBezTo>
                <a:cubicBezTo>
                  <a:pt x="322" y="2749"/>
                  <a:pt x="568" y="2442"/>
                  <a:pt x="501" y="2096"/>
                </a:cubicBezTo>
                <a:lnTo>
                  <a:pt x="68" y="1"/>
                </a:lnTo>
                <a:close/>
              </a:path>
            </a:pathLst>
          </a:custGeom>
          <a:solidFill>
            <a:srgbClr val="E6AC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41" name="Google Shape;3841;p67"/>
          <p:cNvGrpSpPr/>
          <p:nvPr/>
        </p:nvGrpSpPr>
        <p:grpSpPr>
          <a:xfrm>
            <a:off x="6323383" y="1790238"/>
            <a:ext cx="562175" cy="759154"/>
            <a:chOff x="6735100" y="2183675"/>
            <a:chExt cx="562175" cy="759154"/>
          </a:xfrm>
        </p:grpSpPr>
        <p:grpSp>
          <p:nvGrpSpPr>
            <p:cNvPr id="3842" name="Google Shape;3842;p67"/>
            <p:cNvGrpSpPr/>
            <p:nvPr/>
          </p:nvGrpSpPr>
          <p:grpSpPr>
            <a:xfrm>
              <a:off x="7082961" y="2183675"/>
              <a:ext cx="214314" cy="210062"/>
              <a:chOff x="1051219" y="3234326"/>
              <a:chExt cx="214314" cy="210062"/>
            </a:xfrm>
          </p:grpSpPr>
          <p:sp>
            <p:nvSpPr>
              <p:cNvPr id="3843" name="Google Shape;3843;p67"/>
              <p:cNvSpPr/>
              <p:nvPr/>
            </p:nvSpPr>
            <p:spPr>
              <a:xfrm rot="184672" flipH="1">
                <a:off x="1056454" y="3239655"/>
                <a:ext cx="203869" cy="199401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solidFill>
                <a:srgbClr val="FEB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67"/>
              <p:cNvSpPr/>
              <p:nvPr/>
            </p:nvSpPr>
            <p:spPr>
              <a:xfrm rot="184672" flipH="1">
                <a:off x="1072938" y="3380187"/>
                <a:ext cx="134634" cy="58021"/>
              </a:xfrm>
              <a:custGeom>
                <a:avLst/>
                <a:gdLst/>
                <a:ahLst/>
                <a:cxnLst/>
                <a:rect l="l" t="t" r="r" b="b"/>
                <a:pathLst>
                  <a:path w="9093" h="3918" extrusionOk="0">
                    <a:moveTo>
                      <a:pt x="8587" y="1"/>
                    </a:moveTo>
                    <a:cubicBezTo>
                      <a:pt x="6954" y="693"/>
                      <a:pt x="5180" y="1058"/>
                      <a:pt x="3388" y="1058"/>
                    </a:cubicBezTo>
                    <a:cubicBezTo>
                      <a:pt x="2259" y="1058"/>
                      <a:pt x="1119" y="914"/>
                      <a:pt x="1" y="616"/>
                    </a:cubicBezTo>
                    <a:lnTo>
                      <a:pt x="1" y="616"/>
                    </a:lnTo>
                    <a:lnTo>
                      <a:pt x="245" y="3389"/>
                    </a:lnTo>
                    <a:cubicBezTo>
                      <a:pt x="254" y="3509"/>
                      <a:pt x="303" y="3614"/>
                      <a:pt x="370" y="3696"/>
                    </a:cubicBezTo>
                    <a:cubicBezTo>
                      <a:pt x="480" y="3836"/>
                      <a:pt x="649" y="3918"/>
                      <a:pt x="826" y="3918"/>
                    </a:cubicBezTo>
                    <a:cubicBezTo>
                      <a:pt x="918" y="3918"/>
                      <a:pt x="1019" y="3893"/>
                      <a:pt x="1110" y="3840"/>
                    </a:cubicBezTo>
                    <a:lnTo>
                      <a:pt x="4315" y="2015"/>
                    </a:lnTo>
                    <a:cubicBezTo>
                      <a:pt x="4320" y="2015"/>
                      <a:pt x="4326" y="2010"/>
                      <a:pt x="4335" y="2005"/>
                    </a:cubicBezTo>
                    <a:cubicBezTo>
                      <a:pt x="4417" y="1961"/>
                      <a:pt x="4508" y="1937"/>
                      <a:pt x="4604" y="1937"/>
                    </a:cubicBezTo>
                    <a:cubicBezTo>
                      <a:pt x="4648" y="1937"/>
                      <a:pt x="4690" y="1942"/>
                      <a:pt x="4734" y="1957"/>
                    </a:cubicBezTo>
                    <a:lnTo>
                      <a:pt x="8323" y="2778"/>
                    </a:lnTo>
                    <a:cubicBezTo>
                      <a:pt x="8372" y="2788"/>
                      <a:pt x="8414" y="2793"/>
                      <a:pt x="8458" y="2793"/>
                    </a:cubicBezTo>
                    <a:cubicBezTo>
                      <a:pt x="8478" y="2793"/>
                      <a:pt x="8501" y="2793"/>
                      <a:pt x="8521" y="2788"/>
                    </a:cubicBezTo>
                    <a:lnTo>
                      <a:pt x="8525" y="2788"/>
                    </a:lnTo>
                    <a:cubicBezTo>
                      <a:pt x="8847" y="2749"/>
                      <a:pt x="9093" y="2442"/>
                      <a:pt x="9020" y="2096"/>
                    </a:cubicBezTo>
                    <a:lnTo>
                      <a:pt x="8587" y="1"/>
                    </a:lnTo>
                    <a:close/>
                  </a:path>
                </a:pathLst>
              </a:custGeom>
              <a:solidFill>
                <a:srgbClr val="F580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67"/>
              <p:cNvSpPr/>
              <p:nvPr/>
            </p:nvSpPr>
            <p:spPr>
              <a:xfrm rot="184641" flipH="1">
                <a:off x="1056424" y="3239657"/>
                <a:ext cx="203903" cy="199401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46" name="Google Shape;3846;p67"/>
            <p:cNvGrpSpPr/>
            <p:nvPr/>
          </p:nvGrpSpPr>
          <p:grpSpPr>
            <a:xfrm>
              <a:off x="6735100" y="2321989"/>
              <a:ext cx="338898" cy="335354"/>
              <a:chOff x="731583" y="3334715"/>
              <a:chExt cx="338898" cy="335354"/>
            </a:xfrm>
          </p:grpSpPr>
          <p:sp>
            <p:nvSpPr>
              <p:cNvPr id="3847" name="Google Shape;3847;p67"/>
              <p:cNvSpPr/>
              <p:nvPr/>
            </p:nvSpPr>
            <p:spPr>
              <a:xfrm rot="-1189421" flipH="1">
                <a:off x="767857" y="3372161"/>
                <a:ext cx="266345" cy="260464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solidFill>
                <a:srgbClr val="FEB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8" name="Google Shape;3848;p67"/>
              <p:cNvSpPr/>
              <p:nvPr/>
            </p:nvSpPr>
            <p:spPr>
              <a:xfrm rot="-1189421" flipH="1">
                <a:off x="827961" y="3586371"/>
                <a:ext cx="10987" cy="539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789" extrusionOk="0">
                    <a:moveTo>
                      <a:pt x="62" y="1"/>
                    </a:moveTo>
                    <a:lnTo>
                      <a:pt x="495" y="2096"/>
                    </a:lnTo>
                    <a:cubicBezTo>
                      <a:pt x="568" y="2442"/>
                      <a:pt x="322" y="2749"/>
                      <a:pt x="0" y="2788"/>
                    </a:cubicBezTo>
                    <a:cubicBezTo>
                      <a:pt x="322" y="2749"/>
                      <a:pt x="568" y="2442"/>
                      <a:pt x="501" y="2096"/>
                    </a:cubicBez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E6AC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9" name="Google Shape;3849;p67"/>
              <p:cNvSpPr/>
              <p:nvPr/>
            </p:nvSpPr>
            <p:spPr>
              <a:xfrm rot="-1189421" flipH="1">
                <a:off x="826777" y="3557765"/>
                <a:ext cx="175893" cy="75789"/>
              </a:xfrm>
              <a:custGeom>
                <a:avLst/>
                <a:gdLst/>
                <a:ahLst/>
                <a:cxnLst/>
                <a:rect l="l" t="t" r="r" b="b"/>
                <a:pathLst>
                  <a:path w="9093" h="3918" extrusionOk="0">
                    <a:moveTo>
                      <a:pt x="8587" y="1"/>
                    </a:moveTo>
                    <a:cubicBezTo>
                      <a:pt x="6954" y="693"/>
                      <a:pt x="5180" y="1058"/>
                      <a:pt x="3388" y="1058"/>
                    </a:cubicBezTo>
                    <a:cubicBezTo>
                      <a:pt x="2259" y="1058"/>
                      <a:pt x="1119" y="914"/>
                      <a:pt x="1" y="616"/>
                    </a:cubicBezTo>
                    <a:lnTo>
                      <a:pt x="1" y="616"/>
                    </a:lnTo>
                    <a:lnTo>
                      <a:pt x="245" y="3389"/>
                    </a:lnTo>
                    <a:cubicBezTo>
                      <a:pt x="254" y="3509"/>
                      <a:pt x="303" y="3614"/>
                      <a:pt x="370" y="3696"/>
                    </a:cubicBezTo>
                    <a:cubicBezTo>
                      <a:pt x="480" y="3836"/>
                      <a:pt x="649" y="3918"/>
                      <a:pt x="826" y="3918"/>
                    </a:cubicBezTo>
                    <a:cubicBezTo>
                      <a:pt x="918" y="3918"/>
                      <a:pt x="1019" y="3893"/>
                      <a:pt x="1110" y="3840"/>
                    </a:cubicBezTo>
                    <a:lnTo>
                      <a:pt x="4315" y="2015"/>
                    </a:lnTo>
                    <a:cubicBezTo>
                      <a:pt x="4320" y="2015"/>
                      <a:pt x="4326" y="2010"/>
                      <a:pt x="4335" y="2005"/>
                    </a:cubicBezTo>
                    <a:cubicBezTo>
                      <a:pt x="4417" y="1961"/>
                      <a:pt x="4508" y="1937"/>
                      <a:pt x="4604" y="1937"/>
                    </a:cubicBezTo>
                    <a:cubicBezTo>
                      <a:pt x="4648" y="1937"/>
                      <a:pt x="4690" y="1942"/>
                      <a:pt x="4734" y="1957"/>
                    </a:cubicBezTo>
                    <a:lnTo>
                      <a:pt x="8323" y="2778"/>
                    </a:lnTo>
                    <a:cubicBezTo>
                      <a:pt x="8372" y="2788"/>
                      <a:pt x="8414" y="2793"/>
                      <a:pt x="8458" y="2793"/>
                    </a:cubicBezTo>
                    <a:cubicBezTo>
                      <a:pt x="8478" y="2793"/>
                      <a:pt x="8501" y="2793"/>
                      <a:pt x="8521" y="2788"/>
                    </a:cubicBezTo>
                    <a:lnTo>
                      <a:pt x="8525" y="2788"/>
                    </a:lnTo>
                    <a:cubicBezTo>
                      <a:pt x="8847" y="2749"/>
                      <a:pt x="9093" y="2442"/>
                      <a:pt x="9020" y="2096"/>
                    </a:cubicBezTo>
                    <a:lnTo>
                      <a:pt x="8587" y="1"/>
                    </a:lnTo>
                    <a:close/>
                  </a:path>
                </a:pathLst>
              </a:custGeom>
              <a:solidFill>
                <a:srgbClr val="F580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3850;p67"/>
              <p:cNvSpPr/>
              <p:nvPr/>
            </p:nvSpPr>
            <p:spPr>
              <a:xfrm rot="-1189421" flipH="1">
                <a:off x="932994" y="3472538"/>
                <a:ext cx="4236" cy="3192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65" extrusionOk="0">
                    <a:moveTo>
                      <a:pt x="116" y="0"/>
                    </a:moveTo>
                    <a:cubicBezTo>
                      <a:pt x="112" y="0"/>
                      <a:pt x="108" y="0"/>
                      <a:pt x="103" y="1"/>
                    </a:cubicBezTo>
                    <a:cubicBezTo>
                      <a:pt x="0" y="10"/>
                      <a:pt x="16" y="164"/>
                      <a:pt x="112" y="164"/>
                    </a:cubicBezTo>
                    <a:cubicBezTo>
                      <a:pt x="115" y="164"/>
                      <a:pt x="118" y="164"/>
                      <a:pt x="122" y="164"/>
                    </a:cubicBezTo>
                    <a:cubicBezTo>
                      <a:pt x="219" y="150"/>
                      <a:pt x="205" y="0"/>
                      <a:pt x="116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3851;p67"/>
              <p:cNvSpPr/>
              <p:nvPr/>
            </p:nvSpPr>
            <p:spPr>
              <a:xfrm rot="-1189421" flipH="1">
                <a:off x="873586" y="3397441"/>
                <a:ext cx="29403" cy="29403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0" extrusionOk="0">
                    <a:moveTo>
                      <a:pt x="759" y="1"/>
                    </a:moveTo>
                    <a:cubicBezTo>
                      <a:pt x="342" y="1"/>
                      <a:pt x="0" y="342"/>
                      <a:pt x="0" y="760"/>
                    </a:cubicBezTo>
                    <a:cubicBezTo>
                      <a:pt x="0" y="1178"/>
                      <a:pt x="342" y="1520"/>
                      <a:pt x="759" y="1520"/>
                    </a:cubicBezTo>
                    <a:cubicBezTo>
                      <a:pt x="1178" y="1520"/>
                      <a:pt x="1519" y="1178"/>
                      <a:pt x="1519" y="760"/>
                    </a:cubicBezTo>
                    <a:cubicBezTo>
                      <a:pt x="1519" y="342"/>
                      <a:pt x="1178" y="1"/>
                      <a:pt x="759" y="1"/>
                    </a:cubicBezTo>
                    <a:close/>
                  </a:path>
                </a:pathLst>
              </a:custGeom>
              <a:solidFill>
                <a:srgbClr val="FECF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2" name="Google Shape;3852;p67"/>
              <p:cNvSpPr/>
              <p:nvPr/>
            </p:nvSpPr>
            <p:spPr>
              <a:xfrm rot="-1189421" flipH="1">
                <a:off x="767863" y="3372160"/>
                <a:ext cx="266345" cy="260464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853" name="Google Shape;3853;p67"/>
            <p:cNvGrpSpPr/>
            <p:nvPr/>
          </p:nvGrpSpPr>
          <p:grpSpPr>
            <a:xfrm>
              <a:off x="6797384" y="2727909"/>
              <a:ext cx="214306" cy="214920"/>
              <a:chOff x="864822" y="3665488"/>
              <a:chExt cx="282168" cy="283013"/>
            </a:xfrm>
          </p:grpSpPr>
          <p:sp>
            <p:nvSpPr>
              <p:cNvPr id="3854" name="Google Shape;3854;p67"/>
              <p:cNvSpPr/>
              <p:nvPr/>
            </p:nvSpPr>
            <p:spPr>
              <a:xfrm rot="-3158201" flipH="1">
                <a:off x="903975" y="3707318"/>
                <a:ext cx="203858" cy="199357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solidFill>
                <a:srgbClr val="FEB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5" name="Google Shape;3855;p67"/>
              <p:cNvSpPr/>
              <p:nvPr/>
            </p:nvSpPr>
            <p:spPr>
              <a:xfrm rot="-3158201" flipH="1">
                <a:off x="1004260" y="3885745"/>
                <a:ext cx="8410" cy="41293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789" extrusionOk="0">
                    <a:moveTo>
                      <a:pt x="62" y="1"/>
                    </a:moveTo>
                    <a:lnTo>
                      <a:pt x="495" y="2096"/>
                    </a:lnTo>
                    <a:cubicBezTo>
                      <a:pt x="568" y="2442"/>
                      <a:pt x="322" y="2749"/>
                      <a:pt x="0" y="2788"/>
                    </a:cubicBezTo>
                    <a:cubicBezTo>
                      <a:pt x="322" y="2749"/>
                      <a:pt x="568" y="2442"/>
                      <a:pt x="501" y="2096"/>
                    </a:cubicBez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E6AC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6" name="Google Shape;3856;p67"/>
              <p:cNvSpPr/>
              <p:nvPr/>
            </p:nvSpPr>
            <p:spPr>
              <a:xfrm rot="-3158201" flipH="1">
                <a:off x="986087" y="3832301"/>
                <a:ext cx="134627" cy="58008"/>
              </a:xfrm>
              <a:custGeom>
                <a:avLst/>
                <a:gdLst/>
                <a:ahLst/>
                <a:cxnLst/>
                <a:rect l="l" t="t" r="r" b="b"/>
                <a:pathLst>
                  <a:path w="9093" h="3918" extrusionOk="0">
                    <a:moveTo>
                      <a:pt x="8587" y="1"/>
                    </a:moveTo>
                    <a:cubicBezTo>
                      <a:pt x="6954" y="693"/>
                      <a:pt x="5180" y="1058"/>
                      <a:pt x="3388" y="1058"/>
                    </a:cubicBezTo>
                    <a:cubicBezTo>
                      <a:pt x="2259" y="1058"/>
                      <a:pt x="1119" y="914"/>
                      <a:pt x="1" y="616"/>
                    </a:cubicBezTo>
                    <a:lnTo>
                      <a:pt x="1" y="616"/>
                    </a:lnTo>
                    <a:lnTo>
                      <a:pt x="245" y="3389"/>
                    </a:lnTo>
                    <a:cubicBezTo>
                      <a:pt x="254" y="3509"/>
                      <a:pt x="303" y="3614"/>
                      <a:pt x="370" y="3696"/>
                    </a:cubicBezTo>
                    <a:cubicBezTo>
                      <a:pt x="480" y="3836"/>
                      <a:pt x="649" y="3918"/>
                      <a:pt x="826" y="3918"/>
                    </a:cubicBezTo>
                    <a:cubicBezTo>
                      <a:pt x="918" y="3918"/>
                      <a:pt x="1019" y="3893"/>
                      <a:pt x="1110" y="3840"/>
                    </a:cubicBezTo>
                    <a:lnTo>
                      <a:pt x="4315" y="2015"/>
                    </a:lnTo>
                    <a:cubicBezTo>
                      <a:pt x="4320" y="2015"/>
                      <a:pt x="4326" y="2010"/>
                      <a:pt x="4335" y="2005"/>
                    </a:cubicBezTo>
                    <a:cubicBezTo>
                      <a:pt x="4417" y="1961"/>
                      <a:pt x="4508" y="1937"/>
                      <a:pt x="4604" y="1937"/>
                    </a:cubicBezTo>
                    <a:cubicBezTo>
                      <a:pt x="4648" y="1937"/>
                      <a:pt x="4690" y="1942"/>
                      <a:pt x="4734" y="1957"/>
                    </a:cubicBezTo>
                    <a:lnTo>
                      <a:pt x="8323" y="2778"/>
                    </a:lnTo>
                    <a:cubicBezTo>
                      <a:pt x="8372" y="2788"/>
                      <a:pt x="8414" y="2793"/>
                      <a:pt x="8458" y="2793"/>
                    </a:cubicBezTo>
                    <a:cubicBezTo>
                      <a:pt x="8478" y="2793"/>
                      <a:pt x="8501" y="2793"/>
                      <a:pt x="8521" y="2788"/>
                    </a:cubicBezTo>
                    <a:lnTo>
                      <a:pt x="8525" y="2788"/>
                    </a:lnTo>
                    <a:cubicBezTo>
                      <a:pt x="8847" y="2749"/>
                      <a:pt x="9093" y="2442"/>
                      <a:pt x="9020" y="2096"/>
                    </a:cubicBezTo>
                    <a:lnTo>
                      <a:pt x="8587" y="1"/>
                    </a:lnTo>
                    <a:close/>
                  </a:path>
                </a:pathLst>
              </a:custGeom>
              <a:solidFill>
                <a:srgbClr val="F580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67"/>
              <p:cNvSpPr/>
              <p:nvPr/>
            </p:nvSpPr>
            <p:spPr>
              <a:xfrm rot="-3158201" flipH="1">
                <a:off x="1014490" y="3773457"/>
                <a:ext cx="3242" cy="2443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65" extrusionOk="0">
                    <a:moveTo>
                      <a:pt x="116" y="0"/>
                    </a:moveTo>
                    <a:cubicBezTo>
                      <a:pt x="112" y="0"/>
                      <a:pt x="108" y="0"/>
                      <a:pt x="103" y="1"/>
                    </a:cubicBezTo>
                    <a:cubicBezTo>
                      <a:pt x="0" y="10"/>
                      <a:pt x="16" y="164"/>
                      <a:pt x="112" y="164"/>
                    </a:cubicBezTo>
                    <a:cubicBezTo>
                      <a:pt x="115" y="164"/>
                      <a:pt x="118" y="164"/>
                      <a:pt x="122" y="164"/>
                    </a:cubicBezTo>
                    <a:cubicBezTo>
                      <a:pt x="219" y="150"/>
                      <a:pt x="205" y="0"/>
                      <a:pt x="116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67"/>
              <p:cNvSpPr/>
              <p:nvPr/>
            </p:nvSpPr>
            <p:spPr>
              <a:xfrm rot="-3158201" flipH="1">
                <a:off x="949026" y="3742973"/>
                <a:ext cx="22504" cy="2250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0" extrusionOk="0">
                    <a:moveTo>
                      <a:pt x="759" y="1"/>
                    </a:moveTo>
                    <a:cubicBezTo>
                      <a:pt x="342" y="1"/>
                      <a:pt x="0" y="342"/>
                      <a:pt x="0" y="760"/>
                    </a:cubicBezTo>
                    <a:cubicBezTo>
                      <a:pt x="0" y="1178"/>
                      <a:pt x="342" y="1520"/>
                      <a:pt x="759" y="1520"/>
                    </a:cubicBezTo>
                    <a:cubicBezTo>
                      <a:pt x="1178" y="1520"/>
                      <a:pt x="1519" y="1178"/>
                      <a:pt x="1519" y="760"/>
                    </a:cubicBezTo>
                    <a:cubicBezTo>
                      <a:pt x="1519" y="342"/>
                      <a:pt x="1178" y="1"/>
                      <a:pt x="759" y="1"/>
                    </a:cubicBezTo>
                    <a:close/>
                  </a:path>
                </a:pathLst>
              </a:custGeom>
              <a:solidFill>
                <a:srgbClr val="FECF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67"/>
              <p:cNvSpPr/>
              <p:nvPr/>
            </p:nvSpPr>
            <p:spPr>
              <a:xfrm rot="-3158201" flipH="1">
                <a:off x="903979" y="3707315"/>
                <a:ext cx="203858" cy="199357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13465" extrusionOk="0">
                    <a:moveTo>
                      <a:pt x="6221" y="1"/>
                    </a:moveTo>
                    <a:cubicBezTo>
                      <a:pt x="6004" y="1"/>
                      <a:pt x="5790" y="120"/>
                      <a:pt x="5691" y="342"/>
                    </a:cubicBezTo>
                    <a:lnTo>
                      <a:pt x="4173" y="3701"/>
                    </a:lnTo>
                    <a:cubicBezTo>
                      <a:pt x="4109" y="3831"/>
                      <a:pt x="4004" y="3936"/>
                      <a:pt x="3869" y="3994"/>
                    </a:cubicBezTo>
                    <a:lnTo>
                      <a:pt x="476" y="5442"/>
                    </a:lnTo>
                    <a:cubicBezTo>
                      <a:pt x="87" y="5604"/>
                      <a:pt x="1" y="6119"/>
                      <a:pt x="314" y="6402"/>
                    </a:cubicBezTo>
                    <a:lnTo>
                      <a:pt x="3038" y="8887"/>
                    </a:lnTo>
                    <a:cubicBezTo>
                      <a:pt x="3148" y="8982"/>
                      <a:pt x="3215" y="9117"/>
                      <a:pt x="3226" y="9261"/>
                    </a:cubicBezTo>
                    <a:lnTo>
                      <a:pt x="3552" y="12938"/>
                    </a:lnTo>
                    <a:cubicBezTo>
                      <a:pt x="3581" y="13251"/>
                      <a:pt x="3847" y="13465"/>
                      <a:pt x="4133" y="13465"/>
                    </a:cubicBezTo>
                    <a:cubicBezTo>
                      <a:pt x="4228" y="13465"/>
                      <a:pt x="4326" y="13441"/>
                      <a:pt x="4417" y="13389"/>
                    </a:cubicBezTo>
                    <a:lnTo>
                      <a:pt x="7622" y="11564"/>
                    </a:lnTo>
                    <a:cubicBezTo>
                      <a:pt x="7708" y="11514"/>
                      <a:pt x="7804" y="11490"/>
                      <a:pt x="7902" y="11490"/>
                    </a:cubicBezTo>
                    <a:cubicBezTo>
                      <a:pt x="7948" y="11490"/>
                      <a:pt x="7995" y="11495"/>
                      <a:pt x="8041" y="11506"/>
                    </a:cubicBezTo>
                    <a:lnTo>
                      <a:pt x="11630" y="12327"/>
                    </a:lnTo>
                    <a:cubicBezTo>
                      <a:pt x="11676" y="12338"/>
                      <a:pt x="11721" y="12343"/>
                      <a:pt x="11765" y="12343"/>
                    </a:cubicBezTo>
                    <a:cubicBezTo>
                      <a:pt x="12120" y="12343"/>
                      <a:pt x="12404" y="12013"/>
                      <a:pt x="12327" y="11645"/>
                    </a:cubicBezTo>
                    <a:lnTo>
                      <a:pt x="11588" y="8037"/>
                    </a:lnTo>
                    <a:cubicBezTo>
                      <a:pt x="11554" y="7892"/>
                      <a:pt x="11583" y="7742"/>
                      <a:pt x="11655" y="7618"/>
                    </a:cubicBezTo>
                    <a:lnTo>
                      <a:pt x="13548" y="4455"/>
                    </a:lnTo>
                    <a:cubicBezTo>
                      <a:pt x="13769" y="4096"/>
                      <a:pt x="13538" y="3630"/>
                      <a:pt x="13116" y="3581"/>
                    </a:cubicBezTo>
                    <a:lnTo>
                      <a:pt x="9454" y="3173"/>
                    </a:lnTo>
                    <a:cubicBezTo>
                      <a:pt x="9310" y="3158"/>
                      <a:pt x="9175" y="3086"/>
                      <a:pt x="9079" y="2980"/>
                    </a:cubicBezTo>
                    <a:lnTo>
                      <a:pt x="6657" y="198"/>
                    </a:lnTo>
                    <a:cubicBezTo>
                      <a:pt x="6539" y="64"/>
                      <a:pt x="6379" y="1"/>
                      <a:pt x="6221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FDC8B6F4-2F63-47C0-991F-C15A4E79481C}"/>
              </a:ext>
            </a:extLst>
          </p:cNvPr>
          <p:cNvSpPr/>
          <p:nvPr/>
        </p:nvSpPr>
        <p:spPr>
          <a:xfrm>
            <a:off x="2214198" y="325735"/>
            <a:ext cx="3834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</a:p>
        </p:txBody>
      </p:sp>
      <p:sp>
        <p:nvSpPr>
          <p:cNvPr id="76" name="Google Shape;3816;p67">
            <a:extLst>
              <a:ext uri="{FF2B5EF4-FFF2-40B4-BE49-F238E27FC236}">
                <a16:creationId xmlns:a16="http://schemas.microsoft.com/office/drawing/2014/main" id="{CCDD099D-CEF5-4363-9285-8F7C940DCE1B}"/>
              </a:ext>
            </a:extLst>
          </p:cNvPr>
          <p:cNvSpPr/>
          <p:nvPr/>
        </p:nvSpPr>
        <p:spPr>
          <a:xfrm rot="5400000">
            <a:off x="6752809" y="1990618"/>
            <a:ext cx="990300" cy="990300"/>
          </a:xfrm>
          <a:prstGeom prst="ellipse">
            <a:avLst/>
          </a:prstGeom>
          <a:solidFill>
            <a:schemeClr val="accent6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3817;p67">
            <a:extLst>
              <a:ext uri="{FF2B5EF4-FFF2-40B4-BE49-F238E27FC236}">
                <a16:creationId xmlns:a16="http://schemas.microsoft.com/office/drawing/2014/main" id="{614E0CE4-8869-4623-82BE-2FB15288E7EE}"/>
              </a:ext>
            </a:extLst>
          </p:cNvPr>
          <p:cNvSpPr txBox="1"/>
          <p:nvPr/>
        </p:nvSpPr>
        <p:spPr>
          <a:xfrm>
            <a:off x="6897092" y="2398895"/>
            <a:ext cx="753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1O%</a:t>
            </a:r>
            <a:endParaRPr sz="3600" dirty="0">
              <a:solidFill>
                <a:schemeClr val="lt1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et's Explore New Worlds! by Slidesgo">
  <a:themeElements>
    <a:clrScheme name="Simple Light">
      <a:dk1>
        <a:srgbClr val="1F2E56"/>
      </a:dk1>
      <a:lt1>
        <a:srgbClr val="FFFFFF"/>
      </a:lt1>
      <a:dk2>
        <a:srgbClr val="C4CBD0"/>
      </a:dk2>
      <a:lt2>
        <a:srgbClr val="EE7302"/>
      </a:lt2>
      <a:accent1>
        <a:srgbClr val="FEB123"/>
      </a:accent1>
      <a:accent2>
        <a:srgbClr val="EE7302"/>
      </a:accent2>
      <a:accent3>
        <a:srgbClr val="1F2E56"/>
      </a:accent3>
      <a:accent4>
        <a:srgbClr val="513390"/>
      </a:accent4>
      <a:accent5>
        <a:srgbClr val="EEEEEE"/>
      </a:accent5>
      <a:accent6>
        <a:srgbClr val="00CA7F"/>
      </a:accent6>
      <a:hlink>
        <a:srgbClr val="C4CBD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Office PowerPoint</Application>
  <PresentationFormat>On-screen Show (16:9)</PresentationFormat>
  <Paragraphs>128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Asap</vt:lpstr>
      <vt:lpstr>Bebas Neue</vt:lpstr>
      <vt:lpstr>Dosis</vt:lpstr>
      <vt:lpstr>Dosis SemiBold</vt:lpstr>
      <vt:lpstr>Arial</vt:lpstr>
      <vt:lpstr>Wingdings</vt:lpstr>
      <vt:lpstr>Let's Explore New Worlds! by Slidesgo</vt:lpstr>
      <vt:lpstr>Build a classification model to classify stars category</vt:lpstr>
      <vt:lpstr>OUTLINE:</vt:lpstr>
      <vt:lpstr>Introduction</vt:lpstr>
      <vt:lpstr>Jupyter</vt:lpstr>
      <vt:lpstr>Workflow</vt:lpstr>
      <vt:lpstr>PowerPoint Presentation</vt:lpstr>
      <vt:lpstr>01</vt:lpstr>
      <vt:lpstr>EDA(Removing outliers)</vt:lpstr>
      <vt:lpstr>Modeling :</vt:lpstr>
      <vt:lpstr>Modeling(Defult values) :</vt:lpstr>
      <vt:lpstr>Tuning my best models </vt:lpstr>
      <vt:lpstr>Testing my best models (Logistic Regression): </vt:lpstr>
      <vt:lpstr>Testing my best models (SVM): </vt:lpstr>
      <vt:lpstr>Conclusion</vt:lpstr>
      <vt:lpstr>Future work: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 classification model to classify stars category</dc:title>
  <dc:creator>Nisreen Abdullah</dc:creator>
  <cp:lastModifiedBy>Nisreen Abdullah</cp:lastModifiedBy>
  <cp:revision>1</cp:revision>
  <dcterms:modified xsi:type="dcterms:W3CDTF">2021-12-14T13:56:28Z</dcterms:modified>
</cp:coreProperties>
</file>