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2"/>
    <p:sldId id="266" r:id="rId3"/>
    <p:sldId id="267" r:id="rId4"/>
    <p:sldId id="256" r:id="rId5"/>
    <p:sldId id="273" r:id="rId6"/>
    <p:sldId id="259" r:id="rId7"/>
    <p:sldId id="260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899D72-AB2D-4CFA-BDF3-39F37F480D12}">
          <p14:sldIdLst>
            <p14:sldId id="265"/>
            <p14:sldId id="266"/>
            <p14:sldId id="267"/>
            <p14:sldId id="256"/>
            <p14:sldId id="273"/>
            <p14:sldId id="259"/>
            <p14:sldId id="260"/>
            <p14:sldId id="262"/>
            <p14:sldId id="263"/>
            <p14:sldId id="264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43"/>
  </p:normalViewPr>
  <p:slideViewPr>
    <p:cSldViewPr snapToGrid="0">
      <p:cViewPr varScale="1">
        <p:scale>
          <a:sx n="81" d="100"/>
          <a:sy n="81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0DB33-499D-4BE9-B378-72A210BE716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5237A-0423-457D-B07F-4D473944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7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5237A-0423-457D-B07F-4D47394438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26EC-AD01-4DF0-8591-38A34F015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68102-C5AC-4FB5-A069-FD71B7834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E0723-8AE9-46B4-8250-775CBA64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DB01-EB77-4E0B-A780-926240EA416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D1D72-E11F-4E47-BFF4-A1414D0D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066D-A0DC-4396-A3A6-E562C0A8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849F-53BD-4A8A-A76B-971D00CB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9F31-EF25-4D15-BAEE-816380A7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BFBD7-73C6-4EAA-B640-BB327C5A9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D004B-522A-478B-A838-2C28BED6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DB01-EB77-4E0B-A780-926240EA416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EE96-E92B-4A23-888A-92B68584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19B60-57D5-4A68-976C-7C2EE52D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849F-53BD-4A8A-A76B-971D00CB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1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84EAD-C9AF-4208-A8D7-EECB5C14E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069BB-1847-495F-B9B7-F3C1B6D59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44BE-8B81-4B12-8BD1-4832E09F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DB01-EB77-4E0B-A780-926240EA416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AF866-4406-4CEE-9CE6-D3923487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34362-89CA-4928-8D25-19865F42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849F-53BD-4A8A-A76B-971D00CB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7830-74AB-44CA-A2F1-D6C5CB51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BC63D-EA2A-49C9-81F4-B3E9940E2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6625-A31B-4B4A-ADAC-A9C97030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DB01-EB77-4E0B-A780-926240EA416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B0486-9FE3-4650-B26B-D0194FE6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FC5D7-7573-4FAE-BA55-0CD9F783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849F-53BD-4A8A-A76B-971D00CB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D8BB-625E-441E-8870-9295BE47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788D2-78BA-433A-AD94-4852A7FB9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79DE9-5C8B-40C9-BAE1-8C82BA17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DB01-EB77-4E0B-A780-926240EA416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5438D-13B9-4F91-A007-86CED57E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D7E7C-AF1B-4C26-9529-A5710583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849F-53BD-4A8A-A76B-971D00CB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2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D497-39F0-472D-B3AB-7AF19306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A040-5B36-4BFA-BD8F-25B73AF40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C649E-F9B3-4931-9CE1-586E588D1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0BE5B-5FDE-4C9C-8AC0-06302DB7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DB01-EB77-4E0B-A780-926240EA416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7C290-3358-4DCF-A1B3-7CDBEF8C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9C1E3-47B8-4210-AAE0-660F37A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849F-53BD-4A8A-A76B-971D00CB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1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BD64-ABD6-4BCD-9394-4FE4FA8F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01823-C728-4280-9EF2-EA6986F89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C6AC0-ED60-4F86-BF4E-AFE84816F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52F8C-A81C-4D3A-91A4-A6673AA21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37A91-CE1A-4879-9542-77EE49F80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1B0D0-B378-42AD-9B99-CA9F83E9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DB01-EB77-4E0B-A780-926240EA416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C9639-37A4-40F7-8C19-0FB52FEE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31467-D593-45FF-9763-0D9402EE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849F-53BD-4A8A-A76B-971D00CB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2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5257-4C06-404A-AD54-51067EDE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94457-875D-4544-BDFD-0D004B7D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DB01-EB77-4E0B-A780-926240EA416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1F6D2-DA26-4336-A64A-2FC53F44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D02EE-30D5-4CA2-8279-B5D37C7F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849F-53BD-4A8A-A76B-971D00CB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3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32550-A4E8-4061-91AC-8C109A71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DB01-EB77-4E0B-A780-926240EA416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90FC9-ECCE-49D9-A851-88BEBA49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495A5-B484-44B7-BB65-0CA7A774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849F-53BD-4A8A-A76B-971D00CB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91D6-1040-4A50-B185-AF632CA3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7BB6-8ACB-48BE-AA10-71569715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B3588-82EE-4152-9C97-531B3F74B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96E8D-1170-4D43-8F51-E6E5CFEF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DB01-EB77-4E0B-A780-926240EA416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A1347-D403-47DD-91A5-E7185246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B282A-890D-4443-A070-634E7751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849F-53BD-4A8A-A76B-971D00CB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0156-5F27-459C-83FA-C8969BA5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33D54-515A-458B-A6E2-21893D62B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0DF1E-C851-456E-8ADA-B89B65DEB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7896C-C7FE-4517-9691-775878FB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DB01-EB77-4E0B-A780-926240EA416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5A14-B9AF-4813-975B-808063C5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291BE-9FF9-4A8A-87D8-0A9142C1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849F-53BD-4A8A-A76B-971D00CB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2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6578F-127A-4907-829B-B51974C7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F020F-20B8-429A-BC3E-977B19B4D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C1326-A932-4275-9F12-E2156C2EB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8DB01-EB77-4E0B-A780-926240EA416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8AEAC-35F4-497C-9F9E-3C296905E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A37D7-D7DC-4FED-B30D-CE245B6AB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9849F-53BD-4A8A-A76B-971D00CB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522514"/>
            <a:ext cx="12192000" cy="61118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Behavior Analytics and Recommendation Algorithms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267097"/>
            <a:ext cx="7328263" cy="5496696"/>
          </a:xfrm>
        </p:spPr>
      </p:pic>
      <p:sp>
        <p:nvSpPr>
          <p:cNvPr id="4" name="Rectangle 3"/>
          <p:cNvSpPr/>
          <p:nvPr/>
        </p:nvSpPr>
        <p:spPr>
          <a:xfrm>
            <a:off x="9824011" y="4015445"/>
            <a:ext cx="23679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Jehan</a:t>
            </a:r>
            <a:br>
              <a:rPr lang="en-US" sz="3600" dirty="0"/>
            </a:b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3302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76" y="278780"/>
            <a:ext cx="5019295" cy="612202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080" y="278780"/>
            <a:ext cx="5817870" cy="365760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080" y="4054846"/>
            <a:ext cx="5817870" cy="2345954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5779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54" y="365125"/>
            <a:ext cx="5277395" cy="6069129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Association Rule Mining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09" y="365125"/>
            <a:ext cx="6706814" cy="6237806"/>
          </a:xfrm>
        </p:spPr>
      </p:pic>
    </p:spTree>
    <p:extLst>
      <p:ext uri="{BB962C8B-B14F-4D97-AF65-F5344CB8AC3E}">
        <p14:creationId xmlns:p14="http://schemas.microsoft.com/office/powerpoint/2010/main" val="128139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89" y="0"/>
            <a:ext cx="5921816" cy="6384558"/>
          </a:xfr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03321"/>
            <a:ext cx="6171239" cy="5996305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6529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34000" t="35000" r="36000" b="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14" y="651304"/>
            <a:ext cx="5211715" cy="60274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894" y="651305"/>
            <a:ext cx="5496692" cy="60274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44966"/>
            <a:ext cx="10515600" cy="6356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User Item Matrix</a:t>
            </a:r>
          </a:p>
        </p:txBody>
      </p:sp>
    </p:spTree>
    <p:extLst>
      <p:ext uri="{BB962C8B-B14F-4D97-AF65-F5344CB8AC3E}">
        <p14:creationId xmlns:p14="http://schemas.microsoft.com/office/powerpoint/2010/main" val="391752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charset="0"/>
                <a:ea typeface="Times New Roman" charset="0"/>
                <a:cs typeface="Times New Roman" charset="0"/>
              </a:rPr>
              <a:t>Limitations and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763"/>
            <a:ext cx="10515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Limitations: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Time and computational complexity.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Implementation of Recommender algorithm.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0" indent="0">
              <a:buNone/>
            </a:pP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Future Scope: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Automate the recommendation system as per the User Item Matrix.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Implementing Big data technologies like Hadoop/ Spark.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Use cloud computational services like AWS.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2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00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MBA and Applications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580298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30715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sky, indoor, wall&#10;&#10;Description generated with high confidence">
            <a:extLst>
              <a:ext uri="{FF2B5EF4-FFF2-40B4-BE49-F238E27FC236}">
                <a16:creationId xmlns:a16="http://schemas.microsoft.com/office/drawing/2014/main" id="{FAC82189-74E6-4FD8-BCA5-9E6FF22FB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70" y="-58031"/>
            <a:ext cx="6476519" cy="4688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731" y="5529884"/>
            <a:ext cx="6634716" cy="1096331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Recommendation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1189" y="784446"/>
            <a:ext cx="4651567" cy="4020458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latin typeface="Century Gothic" charset="0"/>
                <a:ea typeface="Century Gothic" charset="0"/>
                <a:cs typeface="Century Gothic" charset="0"/>
              </a:rPr>
              <a:t>User Based Collaborative Filtering </a:t>
            </a:r>
          </a:p>
          <a:p>
            <a:r>
              <a:rPr lang="en-US" sz="2000" b="1" dirty="0">
                <a:latin typeface="Century Gothic" charset="0"/>
                <a:ea typeface="Century Gothic" charset="0"/>
                <a:cs typeface="Century Gothic" charset="0"/>
              </a:rPr>
              <a:t>Item Based Collaborative Filtering </a:t>
            </a:r>
          </a:p>
        </p:txBody>
      </p:sp>
    </p:spTree>
    <p:extLst>
      <p:ext uri="{BB962C8B-B14F-4D97-AF65-F5344CB8AC3E}">
        <p14:creationId xmlns:p14="http://schemas.microsoft.com/office/powerpoint/2010/main" val="16783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196790" y="437832"/>
            <a:ext cx="93017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entury Gothic" charset="0"/>
                <a:ea typeface="Century Gothic" charset="0"/>
                <a:cs typeface="Century Gothic" charset="0"/>
              </a:rPr>
              <a:t>Instacart</a:t>
            </a:r>
            <a:r>
              <a:rPr lang="en-US" sz="2400" b="1" dirty="0">
                <a:latin typeface="Century Gothic" charset="0"/>
                <a:ea typeface="Century Gothic" charset="0"/>
                <a:cs typeface="Century Gothic" charset="0"/>
              </a:rPr>
              <a:t> is an American company that operates as a same-day grocery delivery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entury Gothic" charset="0"/>
                <a:ea typeface="Century Gothic" charset="0"/>
                <a:cs typeface="Century Gothic" charset="0"/>
              </a:rPr>
              <a:t>Instacart</a:t>
            </a:r>
            <a:r>
              <a:rPr lang="en-US" sz="2400" b="1" dirty="0">
                <a:latin typeface="Century Gothic" charset="0"/>
                <a:ea typeface="Century Gothic" charset="0"/>
                <a:cs typeface="Century Gothic" charset="0"/>
              </a:rPr>
              <a:t> provides these services from smart – phone applications as well as its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entury Gothic" charset="0"/>
                <a:ea typeface="Century Gothic" charset="0"/>
                <a:cs typeface="Century Gothic" charset="0"/>
              </a:rPr>
              <a:t>As of March 2017, </a:t>
            </a:r>
            <a:r>
              <a:rPr lang="en-US" sz="2400" b="1" dirty="0" err="1">
                <a:latin typeface="Century Gothic" charset="0"/>
                <a:ea typeface="Century Gothic" charset="0"/>
                <a:cs typeface="Century Gothic" charset="0"/>
              </a:rPr>
              <a:t>Instacart</a:t>
            </a:r>
            <a:r>
              <a:rPr lang="en-US" sz="2400" b="1" dirty="0">
                <a:latin typeface="Century Gothic" charset="0"/>
                <a:ea typeface="Century Gothic" charset="0"/>
                <a:cs typeface="Century Gothic" charset="0"/>
              </a:rPr>
              <a:t> services 36 markets, composed of 1,200 cities in 25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entury Gothic" charset="0"/>
                <a:ea typeface="Century Gothic" charset="0"/>
                <a:cs typeface="Century Gothic" charset="0"/>
              </a:rPr>
              <a:t>New venture capital valued Instacart at approximately $3.4 billion.</a:t>
            </a:r>
            <a:endParaRPr lang="en-IN" sz="2400" b="1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C0000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Century Gothic" charset="0"/>
                <a:ea typeface="Century Gothic" charset="0"/>
                <a:cs typeface="Century Gothic" charset="0"/>
              </a:rPr>
              <a:t>Data used for project</a:t>
            </a:r>
            <a:endParaRPr lang="en-US" sz="24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050" name="Picture 2" descr="Image result for Instacart">
            <a:extLst>
              <a:ext uri="{FF2B5EF4-FFF2-40B4-BE49-F238E27FC236}">
                <a16:creationId xmlns:a16="http://schemas.microsoft.com/office/drawing/2014/main" id="{9B91D0E8-AB8E-4EB5-AA96-567321E12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876390" y="2382546"/>
            <a:ext cx="6289828" cy="209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13" y="4237778"/>
            <a:ext cx="3628103" cy="233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7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Identifying the key factors used in analysis of the customer basket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Role of Predictive Analytics in Customer Behavior Analysis and Product Recommendations for Retail Industry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6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60000" t="5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09" y="932624"/>
            <a:ext cx="5600700" cy="2333587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051" y="932623"/>
            <a:ext cx="5474970" cy="2333587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424" y="3345853"/>
            <a:ext cx="5474970" cy="2966047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50487" y="104507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dirty="0"/>
              <a:t>Key Factors</a:t>
            </a:r>
          </a:p>
        </p:txBody>
      </p:sp>
    </p:spTree>
    <p:extLst>
      <p:ext uri="{BB962C8B-B14F-4D97-AF65-F5344CB8AC3E}">
        <p14:creationId xmlns:p14="http://schemas.microsoft.com/office/powerpoint/2010/main" val="5367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70000" t="6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23" y="811939"/>
            <a:ext cx="5702300" cy="2753995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17" y="811940"/>
            <a:ext cx="5699760" cy="2753995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6" name="Picture 5" descr="Screen%20Shot%202017-11-12%20at%20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364" y="3700871"/>
            <a:ext cx="5155518" cy="2753995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50487" y="104507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dirty="0"/>
              <a:t>Key Factors</a:t>
            </a:r>
          </a:p>
        </p:txBody>
      </p:sp>
    </p:spTree>
    <p:extLst>
      <p:ext uri="{BB962C8B-B14F-4D97-AF65-F5344CB8AC3E}">
        <p14:creationId xmlns:p14="http://schemas.microsoft.com/office/powerpoint/2010/main" val="182465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75000" t="6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46486" cy="117663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86" y="889866"/>
            <a:ext cx="5588000" cy="269875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709" y="889866"/>
            <a:ext cx="5726430" cy="2698750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836" y="3763529"/>
            <a:ext cx="5702300" cy="301371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4006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60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69" y="1505415"/>
            <a:ext cx="5051502" cy="4202016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995" y="1505415"/>
            <a:ext cx="5454805" cy="4202016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68" y="223024"/>
            <a:ext cx="6346486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8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299</TotalTime>
  <Words>165</Words>
  <Application>Microsoft Office PowerPoint</Application>
  <PresentationFormat>Widescreen</PresentationFormat>
  <Paragraphs>34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Times New Roman</vt:lpstr>
      <vt:lpstr>Office Theme</vt:lpstr>
      <vt:lpstr>Customer Behavior Analytics and Recommendation Algorithms</vt:lpstr>
      <vt:lpstr>MBA and Applications</vt:lpstr>
      <vt:lpstr>Recommendation Algorithms</vt:lpstr>
      <vt:lpstr>PowerPoint Presentation</vt:lpstr>
      <vt:lpstr>Research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Association Rule Mining  </vt:lpstr>
      <vt:lpstr>PowerPoint Presentation</vt:lpstr>
      <vt:lpstr>User Item Matrix</vt:lpstr>
      <vt:lpstr>Limitations and 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Joshi, Jehan D</dc:creator>
  <cp:lastModifiedBy>Joshi, Jehan D</cp:lastModifiedBy>
  <cp:revision>25</cp:revision>
  <dcterms:created xsi:type="dcterms:W3CDTF">2017-11-23T03:31:01Z</dcterms:created>
  <dcterms:modified xsi:type="dcterms:W3CDTF">2017-12-25T02:04:06Z</dcterms:modified>
</cp:coreProperties>
</file>