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heme/theme2.xml" ContentType="application/vnd.openxmlformats-officedocument.them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heme/theme3.xml" ContentType="application/vnd.openxmlformats-officedocument.them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8"/>
  </p:notesMasterIdLst>
  <p:handoutMasterIdLst>
    <p:handoutMasterId r:id="rId9"/>
  </p:handoutMasterIdLst>
  <p:sldIdLst>
    <p:sldId id="259" r:id="rId6"/>
    <p:sldId id="260" r:id="rId7"/>
  </p:sldIdLst>
  <p:sldSz cx="12192000" cy="6858000"/>
  <p:notesSz cx="7099300" cy="10234613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6" autoAdjust="0"/>
  </p:normalViewPr>
  <p:slideViewPr>
    <p:cSldViewPr snapToObjects="1" showGuides="1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image" Target="../media/image4.png"/><Relationship Id="rId2" Type="http://schemas.openxmlformats.org/officeDocument/2006/relationships/tags" Target="../tags/tag149.xml"/><Relationship Id="rId1" Type="http://schemas.openxmlformats.org/officeDocument/2006/relationships/theme" Target="../theme/theme3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2022.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2022-07-16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4.png"/><Relationship Id="rId2" Type="http://schemas.openxmlformats.org/officeDocument/2006/relationships/tags" Target="../tags/tag139.xml"/><Relationship Id="rId1" Type="http://schemas.openxmlformats.org/officeDocument/2006/relationships/theme" Target="../theme/theme2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2022.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2022-07-16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3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1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7.xml"/><Relationship Id="rId9" Type="http://schemas.openxmlformats.org/officeDocument/2006/relationships/tags" Target="../tags/tag10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jp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jp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346A59-9889-4A74-811F-F8B2A7A50914}"/>
              </a:ext>
            </a:extLst>
          </p:cNvPr>
          <p:cNvSpPr>
            <a:spLocks/>
          </p:cNvSpPr>
          <p:nvPr userDrawn="1"/>
        </p:nvSpPr>
        <p:spPr bwMode="auto">
          <a:xfrm>
            <a:off x="0" y="71"/>
            <a:ext cx="12193200" cy="5157050"/>
          </a:xfrm>
          <a:custGeom>
            <a:avLst/>
            <a:gdLst>
              <a:gd name="connsiteX0" fmla="*/ 0 w 12193200"/>
              <a:gd name="connsiteY0" fmla="*/ 3366894 h 5157050"/>
              <a:gd name="connsiteX1" fmla="*/ 2568686 w 12193200"/>
              <a:gd name="connsiteY1" fmla="*/ 4457237 h 5157050"/>
              <a:gd name="connsiteX2" fmla="*/ 2562846 w 12193200"/>
              <a:gd name="connsiteY2" fmla="*/ 4486161 h 5157050"/>
              <a:gd name="connsiteX3" fmla="*/ 2638446 w 12193200"/>
              <a:gd name="connsiteY3" fmla="*/ 4561761 h 5157050"/>
              <a:gd name="connsiteX4" fmla="*/ 2647621 w 12193200"/>
              <a:gd name="connsiteY4" fmla="*/ 4559909 h 5157050"/>
              <a:gd name="connsiteX5" fmla="*/ 2722582 w 12193200"/>
              <a:gd name="connsiteY5" fmla="*/ 5033199 h 5157050"/>
              <a:gd name="connsiteX6" fmla="*/ 0 w 12193200"/>
              <a:gd name="connsiteY6" fmla="*/ 5157050 h 5157050"/>
              <a:gd name="connsiteX7" fmla="*/ 9696957 w 12193200"/>
              <a:gd name="connsiteY7" fmla="*/ 2861253 h 5157050"/>
              <a:gd name="connsiteX8" fmla="*/ 8379344 w 12193200"/>
              <a:gd name="connsiteY8" fmla="*/ 4775870 h 5157050"/>
              <a:gd name="connsiteX9" fmla="*/ 2735348 w 12193200"/>
              <a:gd name="connsiteY9" fmla="*/ 5032618 h 5157050"/>
              <a:gd name="connsiteX10" fmla="*/ 2660080 w 12193200"/>
              <a:gd name="connsiteY10" fmla="*/ 4557394 h 5157050"/>
              <a:gd name="connsiteX11" fmla="*/ 2667873 w 12193200"/>
              <a:gd name="connsiteY11" fmla="*/ 4555820 h 5157050"/>
              <a:gd name="connsiteX12" fmla="*/ 2714046 w 12193200"/>
              <a:gd name="connsiteY12" fmla="*/ 4486161 h 5157050"/>
              <a:gd name="connsiteX13" fmla="*/ 2711582 w 12193200"/>
              <a:gd name="connsiteY13" fmla="*/ 4473954 h 5157050"/>
              <a:gd name="connsiteX14" fmla="*/ 12193200 w 12193200"/>
              <a:gd name="connsiteY14" fmla="*/ 2284950 h 5157050"/>
              <a:gd name="connsiteX15" fmla="*/ 12193200 w 12193200"/>
              <a:gd name="connsiteY15" fmla="*/ 4602376 h 5157050"/>
              <a:gd name="connsiteX16" fmla="*/ 8395259 w 12193200"/>
              <a:gd name="connsiteY16" fmla="*/ 4775146 h 5157050"/>
              <a:gd name="connsiteX17" fmla="*/ 9715286 w 12193200"/>
              <a:gd name="connsiteY17" fmla="*/ 2857021 h 5157050"/>
              <a:gd name="connsiteX18" fmla="*/ 11681447 w 12193200"/>
              <a:gd name="connsiteY18" fmla="*/ 0 h 5157050"/>
              <a:gd name="connsiteX19" fmla="*/ 12193200 w 12193200"/>
              <a:gd name="connsiteY19" fmla="*/ 0 h 5157050"/>
              <a:gd name="connsiteX20" fmla="*/ 12193200 w 12193200"/>
              <a:gd name="connsiteY20" fmla="*/ 2271916 h 5157050"/>
              <a:gd name="connsiteX21" fmla="*/ 9725950 w 12193200"/>
              <a:gd name="connsiteY21" fmla="*/ 2841525 h 5157050"/>
              <a:gd name="connsiteX22" fmla="*/ 0 w 12193200"/>
              <a:gd name="connsiteY22" fmla="*/ 0 h 5157050"/>
              <a:gd name="connsiteX23" fmla="*/ 11666031 w 12193200"/>
              <a:gd name="connsiteY23" fmla="*/ 0 h 5157050"/>
              <a:gd name="connsiteX24" fmla="*/ 9707621 w 12193200"/>
              <a:gd name="connsiteY24" fmla="*/ 2845757 h 5157050"/>
              <a:gd name="connsiteX25" fmla="*/ 2709068 w 12193200"/>
              <a:gd name="connsiteY25" fmla="*/ 4461501 h 5157050"/>
              <a:gd name="connsiteX26" fmla="*/ 2708105 w 12193200"/>
              <a:gd name="connsiteY26" fmla="*/ 4456734 h 5157050"/>
              <a:gd name="connsiteX27" fmla="*/ 2638446 w 12193200"/>
              <a:gd name="connsiteY27" fmla="*/ 4410561 h 5157050"/>
              <a:gd name="connsiteX28" fmla="*/ 2584989 w 12193200"/>
              <a:gd name="connsiteY28" fmla="*/ 4432704 h 5157050"/>
              <a:gd name="connsiteX29" fmla="*/ 2575734 w 12193200"/>
              <a:gd name="connsiteY29" fmla="*/ 4446431 h 5157050"/>
              <a:gd name="connsiteX30" fmla="*/ 0 w 12193200"/>
              <a:gd name="connsiteY30" fmla="*/ 3353098 h 515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3200" h="5157050">
                <a:moveTo>
                  <a:pt x="0" y="3366894"/>
                </a:moveTo>
                <a:lnTo>
                  <a:pt x="2568686" y="4457237"/>
                </a:lnTo>
                <a:lnTo>
                  <a:pt x="2562846" y="4486161"/>
                </a:lnTo>
                <a:cubicBezTo>
                  <a:pt x="2562846" y="4527914"/>
                  <a:pt x="2596693" y="4561761"/>
                  <a:pt x="2638446" y="4561761"/>
                </a:cubicBezTo>
                <a:lnTo>
                  <a:pt x="2647621" y="4559909"/>
                </a:lnTo>
                <a:lnTo>
                  <a:pt x="2722582" y="5033199"/>
                </a:lnTo>
                <a:lnTo>
                  <a:pt x="0" y="5157050"/>
                </a:lnTo>
                <a:close/>
                <a:moveTo>
                  <a:pt x="9696957" y="2861253"/>
                </a:moveTo>
                <a:lnTo>
                  <a:pt x="8379344" y="4775870"/>
                </a:lnTo>
                <a:lnTo>
                  <a:pt x="2735348" y="5032618"/>
                </a:lnTo>
                <a:lnTo>
                  <a:pt x="2660080" y="4557394"/>
                </a:lnTo>
                <a:lnTo>
                  <a:pt x="2667873" y="4555820"/>
                </a:lnTo>
                <a:cubicBezTo>
                  <a:pt x="2695007" y="4544344"/>
                  <a:pt x="2714046" y="4517476"/>
                  <a:pt x="2714046" y="4486161"/>
                </a:cubicBezTo>
                <a:lnTo>
                  <a:pt x="2711582" y="4473954"/>
                </a:lnTo>
                <a:close/>
                <a:moveTo>
                  <a:pt x="12193200" y="2284950"/>
                </a:moveTo>
                <a:lnTo>
                  <a:pt x="12193200" y="4602376"/>
                </a:lnTo>
                <a:lnTo>
                  <a:pt x="8395259" y="4775146"/>
                </a:lnTo>
                <a:lnTo>
                  <a:pt x="9715286" y="2857021"/>
                </a:lnTo>
                <a:close/>
                <a:moveTo>
                  <a:pt x="11681447" y="0"/>
                </a:moveTo>
                <a:lnTo>
                  <a:pt x="12193200" y="0"/>
                </a:lnTo>
                <a:lnTo>
                  <a:pt x="12193200" y="2271916"/>
                </a:lnTo>
                <a:lnTo>
                  <a:pt x="9725950" y="2841525"/>
                </a:lnTo>
                <a:close/>
                <a:moveTo>
                  <a:pt x="0" y="0"/>
                </a:moveTo>
                <a:lnTo>
                  <a:pt x="11666031" y="0"/>
                </a:lnTo>
                <a:lnTo>
                  <a:pt x="9707621" y="2845757"/>
                </a:lnTo>
                <a:lnTo>
                  <a:pt x="2709068" y="4461501"/>
                </a:lnTo>
                <a:lnTo>
                  <a:pt x="2708105" y="4456734"/>
                </a:lnTo>
                <a:cubicBezTo>
                  <a:pt x="2696629" y="4429600"/>
                  <a:pt x="2669761" y="4410561"/>
                  <a:pt x="2638446" y="4410561"/>
                </a:cubicBezTo>
                <a:cubicBezTo>
                  <a:pt x="2617570" y="4410561"/>
                  <a:pt x="2598670" y="4419023"/>
                  <a:pt x="2584989" y="4432704"/>
                </a:cubicBezTo>
                <a:lnTo>
                  <a:pt x="2575734" y="4446431"/>
                </a:lnTo>
                <a:lnTo>
                  <a:pt x="0" y="335309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000" y="1846800"/>
            <a:ext cx="8280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774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1200" kern="0" baseline="0" noProof="0" dirty="0">
              <a:solidFill>
                <a:srgbClr val="E3003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 dirty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1200" kern="0" baseline="0" noProof="0" dirty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1200" kern="0" baseline="0" noProof="0" dirty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Logo">
            <a:extLst>
              <a:ext uri="{FF2B5EF4-FFF2-40B4-BE49-F238E27FC236}">
                <a16:creationId xmlns:a16="http://schemas.microsoft.com/office/drawing/2014/main" id="{442953E7-0661-4596-B845-3CAECE60C379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766C59-49C3-4476-A96B-266E072BCA70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172B81-6FC0-4237-BB10-33D4A26CF8E7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baseline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FX_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pic>
        <p:nvPicPr>
          <p:cNvPr id="3" name="Logo - Claim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8552"/>
            <a:ext cx="12192000" cy="685801"/>
          </a:xfrm>
          <a:prstGeom prst="rect">
            <a:avLst/>
          </a:prstGeom>
        </p:spPr>
      </p:pic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811525" y="1376772"/>
            <a:ext cx="8568952" cy="4176464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214AAF-1E9D-4FD3-8516-DCD8CEDA1EA1}"/>
              </a:ext>
            </a:extLst>
          </p:cNvPr>
          <p:cNvSpPr/>
          <p:nvPr/>
        </p:nvSpPr>
        <p:spPr>
          <a:xfrm>
            <a:off x="4444793" y="1933900"/>
            <a:ext cx="3429317" cy="1125638"/>
          </a:xfrm>
          <a:custGeom>
            <a:avLst/>
            <a:gdLst>
              <a:gd name="connsiteX0" fmla="*/ 2720290 w 3429317"/>
              <a:gd name="connsiteY0" fmla="*/ 1125639 h 1125638"/>
              <a:gd name="connsiteX1" fmla="*/ 2937850 w 3429317"/>
              <a:gd name="connsiteY1" fmla="*/ 788574 h 1125638"/>
              <a:gd name="connsiteX2" fmla="*/ 2720290 w 3429317"/>
              <a:gd name="connsiteY2" fmla="*/ 459348 h 1125638"/>
              <a:gd name="connsiteX3" fmla="*/ 2505859 w 3429317"/>
              <a:gd name="connsiteY3" fmla="*/ 791710 h 1125638"/>
              <a:gd name="connsiteX4" fmla="*/ 2720290 w 3429317"/>
              <a:gd name="connsiteY4" fmla="*/ 1125639 h 1125638"/>
              <a:gd name="connsiteX5" fmla="*/ 2638900 w 3429317"/>
              <a:gd name="connsiteY5" fmla="*/ 787007 h 1125638"/>
              <a:gd name="connsiteX6" fmla="*/ 2720290 w 3429317"/>
              <a:gd name="connsiteY6" fmla="*/ 572226 h 1125638"/>
              <a:gd name="connsiteX7" fmla="*/ 2804810 w 3429317"/>
              <a:gd name="connsiteY7" fmla="*/ 790142 h 1125638"/>
              <a:gd name="connsiteX8" fmla="*/ 2723420 w 3429317"/>
              <a:gd name="connsiteY8" fmla="*/ 1015897 h 1125638"/>
              <a:gd name="connsiteX9" fmla="*/ 2638900 w 3429317"/>
              <a:gd name="connsiteY9" fmla="*/ 787007 h 1125638"/>
              <a:gd name="connsiteX10" fmla="*/ 2238213 w 3429317"/>
              <a:gd name="connsiteY10" fmla="*/ 1125639 h 1125638"/>
              <a:gd name="connsiteX11" fmla="*/ 2418209 w 3429317"/>
              <a:gd name="connsiteY11" fmla="*/ 1040981 h 1125638"/>
              <a:gd name="connsiteX12" fmla="*/ 2369688 w 3429317"/>
              <a:gd name="connsiteY12" fmla="*/ 950052 h 1125638"/>
              <a:gd name="connsiteX13" fmla="*/ 2249169 w 3429317"/>
              <a:gd name="connsiteY13" fmla="*/ 1012761 h 1125638"/>
              <a:gd name="connsiteX14" fmla="*/ 2161519 w 3429317"/>
              <a:gd name="connsiteY14" fmla="*/ 953187 h 1125638"/>
              <a:gd name="connsiteX15" fmla="*/ 2142737 w 3429317"/>
              <a:gd name="connsiteY15" fmla="*/ 841877 h 1125638"/>
              <a:gd name="connsiteX16" fmla="*/ 2142737 w 3429317"/>
              <a:gd name="connsiteY16" fmla="*/ 829335 h 1125638"/>
              <a:gd name="connsiteX17" fmla="*/ 2424470 w 3429317"/>
              <a:gd name="connsiteY17" fmla="*/ 829335 h 1125638"/>
              <a:gd name="connsiteX18" fmla="*/ 2424470 w 3429317"/>
              <a:gd name="connsiteY18" fmla="*/ 801116 h 1125638"/>
              <a:gd name="connsiteX19" fmla="*/ 2363428 w 3429317"/>
              <a:gd name="connsiteY19" fmla="*/ 526761 h 1125638"/>
              <a:gd name="connsiteX20" fmla="*/ 2222561 w 3429317"/>
              <a:gd name="connsiteY20" fmla="*/ 459348 h 1125638"/>
              <a:gd name="connsiteX21" fmla="*/ 2070738 w 3429317"/>
              <a:gd name="connsiteY21" fmla="*/ 542439 h 1125638"/>
              <a:gd name="connsiteX22" fmla="*/ 2012826 w 3429317"/>
              <a:gd name="connsiteY22" fmla="*/ 791710 h 1125638"/>
              <a:gd name="connsiteX23" fmla="*/ 2238213 w 3429317"/>
              <a:gd name="connsiteY23" fmla="*/ 1125639 h 1125638"/>
              <a:gd name="connsiteX24" fmla="*/ 2224126 w 3429317"/>
              <a:gd name="connsiteY24" fmla="*/ 562819 h 1125638"/>
              <a:gd name="connsiteX25" fmla="*/ 2286734 w 3429317"/>
              <a:gd name="connsiteY25" fmla="*/ 608284 h 1125638"/>
              <a:gd name="connsiteX26" fmla="*/ 2300820 w 3429317"/>
              <a:gd name="connsiteY26" fmla="*/ 725865 h 1125638"/>
              <a:gd name="connsiteX27" fmla="*/ 2142737 w 3429317"/>
              <a:gd name="connsiteY27" fmla="*/ 725865 h 1125638"/>
              <a:gd name="connsiteX28" fmla="*/ 2224126 w 3429317"/>
              <a:gd name="connsiteY28" fmla="*/ 562819 h 1125638"/>
              <a:gd name="connsiteX29" fmla="*/ 3041152 w 3429317"/>
              <a:gd name="connsiteY29" fmla="*/ 1109961 h 1125638"/>
              <a:gd name="connsiteX30" fmla="*/ 3163237 w 3429317"/>
              <a:gd name="connsiteY30" fmla="*/ 1109961 h 1125638"/>
              <a:gd name="connsiteX31" fmla="*/ 3163237 w 3429317"/>
              <a:gd name="connsiteY31" fmla="*/ 639639 h 1125638"/>
              <a:gd name="connsiteX32" fmla="*/ 3252452 w 3429317"/>
              <a:gd name="connsiteY32" fmla="*/ 583200 h 1125638"/>
              <a:gd name="connsiteX33" fmla="*/ 3293147 w 3429317"/>
              <a:gd name="connsiteY33" fmla="*/ 598877 h 1125638"/>
              <a:gd name="connsiteX34" fmla="*/ 3307233 w 3429317"/>
              <a:gd name="connsiteY34" fmla="*/ 681968 h 1125638"/>
              <a:gd name="connsiteX35" fmla="*/ 3307233 w 3429317"/>
              <a:gd name="connsiteY35" fmla="*/ 1109961 h 1125638"/>
              <a:gd name="connsiteX36" fmla="*/ 3429318 w 3429317"/>
              <a:gd name="connsiteY36" fmla="*/ 1109961 h 1125638"/>
              <a:gd name="connsiteX37" fmla="*/ 3429318 w 3429317"/>
              <a:gd name="connsiteY37" fmla="*/ 625529 h 1125638"/>
              <a:gd name="connsiteX38" fmla="*/ 3399579 w 3429317"/>
              <a:gd name="connsiteY38" fmla="*/ 509516 h 1125638"/>
              <a:gd name="connsiteX39" fmla="*/ 3299408 w 3429317"/>
              <a:gd name="connsiteY39" fmla="*/ 464052 h 1125638"/>
              <a:gd name="connsiteX40" fmla="*/ 3153845 w 3429317"/>
              <a:gd name="connsiteY40" fmla="*/ 534600 h 1125638"/>
              <a:gd name="connsiteX41" fmla="*/ 3138194 w 3429317"/>
              <a:gd name="connsiteY41" fmla="*/ 459348 h 1125638"/>
              <a:gd name="connsiteX42" fmla="*/ 3023935 w 3429317"/>
              <a:gd name="connsiteY42" fmla="*/ 489136 h 1125638"/>
              <a:gd name="connsiteX43" fmla="*/ 3039587 w 3429317"/>
              <a:gd name="connsiteY43" fmla="*/ 642774 h 1125638"/>
              <a:gd name="connsiteX44" fmla="*/ 3039587 w 3429317"/>
              <a:gd name="connsiteY44" fmla="*/ 1109961 h 1125638"/>
              <a:gd name="connsiteX45" fmla="*/ 1623096 w 3429317"/>
              <a:gd name="connsiteY45" fmla="*/ 534600 h 1125638"/>
              <a:gd name="connsiteX46" fmla="*/ 1607444 w 3429317"/>
              <a:gd name="connsiteY46" fmla="*/ 459348 h 1125638"/>
              <a:gd name="connsiteX47" fmla="*/ 1493185 w 3429317"/>
              <a:gd name="connsiteY47" fmla="*/ 489136 h 1125638"/>
              <a:gd name="connsiteX48" fmla="*/ 1508837 w 3429317"/>
              <a:gd name="connsiteY48" fmla="*/ 642774 h 1125638"/>
              <a:gd name="connsiteX49" fmla="*/ 1508837 w 3429317"/>
              <a:gd name="connsiteY49" fmla="*/ 1108394 h 1125638"/>
              <a:gd name="connsiteX50" fmla="*/ 1630922 w 3429317"/>
              <a:gd name="connsiteY50" fmla="*/ 1108394 h 1125638"/>
              <a:gd name="connsiteX51" fmla="*/ 1630922 w 3429317"/>
              <a:gd name="connsiteY51" fmla="*/ 638071 h 1125638"/>
              <a:gd name="connsiteX52" fmla="*/ 1720137 w 3429317"/>
              <a:gd name="connsiteY52" fmla="*/ 581632 h 1125638"/>
              <a:gd name="connsiteX53" fmla="*/ 1760832 w 3429317"/>
              <a:gd name="connsiteY53" fmla="*/ 597310 h 1125638"/>
              <a:gd name="connsiteX54" fmla="*/ 1774919 w 3429317"/>
              <a:gd name="connsiteY54" fmla="*/ 680400 h 1125638"/>
              <a:gd name="connsiteX55" fmla="*/ 1774919 w 3429317"/>
              <a:gd name="connsiteY55" fmla="*/ 1108394 h 1125638"/>
              <a:gd name="connsiteX56" fmla="*/ 1897003 w 3429317"/>
              <a:gd name="connsiteY56" fmla="*/ 1108394 h 1125638"/>
              <a:gd name="connsiteX57" fmla="*/ 1897003 w 3429317"/>
              <a:gd name="connsiteY57" fmla="*/ 625529 h 1125638"/>
              <a:gd name="connsiteX58" fmla="*/ 1867264 w 3429317"/>
              <a:gd name="connsiteY58" fmla="*/ 509516 h 1125638"/>
              <a:gd name="connsiteX59" fmla="*/ 1767093 w 3429317"/>
              <a:gd name="connsiteY59" fmla="*/ 464052 h 1125638"/>
              <a:gd name="connsiteX60" fmla="*/ 1623096 w 3429317"/>
              <a:gd name="connsiteY60" fmla="*/ 534600 h 1125638"/>
              <a:gd name="connsiteX61" fmla="*/ 129910 w 3429317"/>
              <a:gd name="connsiteY61" fmla="*/ 260245 h 1125638"/>
              <a:gd name="connsiteX62" fmla="*/ 259820 w 3429317"/>
              <a:gd name="connsiteY62" fmla="*/ 130123 h 1125638"/>
              <a:gd name="connsiteX63" fmla="*/ 129910 w 3429317"/>
              <a:gd name="connsiteY63" fmla="*/ 0 h 1125638"/>
              <a:gd name="connsiteX64" fmla="*/ 0 w 3429317"/>
              <a:gd name="connsiteY64" fmla="*/ 130123 h 1125638"/>
              <a:gd name="connsiteX65" fmla="*/ 129910 w 3429317"/>
              <a:gd name="connsiteY65" fmla="*/ 260245 h 1125638"/>
              <a:gd name="connsiteX66" fmla="*/ 729376 w 3429317"/>
              <a:gd name="connsiteY66" fmla="*/ 1109961 h 1125638"/>
              <a:gd name="connsiteX67" fmla="*/ 729376 w 3429317"/>
              <a:gd name="connsiteY67" fmla="*/ 625529 h 1125638"/>
              <a:gd name="connsiteX68" fmla="*/ 699637 w 3429317"/>
              <a:gd name="connsiteY68" fmla="*/ 509516 h 1125638"/>
              <a:gd name="connsiteX69" fmla="*/ 599465 w 3429317"/>
              <a:gd name="connsiteY69" fmla="*/ 464052 h 1125638"/>
              <a:gd name="connsiteX70" fmla="*/ 453903 w 3429317"/>
              <a:gd name="connsiteY70" fmla="*/ 534600 h 1125638"/>
              <a:gd name="connsiteX71" fmla="*/ 438251 w 3429317"/>
              <a:gd name="connsiteY71" fmla="*/ 459348 h 1125638"/>
              <a:gd name="connsiteX72" fmla="*/ 325558 w 3429317"/>
              <a:gd name="connsiteY72" fmla="*/ 490703 h 1125638"/>
              <a:gd name="connsiteX73" fmla="*/ 341210 w 3429317"/>
              <a:gd name="connsiteY73" fmla="*/ 644342 h 1125638"/>
              <a:gd name="connsiteX74" fmla="*/ 341210 w 3429317"/>
              <a:gd name="connsiteY74" fmla="*/ 1109961 h 1125638"/>
              <a:gd name="connsiteX75" fmla="*/ 463294 w 3429317"/>
              <a:gd name="connsiteY75" fmla="*/ 1109961 h 1125638"/>
              <a:gd name="connsiteX76" fmla="*/ 463294 w 3429317"/>
              <a:gd name="connsiteY76" fmla="*/ 639639 h 1125638"/>
              <a:gd name="connsiteX77" fmla="*/ 552510 w 3429317"/>
              <a:gd name="connsiteY77" fmla="*/ 583200 h 1125638"/>
              <a:gd name="connsiteX78" fmla="*/ 593205 w 3429317"/>
              <a:gd name="connsiteY78" fmla="*/ 598877 h 1125638"/>
              <a:gd name="connsiteX79" fmla="*/ 607291 w 3429317"/>
              <a:gd name="connsiteY79" fmla="*/ 681968 h 1125638"/>
              <a:gd name="connsiteX80" fmla="*/ 607291 w 3429317"/>
              <a:gd name="connsiteY80" fmla="*/ 1109961 h 1125638"/>
              <a:gd name="connsiteX81" fmla="*/ 729376 w 3429317"/>
              <a:gd name="connsiteY81" fmla="*/ 1109961 h 1125638"/>
              <a:gd name="connsiteX82" fmla="*/ 1291277 w 3429317"/>
              <a:gd name="connsiteY82" fmla="*/ 225755 h 1125638"/>
              <a:gd name="connsiteX83" fmla="*/ 1209887 w 3429317"/>
              <a:gd name="connsiteY83" fmla="*/ 307277 h 1125638"/>
              <a:gd name="connsiteX84" fmla="*/ 1289712 w 3429317"/>
              <a:gd name="connsiteY84" fmla="*/ 388800 h 1125638"/>
              <a:gd name="connsiteX85" fmla="*/ 1371101 w 3429317"/>
              <a:gd name="connsiteY85" fmla="*/ 307277 h 1125638"/>
              <a:gd name="connsiteX86" fmla="*/ 1291277 w 3429317"/>
              <a:gd name="connsiteY86" fmla="*/ 225755 h 1125638"/>
              <a:gd name="connsiteX87" fmla="*/ 71998 w 3429317"/>
              <a:gd name="connsiteY87" fmla="*/ 1109961 h 1125638"/>
              <a:gd name="connsiteX88" fmla="*/ 194083 w 3429317"/>
              <a:gd name="connsiteY88" fmla="*/ 1109961 h 1125638"/>
              <a:gd name="connsiteX89" fmla="*/ 194083 w 3429317"/>
              <a:gd name="connsiteY89" fmla="*/ 346471 h 1125638"/>
              <a:gd name="connsiteX90" fmla="*/ 71998 w 3429317"/>
              <a:gd name="connsiteY90" fmla="*/ 362148 h 1125638"/>
              <a:gd name="connsiteX91" fmla="*/ 71998 w 3429317"/>
              <a:gd name="connsiteY91" fmla="*/ 1109961 h 1125638"/>
              <a:gd name="connsiteX92" fmla="*/ 1069021 w 3429317"/>
              <a:gd name="connsiteY92" fmla="*/ 301006 h 1125638"/>
              <a:gd name="connsiteX93" fmla="*/ 1126932 w 3429317"/>
              <a:gd name="connsiteY93" fmla="*/ 319819 h 1125638"/>
              <a:gd name="connsiteX94" fmla="*/ 1161366 w 3429317"/>
              <a:gd name="connsiteY94" fmla="*/ 224187 h 1125638"/>
              <a:gd name="connsiteX95" fmla="*/ 1047108 w 3429317"/>
              <a:gd name="connsiteY95" fmla="*/ 189697 h 1125638"/>
              <a:gd name="connsiteX96" fmla="*/ 953197 w 3429317"/>
              <a:gd name="connsiteY96" fmla="*/ 221052 h 1125638"/>
              <a:gd name="connsiteX97" fmla="*/ 892155 w 3429317"/>
              <a:gd name="connsiteY97" fmla="*/ 390368 h 1125638"/>
              <a:gd name="connsiteX98" fmla="*/ 893720 w 3429317"/>
              <a:gd name="connsiteY98" fmla="*/ 473458 h 1125638"/>
              <a:gd name="connsiteX99" fmla="*/ 851460 w 3429317"/>
              <a:gd name="connsiteY99" fmla="*/ 473458 h 1125638"/>
              <a:gd name="connsiteX100" fmla="*/ 851460 w 3429317"/>
              <a:gd name="connsiteY100" fmla="*/ 581632 h 1125638"/>
              <a:gd name="connsiteX101" fmla="*/ 893720 w 3429317"/>
              <a:gd name="connsiteY101" fmla="*/ 581632 h 1125638"/>
              <a:gd name="connsiteX102" fmla="*/ 893720 w 3429317"/>
              <a:gd name="connsiteY102" fmla="*/ 1108394 h 1125638"/>
              <a:gd name="connsiteX103" fmla="*/ 1018935 w 3429317"/>
              <a:gd name="connsiteY103" fmla="*/ 1108394 h 1125638"/>
              <a:gd name="connsiteX104" fmla="*/ 1018935 w 3429317"/>
              <a:gd name="connsiteY104" fmla="*/ 583200 h 1125638"/>
              <a:gd name="connsiteX105" fmla="*/ 1111281 w 3429317"/>
              <a:gd name="connsiteY105" fmla="*/ 583200 h 1125638"/>
              <a:gd name="connsiteX106" fmla="*/ 1134758 w 3429317"/>
              <a:gd name="connsiteY106" fmla="*/ 475026 h 1125638"/>
              <a:gd name="connsiteX107" fmla="*/ 1020500 w 3429317"/>
              <a:gd name="connsiteY107" fmla="*/ 475026 h 1125638"/>
              <a:gd name="connsiteX108" fmla="*/ 1020500 w 3429317"/>
              <a:gd name="connsiteY108" fmla="*/ 377826 h 1125638"/>
              <a:gd name="connsiteX109" fmla="*/ 1069021 w 3429317"/>
              <a:gd name="connsiteY109" fmla="*/ 301006 h 1125638"/>
              <a:gd name="connsiteX110" fmla="*/ 1228669 w 3429317"/>
              <a:gd name="connsiteY110" fmla="*/ 1109961 h 1125638"/>
              <a:gd name="connsiteX111" fmla="*/ 1352319 w 3429317"/>
              <a:gd name="connsiteY111" fmla="*/ 1109961 h 1125638"/>
              <a:gd name="connsiteX112" fmla="*/ 1352319 w 3429317"/>
              <a:gd name="connsiteY112" fmla="*/ 464052 h 1125638"/>
              <a:gd name="connsiteX113" fmla="*/ 1228669 w 3429317"/>
              <a:gd name="connsiteY113" fmla="*/ 479729 h 1125638"/>
              <a:gd name="connsiteX114" fmla="*/ 1228669 w 3429317"/>
              <a:gd name="connsiteY114" fmla="*/ 1109961 h 11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429317" h="1125638">
                <a:moveTo>
                  <a:pt x="2720290" y="1125639"/>
                </a:moveTo>
                <a:cubicBezTo>
                  <a:pt x="2886199" y="1125639"/>
                  <a:pt x="2937850" y="950052"/>
                  <a:pt x="2937850" y="788574"/>
                </a:cubicBezTo>
                <a:cubicBezTo>
                  <a:pt x="2937850" y="572226"/>
                  <a:pt x="2847069" y="459348"/>
                  <a:pt x="2720290" y="459348"/>
                </a:cubicBezTo>
                <a:cubicBezTo>
                  <a:pt x="2560641" y="459348"/>
                  <a:pt x="2504294" y="634936"/>
                  <a:pt x="2505859" y="791710"/>
                </a:cubicBezTo>
                <a:cubicBezTo>
                  <a:pt x="2507425" y="946916"/>
                  <a:pt x="2551250" y="1125639"/>
                  <a:pt x="2720290" y="1125639"/>
                </a:cubicBezTo>
                <a:close/>
                <a:moveTo>
                  <a:pt x="2638900" y="787007"/>
                </a:moveTo>
                <a:cubicBezTo>
                  <a:pt x="2638900" y="722729"/>
                  <a:pt x="2638900" y="572226"/>
                  <a:pt x="2720290" y="572226"/>
                </a:cubicBezTo>
                <a:cubicBezTo>
                  <a:pt x="2807940" y="572226"/>
                  <a:pt x="2804810" y="721161"/>
                  <a:pt x="2804810" y="790142"/>
                </a:cubicBezTo>
                <a:cubicBezTo>
                  <a:pt x="2804810" y="855987"/>
                  <a:pt x="2804810" y="1015897"/>
                  <a:pt x="2723420" y="1015897"/>
                </a:cubicBezTo>
                <a:cubicBezTo>
                  <a:pt x="2635770" y="1014329"/>
                  <a:pt x="2638900" y="854419"/>
                  <a:pt x="2638900" y="787007"/>
                </a:cubicBezTo>
                <a:close/>
                <a:moveTo>
                  <a:pt x="2238213" y="1125639"/>
                </a:moveTo>
                <a:cubicBezTo>
                  <a:pt x="2305516" y="1125639"/>
                  <a:pt x="2363428" y="1098987"/>
                  <a:pt x="2418209" y="1040981"/>
                </a:cubicBezTo>
                <a:lnTo>
                  <a:pt x="2369688" y="950052"/>
                </a:lnTo>
                <a:cubicBezTo>
                  <a:pt x="2332124" y="990813"/>
                  <a:pt x="2294560" y="1012761"/>
                  <a:pt x="2249169" y="1012761"/>
                </a:cubicBezTo>
                <a:cubicBezTo>
                  <a:pt x="2211605" y="1012761"/>
                  <a:pt x="2180301" y="990813"/>
                  <a:pt x="2161519" y="953187"/>
                </a:cubicBezTo>
                <a:cubicBezTo>
                  <a:pt x="2145867" y="920265"/>
                  <a:pt x="2142737" y="882639"/>
                  <a:pt x="2142737" y="841877"/>
                </a:cubicBezTo>
                <a:lnTo>
                  <a:pt x="2142737" y="829335"/>
                </a:lnTo>
                <a:lnTo>
                  <a:pt x="2424470" y="829335"/>
                </a:lnTo>
                <a:lnTo>
                  <a:pt x="2424470" y="801116"/>
                </a:lnTo>
                <a:cubicBezTo>
                  <a:pt x="2424470" y="661587"/>
                  <a:pt x="2407253" y="584768"/>
                  <a:pt x="2363428" y="526761"/>
                </a:cubicBezTo>
                <a:cubicBezTo>
                  <a:pt x="2330559" y="482865"/>
                  <a:pt x="2282038" y="459348"/>
                  <a:pt x="2222561" y="459348"/>
                </a:cubicBezTo>
                <a:cubicBezTo>
                  <a:pt x="2159954" y="459348"/>
                  <a:pt x="2108303" y="487568"/>
                  <a:pt x="2070738" y="542439"/>
                </a:cubicBezTo>
                <a:cubicBezTo>
                  <a:pt x="2030044" y="602013"/>
                  <a:pt x="2012826" y="681968"/>
                  <a:pt x="2012826" y="791710"/>
                </a:cubicBezTo>
                <a:cubicBezTo>
                  <a:pt x="2011261" y="1001787"/>
                  <a:pt x="2094216" y="1125639"/>
                  <a:pt x="2238213" y="1125639"/>
                </a:cubicBezTo>
                <a:close/>
                <a:moveTo>
                  <a:pt x="2224126" y="562819"/>
                </a:moveTo>
                <a:cubicBezTo>
                  <a:pt x="2255430" y="562819"/>
                  <a:pt x="2274212" y="580065"/>
                  <a:pt x="2286734" y="608284"/>
                </a:cubicBezTo>
                <a:cubicBezTo>
                  <a:pt x="2296125" y="633368"/>
                  <a:pt x="2300820" y="675697"/>
                  <a:pt x="2300820" y="725865"/>
                </a:cubicBezTo>
                <a:lnTo>
                  <a:pt x="2142737" y="725865"/>
                </a:lnTo>
                <a:cubicBezTo>
                  <a:pt x="2144302" y="614555"/>
                  <a:pt x="2167780" y="562819"/>
                  <a:pt x="2224126" y="562819"/>
                </a:cubicBezTo>
                <a:close/>
                <a:moveTo>
                  <a:pt x="3041152" y="1109961"/>
                </a:moveTo>
                <a:lnTo>
                  <a:pt x="3163237" y="1109961"/>
                </a:lnTo>
                <a:lnTo>
                  <a:pt x="3163237" y="639639"/>
                </a:lnTo>
                <a:cubicBezTo>
                  <a:pt x="3192975" y="603581"/>
                  <a:pt x="3227409" y="583200"/>
                  <a:pt x="3252452" y="583200"/>
                </a:cubicBezTo>
                <a:cubicBezTo>
                  <a:pt x="3268104" y="583200"/>
                  <a:pt x="3283756" y="586335"/>
                  <a:pt x="3293147" y="598877"/>
                </a:cubicBezTo>
                <a:cubicBezTo>
                  <a:pt x="3302538" y="612987"/>
                  <a:pt x="3307233" y="633368"/>
                  <a:pt x="3307233" y="681968"/>
                </a:cubicBezTo>
                <a:lnTo>
                  <a:pt x="3307233" y="1109961"/>
                </a:lnTo>
                <a:lnTo>
                  <a:pt x="3429318" y="1109961"/>
                </a:lnTo>
                <a:lnTo>
                  <a:pt x="3429318" y="625529"/>
                </a:lnTo>
                <a:cubicBezTo>
                  <a:pt x="3429318" y="583200"/>
                  <a:pt x="3424622" y="540871"/>
                  <a:pt x="3399579" y="509516"/>
                </a:cubicBezTo>
                <a:cubicBezTo>
                  <a:pt x="3377667" y="481297"/>
                  <a:pt x="3343233" y="464052"/>
                  <a:pt x="3299408" y="464052"/>
                </a:cubicBezTo>
                <a:cubicBezTo>
                  <a:pt x="3243061" y="464052"/>
                  <a:pt x="3185149" y="496974"/>
                  <a:pt x="3153845" y="534600"/>
                </a:cubicBezTo>
                <a:cubicBezTo>
                  <a:pt x="3152280" y="501677"/>
                  <a:pt x="3141324" y="470323"/>
                  <a:pt x="3138194" y="459348"/>
                </a:cubicBezTo>
                <a:lnTo>
                  <a:pt x="3023935" y="489136"/>
                </a:lnTo>
                <a:cubicBezTo>
                  <a:pt x="3030196" y="523626"/>
                  <a:pt x="3039587" y="565955"/>
                  <a:pt x="3039587" y="642774"/>
                </a:cubicBezTo>
                <a:lnTo>
                  <a:pt x="3039587" y="1109961"/>
                </a:lnTo>
                <a:close/>
                <a:moveTo>
                  <a:pt x="1623096" y="534600"/>
                </a:moveTo>
                <a:cubicBezTo>
                  <a:pt x="1621530" y="501677"/>
                  <a:pt x="1610574" y="470323"/>
                  <a:pt x="1607444" y="459348"/>
                </a:cubicBezTo>
                <a:lnTo>
                  <a:pt x="1493185" y="489136"/>
                </a:lnTo>
                <a:cubicBezTo>
                  <a:pt x="1499446" y="523626"/>
                  <a:pt x="1508837" y="565955"/>
                  <a:pt x="1508837" y="642774"/>
                </a:cubicBezTo>
                <a:lnTo>
                  <a:pt x="1508837" y="1108394"/>
                </a:lnTo>
                <a:lnTo>
                  <a:pt x="1630922" y="1108394"/>
                </a:lnTo>
                <a:lnTo>
                  <a:pt x="1630922" y="638071"/>
                </a:lnTo>
                <a:cubicBezTo>
                  <a:pt x="1660660" y="602013"/>
                  <a:pt x="1695094" y="581632"/>
                  <a:pt x="1720137" y="581632"/>
                </a:cubicBezTo>
                <a:cubicBezTo>
                  <a:pt x="1735789" y="581632"/>
                  <a:pt x="1751441" y="584768"/>
                  <a:pt x="1760832" y="597310"/>
                </a:cubicBezTo>
                <a:cubicBezTo>
                  <a:pt x="1770223" y="611419"/>
                  <a:pt x="1774919" y="631800"/>
                  <a:pt x="1774919" y="680400"/>
                </a:cubicBezTo>
                <a:lnTo>
                  <a:pt x="1774919" y="1108394"/>
                </a:lnTo>
                <a:lnTo>
                  <a:pt x="1897003" y="1108394"/>
                </a:lnTo>
                <a:lnTo>
                  <a:pt x="1897003" y="625529"/>
                </a:lnTo>
                <a:cubicBezTo>
                  <a:pt x="1897003" y="583200"/>
                  <a:pt x="1892307" y="540871"/>
                  <a:pt x="1867264" y="509516"/>
                </a:cubicBezTo>
                <a:cubicBezTo>
                  <a:pt x="1845352" y="481297"/>
                  <a:pt x="1810918" y="464052"/>
                  <a:pt x="1767093" y="464052"/>
                </a:cubicBezTo>
                <a:cubicBezTo>
                  <a:pt x="1712311" y="464052"/>
                  <a:pt x="1654399" y="496974"/>
                  <a:pt x="1623096" y="534600"/>
                </a:cubicBezTo>
                <a:close/>
                <a:moveTo>
                  <a:pt x="129910" y="260245"/>
                </a:moveTo>
                <a:cubicBezTo>
                  <a:pt x="201909" y="260245"/>
                  <a:pt x="259820" y="202239"/>
                  <a:pt x="259820" y="130123"/>
                </a:cubicBezTo>
                <a:cubicBezTo>
                  <a:pt x="259820" y="58006"/>
                  <a:pt x="201909" y="0"/>
                  <a:pt x="129910" y="0"/>
                </a:cubicBezTo>
                <a:cubicBezTo>
                  <a:pt x="57912" y="0"/>
                  <a:pt x="0" y="58006"/>
                  <a:pt x="0" y="130123"/>
                </a:cubicBezTo>
                <a:cubicBezTo>
                  <a:pt x="0" y="202239"/>
                  <a:pt x="57912" y="260245"/>
                  <a:pt x="129910" y="260245"/>
                </a:cubicBezTo>
                <a:close/>
                <a:moveTo>
                  <a:pt x="729376" y="1109961"/>
                </a:moveTo>
                <a:lnTo>
                  <a:pt x="729376" y="625529"/>
                </a:lnTo>
                <a:cubicBezTo>
                  <a:pt x="729376" y="583200"/>
                  <a:pt x="724680" y="540871"/>
                  <a:pt x="699637" y="509516"/>
                </a:cubicBezTo>
                <a:cubicBezTo>
                  <a:pt x="677725" y="481297"/>
                  <a:pt x="643291" y="464052"/>
                  <a:pt x="599465" y="464052"/>
                </a:cubicBezTo>
                <a:cubicBezTo>
                  <a:pt x="543119" y="464052"/>
                  <a:pt x="485207" y="496974"/>
                  <a:pt x="453903" y="534600"/>
                </a:cubicBezTo>
                <a:cubicBezTo>
                  <a:pt x="452338" y="501677"/>
                  <a:pt x="441382" y="470323"/>
                  <a:pt x="438251" y="459348"/>
                </a:cubicBezTo>
                <a:lnTo>
                  <a:pt x="325558" y="490703"/>
                </a:lnTo>
                <a:cubicBezTo>
                  <a:pt x="331819" y="525194"/>
                  <a:pt x="341210" y="567523"/>
                  <a:pt x="341210" y="644342"/>
                </a:cubicBezTo>
                <a:lnTo>
                  <a:pt x="341210" y="1109961"/>
                </a:lnTo>
                <a:lnTo>
                  <a:pt x="463294" y="1109961"/>
                </a:lnTo>
                <a:lnTo>
                  <a:pt x="463294" y="639639"/>
                </a:lnTo>
                <a:cubicBezTo>
                  <a:pt x="493033" y="603581"/>
                  <a:pt x="527467" y="583200"/>
                  <a:pt x="552510" y="583200"/>
                </a:cubicBezTo>
                <a:cubicBezTo>
                  <a:pt x="568162" y="583200"/>
                  <a:pt x="583814" y="586335"/>
                  <a:pt x="593205" y="598877"/>
                </a:cubicBezTo>
                <a:cubicBezTo>
                  <a:pt x="602596" y="612987"/>
                  <a:pt x="607291" y="633368"/>
                  <a:pt x="607291" y="681968"/>
                </a:cubicBezTo>
                <a:lnTo>
                  <a:pt x="607291" y="1109961"/>
                </a:lnTo>
                <a:lnTo>
                  <a:pt x="729376" y="1109961"/>
                </a:lnTo>
                <a:close/>
                <a:moveTo>
                  <a:pt x="1291277" y="225755"/>
                </a:moveTo>
                <a:cubicBezTo>
                  <a:pt x="1245886" y="225755"/>
                  <a:pt x="1209887" y="261813"/>
                  <a:pt x="1209887" y="307277"/>
                </a:cubicBezTo>
                <a:cubicBezTo>
                  <a:pt x="1209887" y="352742"/>
                  <a:pt x="1245886" y="388800"/>
                  <a:pt x="1289712" y="388800"/>
                </a:cubicBezTo>
                <a:cubicBezTo>
                  <a:pt x="1335102" y="388800"/>
                  <a:pt x="1371101" y="352742"/>
                  <a:pt x="1371101" y="307277"/>
                </a:cubicBezTo>
                <a:cubicBezTo>
                  <a:pt x="1371101" y="261813"/>
                  <a:pt x="1335102" y="225755"/>
                  <a:pt x="1291277" y="225755"/>
                </a:cubicBezTo>
                <a:close/>
                <a:moveTo>
                  <a:pt x="71998" y="1109961"/>
                </a:moveTo>
                <a:lnTo>
                  <a:pt x="194083" y="1109961"/>
                </a:lnTo>
                <a:lnTo>
                  <a:pt x="194083" y="346471"/>
                </a:lnTo>
                <a:lnTo>
                  <a:pt x="71998" y="362148"/>
                </a:lnTo>
                <a:lnTo>
                  <a:pt x="71998" y="1109961"/>
                </a:lnTo>
                <a:close/>
                <a:moveTo>
                  <a:pt x="1069021" y="301006"/>
                </a:moveTo>
                <a:cubicBezTo>
                  <a:pt x="1090933" y="301006"/>
                  <a:pt x="1112846" y="308845"/>
                  <a:pt x="1126932" y="319819"/>
                </a:cubicBezTo>
                <a:lnTo>
                  <a:pt x="1161366" y="224187"/>
                </a:lnTo>
                <a:cubicBezTo>
                  <a:pt x="1128498" y="200671"/>
                  <a:pt x="1092498" y="189697"/>
                  <a:pt x="1047108" y="189697"/>
                </a:cubicBezTo>
                <a:cubicBezTo>
                  <a:pt x="1015804" y="189697"/>
                  <a:pt x="982935" y="197535"/>
                  <a:pt x="953197" y="221052"/>
                </a:cubicBezTo>
                <a:cubicBezTo>
                  <a:pt x="923458" y="246135"/>
                  <a:pt x="892155" y="296303"/>
                  <a:pt x="892155" y="390368"/>
                </a:cubicBezTo>
                <a:cubicBezTo>
                  <a:pt x="892155" y="431129"/>
                  <a:pt x="893720" y="473458"/>
                  <a:pt x="893720" y="473458"/>
                </a:cubicBezTo>
                <a:lnTo>
                  <a:pt x="851460" y="473458"/>
                </a:lnTo>
                <a:lnTo>
                  <a:pt x="851460" y="581632"/>
                </a:lnTo>
                <a:lnTo>
                  <a:pt x="893720" y="581632"/>
                </a:lnTo>
                <a:lnTo>
                  <a:pt x="893720" y="1108394"/>
                </a:lnTo>
                <a:lnTo>
                  <a:pt x="1018935" y="1108394"/>
                </a:lnTo>
                <a:lnTo>
                  <a:pt x="1018935" y="583200"/>
                </a:lnTo>
                <a:lnTo>
                  <a:pt x="1111281" y="583200"/>
                </a:lnTo>
                <a:lnTo>
                  <a:pt x="1134758" y="475026"/>
                </a:lnTo>
                <a:lnTo>
                  <a:pt x="1020500" y="475026"/>
                </a:lnTo>
                <a:lnTo>
                  <a:pt x="1020500" y="377826"/>
                </a:lnTo>
                <a:cubicBezTo>
                  <a:pt x="1020500" y="330794"/>
                  <a:pt x="1039282" y="301006"/>
                  <a:pt x="1069021" y="301006"/>
                </a:cubicBezTo>
                <a:close/>
                <a:moveTo>
                  <a:pt x="1228669" y="1109961"/>
                </a:moveTo>
                <a:lnTo>
                  <a:pt x="1352319" y="1109961"/>
                </a:lnTo>
                <a:lnTo>
                  <a:pt x="1352319" y="464052"/>
                </a:lnTo>
                <a:lnTo>
                  <a:pt x="1228669" y="479729"/>
                </a:lnTo>
                <a:lnTo>
                  <a:pt x="1228669" y="1109961"/>
                </a:lnTo>
                <a:close/>
              </a:path>
            </a:pathLst>
          </a:custGeom>
          <a:solidFill>
            <a:srgbClr val="005DA9"/>
          </a:solidFill>
          <a:ln w="156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60EEAB-08EF-4699-AAD1-3E74796DF911}"/>
              </a:ext>
            </a:extLst>
          </p:cNvPr>
          <p:cNvSpPr/>
          <p:nvPr/>
        </p:nvSpPr>
        <p:spPr>
          <a:xfrm>
            <a:off x="3859415" y="1750829"/>
            <a:ext cx="4435730" cy="1944213"/>
          </a:xfrm>
          <a:custGeom>
            <a:avLst/>
            <a:gdLst>
              <a:gd name="connsiteX0" fmla="*/ 3764267 w 4435730"/>
              <a:gd name="connsiteY0" fmla="*/ 1637936 h 1944213"/>
              <a:gd name="connsiteX1" fmla="*/ 2357167 w 4435730"/>
              <a:gd name="connsiteY1" fmla="*/ 1813523 h 1944213"/>
              <a:gd name="connsiteX2" fmla="*/ 248864 w 4435730"/>
              <a:gd name="connsiteY2" fmla="*/ 962240 h 1944213"/>
              <a:gd name="connsiteX3" fmla="*/ 608857 w 4435730"/>
              <a:gd name="connsiteY3" fmla="*/ 452723 h 1944213"/>
              <a:gd name="connsiteX4" fmla="*/ 538423 w 4435730"/>
              <a:gd name="connsiteY4" fmla="*/ 314762 h 1944213"/>
              <a:gd name="connsiteX5" fmla="*/ 0 w 4435730"/>
              <a:gd name="connsiteY5" fmla="*/ 976349 h 1944213"/>
              <a:gd name="connsiteX6" fmla="*/ 2369688 w 4435730"/>
              <a:gd name="connsiteY6" fmla="*/ 1943646 h 1944213"/>
              <a:gd name="connsiteX7" fmla="*/ 3646878 w 4435730"/>
              <a:gd name="connsiteY7" fmla="*/ 1744543 h 1944213"/>
              <a:gd name="connsiteX8" fmla="*/ 4435731 w 4435730"/>
              <a:gd name="connsiteY8" fmla="*/ 1302440 h 1944213"/>
              <a:gd name="connsiteX9" fmla="*/ 3764267 w 4435730"/>
              <a:gd name="connsiteY9" fmla="*/ 1637936 h 1944213"/>
              <a:gd name="connsiteX10" fmla="*/ 1136323 w 4435730"/>
              <a:gd name="connsiteY10" fmla="*/ 214427 h 1944213"/>
              <a:gd name="connsiteX11" fmla="*/ 1336667 w 4435730"/>
              <a:gd name="connsiteY11" fmla="*/ 150149 h 1944213"/>
              <a:gd name="connsiteX12" fmla="*/ 2371254 w 4435730"/>
              <a:gd name="connsiteY12" fmla="*/ 9052 h 1944213"/>
              <a:gd name="connsiteX13" fmla="*/ 1311624 w 4435730"/>
              <a:gd name="connsiteY13" fmla="*/ 65491 h 1944213"/>
              <a:gd name="connsiteX14" fmla="*/ 1097194 w 4435730"/>
              <a:gd name="connsiteY14" fmla="*/ 110956 h 1944213"/>
              <a:gd name="connsiteX15" fmla="*/ 1011109 w 4435730"/>
              <a:gd name="connsiteY15" fmla="*/ 134472 h 1944213"/>
              <a:gd name="connsiteX16" fmla="*/ 932850 w 4435730"/>
              <a:gd name="connsiteY16" fmla="*/ 156420 h 1944213"/>
              <a:gd name="connsiteX17" fmla="*/ 838939 w 4435730"/>
              <a:gd name="connsiteY17" fmla="*/ 187775 h 1944213"/>
              <a:gd name="connsiteX18" fmla="*/ 890590 w 4435730"/>
              <a:gd name="connsiteY18" fmla="*/ 306923 h 1944213"/>
              <a:gd name="connsiteX19" fmla="*/ 1136323 w 4435730"/>
              <a:gd name="connsiteY19" fmla="*/ 214427 h 194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35730" h="1944213">
                <a:moveTo>
                  <a:pt x="3764267" y="1637936"/>
                </a:moveTo>
                <a:cubicBezTo>
                  <a:pt x="3351059" y="1760220"/>
                  <a:pt x="2848635" y="1813523"/>
                  <a:pt x="2357167" y="1813523"/>
                </a:cubicBezTo>
                <a:cubicBezTo>
                  <a:pt x="1109715" y="1813523"/>
                  <a:pt x="305211" y="1446672"/>
                  <a:pt x="248864" y="962240"/>
                </a:cubicBezTo>
                <a:cubicBezTo>
                  <a:pt x="228517" y="780381"/>
                  <a:pt x="370949" y="603227"/>
                  <a:pt x="608857" y="452723"/>
                </a:cubicBezTo>
                <a:cubicBezTo>
                  <a:pt x="566597" y="421369"/>
                  <a:pt x="539988" y="371201"/>
                  <a:pt x="538423" y="314762"/>
                </a:cubicBezTo>
                <a:cubicBezTo>
                  <a:pt x="194083" y="496620"/>
                  <a:pt x="0" y="734917"/>
                  <a:pt x="0" y="976349"/>
                </a:cubicBezTo>
                <a:cubicBezTo>
                  <a:pt x="0" y="1510949"/>
                  <a:pt x="953197" y="1962459"/>
                  <a:pt x="2369688" y="1943646"/>
                </a:cubicBezTo>
                <a:cubicBezTo>
                  <a:pt x="2862721" y="1937375"/>
                  <a:pt x="3274365" y="1866827"/>
                  <a:pt x="3646878" y="1744543"/>
                </a:cubicBezTo>
                <a:cubicBezTo>
                  <a:pt x="4089825" y="1600311"/>
                  <a:pt x="4368428" y="1393369"/>
                  <a:pt x="4435731" y="1302440"/>
                </a:cubicBezTo>
                <a:cubicBezTo>
                  <a:pt x="4355907" y="1374556"/>
                  <a:pt x="4166520" y="1518788"/>
                  <a:pt x="3764267" y="1637936"/>
                </a:cubicBezTo>
                <a:close/>
                <a:moveTo>
                  <a:pt x="1136323" y="214427"/>
                </a:moveTo>
                <a:cubicBezTo>
                  <a:pt x="1219278" y="186207"/>
                  <a:pt x="1336667" y="150149"/>
                  <a:pt x="1336667" y="150149"/>
                </a:cubicBezTo>
                <a:cubicBezTo>
                  <a:pt x="1666921" y="59220"/>
                  <a:pt x="2031609" y="5917"/>
                  <a:pt x="2371254" y="9052"/>
                </a:cubicBezTo>
                <a:cubicBezTo>
                  <a:pt x="1979958" y="-14464"/>
                  <a:pt x="1623096" y="9052"/>
                  <a:pt x="1311624" y="65491"/>
                </a:cubicBezTo>
                <a:cubicBezTo>
                  <a:pt x="1311624" y="65491"/>
                  <a:pt x="1208322" y="82736"/>
                  <a:pt x="1097194" y="110956"/>
                </a:cubicBezTo>
                <a:cubicBezTo>
                  <a:pt x="1097194" y="110956"/>
                  <a:pt x="1043978" y="125065"/>
                  <a:pt x="1011109" y="134472"/>
                </a:cubicBezTo>
                <a:cubicBezTo>
                  <a:pt x="978240" y="143878"/>
                  <a:pt x="932850" y="156420"/>
                  <a:pt x="932850" y="156420"/>
                </a:cubicBezTo>
                <a:cubicBezTo>
                  <a:pt x="901546" y="165827"/>
                  <a:pt x="870242" y="176801"/>
                  <a:pt x="838939" y="187775"/>
                </a:cubicBezTo>
                <a:cubicBezTo>
                  <a:pt x="870242" y="219130"/>
                  <a:pt x="889024" y="259891"/>
                  <a:pt x="890590" y="306923"/>
                </a:cubicBezTo>
                <a:cubicBezTo>
                  <a:pt x="945371" y="281840"/>
                  <a:pt x="1050238" y="244214"/>
                  <a:pt x="1136323" y="214427"/>
                </a:cubicBezTo>
                <a:close/>
              </a:path>
            </a:pathLst>
          </a:custGeom>
          <a:solidFill>
            <a:srgbClr val="E30034"/>
          </a:solidFill>
          <a:ln w="156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015D233-C9CC-4F11-A8E7-A76873C0D17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1"/>
            <a:ext cx="12193200" cy="5138663"/>
          </a:xfrm>
          <a:custGeom>
            <a:avLst/>
            <a:gdLst>
              <a:gd name="connsiteX0" fmla="*/ 0 w 12193200"/>
              <a:gd name="connsiteY0" fmla="*/ 3366965 h 5138663"/>
              <a:gd name="connsiteX1" fmla="*/ 2568673 w 12193200"/>
              <a:gd name="connsiteY1" fmla="*/ 4457302 h 5138663"/>
              <a:gd name="connsiteX2" fmla="*/ 2562846 w 12193200"/>
              <a:gd name="connsiteY2" fmla="*/ 4486161 h 5138663"/>
              <a:gd name="connsiteX3" fmla="*/ 2638446 w 12193200"/>
              <a:gd name="connsiteY3" fmla="*/ 4561761 h 5138663"/>
              <a:gd name="connsiteX4" fmla="*/ 2647610 w 12193200"/>
              <a:gd name="connsiteY4" fmla="*/ 4559911 h 5138663"/>
              <a:gd name="connsiteX5" fmla="*/ 2719581 w 12193200"/>
              <a:gd name="connsiteY5" fmla="*/ 5014319 h 5138663"/>
              <a:gd name="connsiteX6" fmla="*/ 0 w 12193200"/>
              <a:gd name="connsiteY6" fmla="*/ 5138663 h 5138663"/>
              <a:gd name="connsiteX7" fmla="*/ 9696955 w 12193200"/>
              <a:gd name="connsiteY7" fmla="*/ 2861324 h 5138663"/>
              <a:gd name="connsiteX8" fmla="*/ 8393835 w 12193200"/>
              <a:gd name="connsiteY8" fmla="*/ 4754883 h 5138663"/>
              <a:gd name="connsiteX9" fmla="*/ 2732347 w 12193200"/>
              <a:gd name="connsiteY9" fmla="*/ 5013736 h 5138663"/>
              <a:gd name="connsiteX10" fmla="*/ 2660069 w 12193200"/>
              <a:gd name="connsiteY10" fmla="*/ 4557396 h 5138663"/>
              <a:gd name="connsiteX11" fmla="*/ 2667873 w 12193200"/>
              <a:gd name="connsiteY11" fmla="*/ 4555820 h 5138663"/>
              <a:gd name="connsiteX12" fmla="*/ 2714046 w 12193200"/>
              <a:gd name="connsiteY12" fmla="*/ 4486161 h 5138663"/>
              <a:gd name="connsiteX13" fmla="*/ 2711595 w 12193200"/>
              <a:gd name="connsiteY13" fmla="*/ 4474021 h 5138663"/>
              <a:gd name="connsiteX14" fmla="*/ 12193200 w 12193200"/>
              <a:gd name="connsiteY14" fmla="*/ 2285021 h 5138663"/>
              <a:gd name="connsiteX15" fmla="*/ 12193200 w 12193200"/>
              <a:gd name="connsiteY15" fmla="*/ 4581170 h 5138663"/>
              <a:gd name="connsiteX16" fmla="*/ 8409753 w 12193200"/>
              <a:gd name="connsiteY16" fmla="*/ 4754155 h 5138663"/>
              <a:gd name="connsiteX17" fmla="*/ 9715284 w 12193200"/>
              <a:gd name="connsiteY17" fmla="*/ 2857093 h 5138663"/>
              <a:gd name="connsiteX18" fmla="*/ 11681495 w 12193200"/>
              <a:gd name="connsiteY18" fmla="*/ 0 h 5138663"/>
              <a:gd name="connsiteX19" fmla="*/ 12193200 w 12193200"/>
              <a:gd name="connsiteY19" fmla="*/ 0 h 5138663"/>
              <a:gd name="connsiteX20" fmla="*/ 12193200 w 12193200"/>
              <a:gd name="connsiteY20" fmla="*/ 2271987 h 5138663"/>
              <a:gd name="connsiteX21" fmla="*/ 9725948 w 12193200"/>
              <a:gd name="connsiteY21" fmla="*/ 2841597 h 5138663"/>
              <a:gd name="connsiteX22" fmla="*/ 0 w 12193200"/>
              <a:gd name="connsiteY22" fmla="*/ 0 h 5138663"/>
              <a:gd name="connsiteX23" fmla="*/ 11666079 w 12193200"/>
              <a:gd name="connsiteY23" fmla="*/ 0 h 5138663"/>
              <a:gd name="connsiteX24" fmla="*/ 9707619 w 12193200"/>
              <a:gd name="connsiteY24" fmla="*/ 2845829 h 5138663"/>
              <a:gd name="connsiteX25" fmla="*/ 2709081 w 12193200"/>
              <a:gd name="connsiteY25" fmla="*/ 4461568 h 5138663"/>
              <a:gd name="connsiteX26" fmla="*/ 2708105 w 12193200"/>
              <a:gd name="connsiteY26" fmla="*/ 4456734 h 5138663"/>
              <a:gd name="connsiteX27" fmla="*/ 2638446 w 12193200"/>
              <a:gd name="connsiteY27" fmla="*/ 4410561 h 5138663"/>
              <a:gd name="connsiteX28" fmla="*/ 2584989 w 12193200"/>
              <a:gd name="connsiteY28" fmla="*/ 4432704 h 5138663"/>
              <a:gd name="connsiteX29" fmla="*/ 2575696 w 12193200"/>
              <a:gd name="connsiteY29" fmla="*/ 4446487 h 5138663"/>
              <a:gd name="connsiteX30" fmla="*/ 0 w 12193200"/>
              <a:gd name="connsiteY30" fmla="*/ 3353169 h 513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3200" h="5138663">
                <a:moveTo>
                  <a:pt x="0" y="3366965"/>
                </a:moveTo>
                <a:lnTo>
                  <a:pt x="2568673" y="4457302"/>
                </a:lnTo>
                <a:lnTo>
                  <a:pt x="2562846" y="4486161"/>
                </a:lnTo>
                <a:cubicBezTo>
                  <a:pt x="2562846" y="4527914"/>
                  <a:pt x="2596693" y="4561761"/>
                  <a:pt x="2638446" y="4561761"/>
                </a:cubicBezTo>
                <a:lnTo>
                  <a:pt x="2647610" y="4559911"/>
                </a:lnTo>
                <a:lnTo>
                  <a:pt x="2719581" y="5014319"/>
                </a:lnTo>
                <a:lnTo>
                  <a:pt x="0" y="5138663"/>
                </a:lnTo>
                <a:close/>
                <a:moveTo>
                  <a:pt x="9696955" y="2861324"/>
                </a:moveTo>
                <a:lnTo>
                  <a:pt x="8393835" y="4754883"/>
                </a:lnTo>
                <a:lnTo>
                  <a:pt x="2732347" y="5013736"/>
                </a:lnTo>
                <a:lnTo>
                  <a:pt x="2660069" y="4557396"/>
                </a:lnTo>
                <a:lnTo>
                  <a:pt x="2667873" y="4555820"/>
                </a:lnTo>
                <a:cubicBezTo>
                  <a:pt x="2695007" y="4544344"/>
                  <a:pt x="2714046" y="4517476"/>
                  <a:pt x="2714046" y="4486161"/>
                </a:cubicBezTo>
                <a:lnTo>
                  <a:pt x="2711595" y="4474021"/>
                </a:lnTo>
                <a:close/>
                <a:moveTo>
                  <a:pt x="12193200" y="2285021"/>
                </a:moveTo>
                <a:lnTo>
                  <a:pt x="12193200" y="4581170"/>
                </a:lnTo>
                <a:lnTo>
                  <a:pt x="8409753" y="4754155"/>
                </a:lnTo>
                <a:lnTo>
                  <a:pt x="9715284" y="2857093"/>
                </a:lnTo>
                <a:close/>
                <a:moveTo>
                  <a:pt x="11681495" y="0"/>
                </a:moveTo>
                <a:lnTo>
                  <a:pt x="12193200" y="0"/>
                </a:lnTo>
                <a:lnTo>
                  <a:pt x="12193200" y="2271987"/>
                </a:lnTo>
                <a:lnTo>
                  <a:pt x="9725948" y="2841597"/>
                </a:lnTo>
                <a:close/>
                <a:moveTo>
                  <a:pt x="0" y="0"/>
                </a:moveTo>
                <a:lnTo>
                  <a:pt x="11666079" y="0"/>
                </a:lnTo>
                <a:lnTo>
                  <a:pt x="9707619" y="2845829"/>
                </a:lnTo>
                <a:lnTo>
                  <a:pt x="2709081" y="4461568"/>
                </a:lnTo>
                <a:lnTo>
                  <a:pt x="2708105" y="4456734"/>
                </a:lnTo>
                <a:cubicBezTo>
                  <a:pt x="2696629" y="4429600"/>
                  <a:pt x="2669761" y="4410561"/>
                  <a:pt x="2638446" y="4410561"/>
                </a:cubicBezTo>
                <a:cubicBezTo>
                  <a:pt x="2617570" y="4410561"/>
                  <a:pt x="2598670" y="4419023"/>
                  <a:pt x="2584989" y="4432704"/>
                </a:cubicBezTo>
                <a:lnTo>
                  <a:pt x="2575696" y="4446487"/>
                </a:lnTo>
                <a:lnTo>
                  <a:pt x="0" y="3353169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 wrap="square" tIns="0" bIns="82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7" y="1240539"/>
            <a:ext cx="8280000" cy="6477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ADDB2795-DB3B-40A3-B89C-858C63FC06F1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E8F659-6D17-4A54-BF14-8E3536EAD1C1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3B5BA-723A-4405-A758-172E5648B93E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AFE04B5B-4266-446C-AFD4-7F662DB99088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8FA743-D255-4464-8B0A-0C6C3C86A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20" y="1"/>
            <a:ext cx="12192000" cy="3914479"/>
          </a:xfrm>
          <a:custGeom>
            <a:avLst/>
            <a:gdLst>
              <a:gd name="connsiteX0" fmla="*/ 0 w 12192000"/>
              <a:gd name="connsiteY0" fmla="*/ 754254 h 3914479"/>
              <a:gd name="connsiteX1" fmla="*/ 3718844 w 12192000"/>
              <a:gd name="connsiteY1" fmla="*/ 1409987 h 3914479"/>
              <a:gd name="connsiteX2" fmla="*/ 3717075 w 12192000"/>
              <a:gd name="connsiteY2" fmla="*/ 1418748 h 3914479"/>
              <a:gd name="connsiteX3" fmla="*/ 3792675 w 12192000"/>
              <a:gd name="connsiteY3" fmla="*/ 1494348 h 3914479"/>
              <a:gd name="connsiteX4" fmla="*/ 3822102 w 12192000"/>
              <a:gd name="connsiteY4" fmla="*/ 1488407 h 3914479"/>
              <a:gd name="connsiteX5" fmla="*/ 3827476 w 12192000"/>
              <a:gd name="connsiteY5" fmla="*/ 1484784 h 3914479"/>
              <a:gd name="connsiteX6" fmla="*/ 4940342 w 12192000"/>
              <a:gd name="connsiteY6" fmla="*/ 3668903 h 3914479"/>
              <a:gd name="connsiteX7" fmla="*/ 1040095 w 12192000"/>
              <a:gd name="connsiteY7" fmla="*/ 3866924 h 3914479"/>
              <a:gd name="connsiteX8" fmla="*/ 0 w 12192000"/>
              <a:gd name="connsiteY8" fmla="*/ 3914479 h 3914479"/>
              <a:gd name="connsiteX9" fmla="*/ 8538152 w 12192000"/>
              <a:gd name="connsiteY9" fmla="*/ 0 h 3914479"/>
              <a:gd name="connsiteX10" fmla="*/ 12192000 w 12192000"/>
              <a:gd name="connsiteY10" fmla="*/ 0 h 3914479"/>
              <a:gd name="connsiteX11" fmla="*/ 12192000 w 12192000"/>
              <a:gd name="connsiteY11" fmla="*/ 1782101 h 3914479"/>
              <a:gd name="connsiteX12" fmla="*/ 4684292 w 12192000"/>
              <a:gd name="connsiteY12" fmla="*/ 0 h 3914479"/>
              <a:gd name="connsiteX13" fmla="*/ 8509181 w 12192000"/>
              <a:gd name="connsiteY13" fmla="*/ 0 h 3914479"/>
              <a:gd name="connsiteX14" fmla="*/ 12192000 w 12192000"/>
              <a:gd name="connsiteY14" fmla="*/ 1796231 h 3914479"/>
              <a:gd name="connsiteX15" fmla="*/ 12192000 w 12192000"/>
              <a:gd name="connsiteY15" fmla="*/ 3300727 h 3914479"/>
              <a:gd name="connsiteX16" fmla="*/ 4954235 w 12192000"/>
              <a:gd name="connsiteY16" fmla="*/ 3668198 h 3914479"/>
              <a:gd name="connsiteX17" fmla="*/ 3838086 w 12192000"/>
              <a:gd name="connsiteY17" fmla="*/ 1477631 h 3914479"/>
              <a:gd name="connsiteX18" fmla="*/ 3846133 w 12192000"/>
              <a:gd name="connsiteY18" fmla="*/ 1472206 h 3914479"/>
              <a:gd name="connsiteX19" fmla="*/ 3868275 w 12192000"/>
              <a:gd name="connsiteY19" fmla="*/ 1418748 h 3914479"/>
              <a:gd name="connsiteX20" fmla="*/ 3846133 w 12192000"/>
              <a:gd name="connsiteY20" fmla="*/ 1365291 h 3914479"/>
              <a:gd name="connsiteX21" fmla="*/ 3835600 w 12192000"/>
              <a:gd name="connsiteY21" fmla="*/ 1358189 h 3914479"/>
              <a:gd name="connsiteX22" fmla="*/ 0 w 12192000"/>
              <a:gd name="connsiteY22" fmla="*/ 0 h 3914479"/>
              <a:gd name="connsiteX23" fmla="*/ 4669316 w 12192000"/>
              <a:gd name="connsiteY23" fmla="*/ 0 h 3914479"/>
              <a:gd name="connsiteX24" fmla="*/ 3825063 w 12192000"/>
              <a:gd name="connsiteY24" fmla="*/ 1351086 h 3914479"/>
              <a:gd name="connsiteX25" fmla="*/ 3822102 w 12192000"/>
              <a:gd name="connsiteY25" fmla="*/ 1349089 h 3914479"/>
              <a:gd name="connsiteX26" fmla="*/ 3792675 w 12192000"/>
              <a:gd name="connsiteY26" fmla="*/ 1343148 h 3914479"/>
              <a:gd name="connsiteX27" fmla="*/ 3723016 w 12192000"/>
              <a:gd name="connsiteY27" fmla="*/ 1389321 h 3914479"/>
              <a:gd name="connsiteX28" fmla="*/ 3721358 w 12192000"/>
              <a:gd name="connsiteY28" fmla="*/ 1397534 h 3914479"/>
              <a:gd name="connsiteX29" fmla="*/ 0 w 12192000"/>
              <a:gd name="connsiteY29" fmla="*/ 741358 h 391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0" h="3914479">
                <a:moveTo>
                  <a:pt x="0" y="754254"/>
                </a:moveTo>
                <a:lnTo>
                  <a:pt x="3718844" y="1409987"/>
                </a:lnTo>
                <a:lnTo>
                  <a:pt x="3717075" y="1418748"/>
                </a:lnTo>
                <a:cubicBezTo>
                  <a:pt x="3717075" y="1460501"/>
                  <a:pt x="3750922" y="1494348"/>
                  <a:pt x="3792675" y="1494348"/>
                </a:cubicBezTo>
                <a:cubicBezTo>
                  <a:pt x="3803114" y="1494348"/>
                  <a:pt x="3813058" y="1492233"/>
                  <a:pt x="3822102" y="1488407"/>
                </a:cubicBezTo>
                <a:lnTo>
                  <a:pt x="3827476" y="1484784"/>
                </a:lnTo>
                <a:lnTo>
                  <a:pt x="4940342" y="3668903"/>
                </a:lnTo>
                <a:lnTo>
                  <a:pt x="1040095" y="3866924"/>
                </a:lnTo>
                <a:lnTo>
                  <a:pt x="0" y="3914479"/>
                </a:lnTo>
                <a:close/>
                <a:moveTo>
                  <a:pt x="8538152" y="0"/>
                </a:moveTo>
                <a:lnTo>
                  <a:pt x="12192000" y="0"/>
                </a:lnTo>
                <a:lnTo>
                  <a:pt x="12192000" y="1782101"/>
                </a:lnTo>
                <a:close/>
                <a:moveTo>
                  <a:pt x="4684292" y="0"/>
                </a:moveTo>
                <a:lnTo>
                  <a:pt x="8509181" y="0"/>
                </a:lnTo>
                <a:lnTo>
                  <a:pt x="12192000" y="1796231"/>
                </a:lnTo>
                <a:lnTo>
                  <a:pt x="12192000" y="3300727"/>
                </a:lnTo>
                <a:lnTo>
                  <a:pt x="4954235" y="3668198"/>
                </a:lnTo>
                <a:lnTo>
                  <a:pt x="3838086" y="1477631"/>
                </a:lnTo>
                <a:lnTo>
                  <a:pt x="3846133" y="1472206"/>
                </a:lnTo>
                <a:cubicBezTo>
                  <a:pt x="3859814" y="1458525"/>
                  <a:pt x="3868275" y="1439625"/>
                  <a:pt x="3868275" y="1418748"/>
                </a:cubicBezTo>
                <a:cubicBezTo>
                  <a:pt x="3868275" y="1397872"/>
                  <a:pt x="3859814" y="1378972"/>
                  <a:pt x="3846133" y="1365291"/>
                </a:cubicBezTo>
                <a:lnTo>
                  <a:pt x="3835600" y="1358189"/>
                </a:lnTo>
                <a:close/>
                <a:moveTo>
                  <a:pt x="0" y="0"/>
                </a:moveTo>
                <a:lnTo>
                  <a:pt x="4669316" y="0"/>
                </a:lnTo>
                <a:lnTo>
                  <a:pt x="3825063" y="1351086"/>
                </a:lnTo>
                <a:lnTo>
                  <a:pt x="3822102" y="1349089"/>
                </a:lnTo>
                <a:cubicBezTo>
                  <a:pt x="3813058" y="1345264"/>
                  <a:pt x="3803114" y="1343148"/>
                  <a:pt x="3792675" y="1343148"/>
                </a:cubicBezTo>
                <a:cubicBezTo>
                  <a:pt x="3761361" y="1343148"/>
                  <a:pt x="3734493" y="1362187"/>
                  <a:pt x="3723016" y="1389321"/>
                </a:cubicBezTo>
                <a:lnTo>
                  <a:pt x="3721358" y="1397534"/>
                </a:lnTo>
                <a:lnTo>
                  <a:pt x="0" y="741358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 wrap="square" bIns="82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1" y="4619032"/>
            <a:ext cx="10836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7D4C4BA3-EB41-4D16-AC7A-1D39D9C25FCF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453EFB-4C66-424D-935B-1B2057CC2B64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26861E4-4C53-40F8-8225-0CFFDC5696CD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1AFC5FC0-8899-46D7-81F3-E691DED69C5B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Background White">
            <a:extLst>
              <a:ext uri="{FF2B5EF4-FFF2-40B4-BE49-F238E27FC236}">
                <a16:creationId xmlns:a16="http://schemas.microsoft.com/office/drawing/2014/main" id="{11199FE4-A164-44CF-AA03-877B11877F50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AA4B13D-C5E4-4396-AE89-5B44F620D20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50960" y="0"/>
            <a:ext cx="4344215" cy="3439727"/>
          </a:xfrm>
          <a:custGeom>
            <a:avLst/>
            <a:gdLst>
              <a:gd name="connsiteX0" fmla="*/ 575284 w 4344215"/>
              <a:gd name="connsiteY0" fmla="*/ 0 h 3439727"/>
              <a:gd name="connsiteX1" fmla="*/ 4344215 w 4344215"/>
              <a:gd name="connsiteY1" fmla="*/ 0 h 3439727"/>
              <a:gd name="connsiteX2" fmla="*/ 4344215 w 4344215"/>
              <a:gd name="connsiteY2" fmla="*/ 3291560 h 3439727"/>
              <a:gd name="connsiteX3" fmla="*/ 1425892 w 4344215"/>
              <a:gd name="connsiteY3" fmla="*/ 3439727 h 3439727"/>
              <a:gd name="connsiteX4" fmla="*/ 30731 w 4344215"/>
              <a:gd name="connsiteY4" fmla="*/ 1890244 h 3439727"/>
              <a:gd name="connsiteX5" fmla="*/ 44102 w 4344215"/>
              <a:gd name="connsiteY5" fmla="*/ 1870411 h 3439727"/>
              <a:gd name="connsiteX6" fmla="*/ 50043 w 4344215"/>
              <a:gd name="connsiteY6" fmla="*/ 1840984 h 3439727"/>
              <a:gd name="connsiteX7" fmla="*/ 3870 w 4344215"/>
              <a:gd name="connsiteY7" fmla="*/ 1771325 h 3439727"/>
              <a:gd name="connsiteX8" fmla="*/ 0 w 4344215"/>
              <a:gd name="connsiteY8" fmla="*/ 1770544 h 343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4215" h="3439727">
                <a:moveTo>
                  <a:pt x="575284" y="0"/>
                </a:moveTo>
                <a:lnTo>
                  <a:pt x="4344215" y="0"/>
                </a:lnTo>
                <a:lnTo>
                  <a:pt x="4344215" y="3291560"/>
                </a:lnTo>
                <a:lnTo>
                  <a:pt x="1425892" y="3439727"/>
                </a:lnTo>
                <a:lnTo>
                  <a:pt x="30731" y="1890244"/>
                </a:lnTo>
                <a:lnTo>
                  <a:pt x="44102" y="1870411"/>
                </a:lnTo>
                <a:cubicBezTo>
                  <a:pt x="47928" y="1861366"/>
                  <a:pt x="50043" y="1851422"/>
                  <a:pt x="50043" y="1840984"/>
                </a:cubicBezTo>
                <a:cubicBezTo>
                  <a:pt x="50043" y="1809669"/>
                  <a:pt x="31004" y="1782802"/>
                  <a:pt x="3870" y="1771325"/>
                </a:cubicBezTo>
                <a:lnTo>
                  <a:pt x="0" y="177054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FAA3EB-4EA2-4D79-807B-405B94E0415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24894" y="1"/>
            <a:ext cx="5635624" cy="3690265"/>
          </a:xfrm>
          <a:custGeom>
            <a:avLst/>
            <a:gdLst>
              <a:gd name="connsiteX0" fmla="*/ 4142496 w 5635624"/>
              <a:gd name="connsiteY0" fmla="*/ 1887683 h 3690265"/>
              <a:gd name="connsiteX1" fmla="*/ 4147052 w 5635624"/>
              <a:gd name="connsiteY1" fmla="*/ 1894440 h 3690265"/>
              <a:gd name="connsiteX2" fmla="*/ 4200509 w 5635624"/>
              <a:gd name="connsiteY2" fmla="*/ 1916583 h 3690265"/>
              <a:gd name="connsiteX3" fmla="*/ 4229936 w 5635624"/>
              <a:gd name="connsiteY3" fmla="*/ 1910642 h 3690265"/>
              <a:gd name="connsiteX4" fmla="*/ 4232083 w 5635624"/>
              <a:gd name="connsiteY4" fmla="*/ 1909195 h 3690265"/>
              <a:gd name="connsiteX5" fmla="*/ 4247451 w 5635624"/>
              <a:gd name="connsiteY5" fmla="*/ 1898834 h 3690265"/>
              <a:gd name="connsiteX6" fmla="*/ 5635624 w 5635624"/>
              <a:gd name="connsiteY6" fmla="*/ 3440556 h 3690265"/>
              <a:gd name="connsiteX7" fmla="*/ 1825021 w 5635624"/>
              <a:gd name="connsiteY7" fmla="*/ 3634026 h 3690265"/>
              <a:gd name="connsiteX8" fmla="*/ 0 w 5635624"/>
              <a:gd name="connsiteY8" fmla="*/ 0 h 3690265"/>
              <a:gd name="connsiteX9" fmla="*/ 4787988 w 5635624"/>
              <a:gd name="connsiteY9" fmla="*/ 0 h 3690265"/>
              <a:gd name="connsiteX10" fmla="*/ 4213526 w 5635624"/>
              <a:gd name="connsiteY10" fmla="*/ 1768011 h 3690265"/>
              <a:gd name="connsiteX11" fmla="*/ 4200509 w 5635624"/>
              <a:gd name="connsiteY11" fmla="*/ 1765383 h 3690265"/>
              <a:gd name="connsiteX12" fmla="*/ 4124909 w 5635624"/>
              <a:gd name="connsiteY12" fmla="*/ 1840983 h 3690265"/>
              <a:gd name="connsiteX13" fmla="*/ 4130850 w 5635624"/>
              <a:gd name="connsiteY13" fmla="*/ 1870410 h 3690265"/>
              <a:gd name="connsiteX14" fmla="*/ 4135387 w 5635624"/>
              <a:gd name="connsiteY14" fmla="*/ 1877139 h 3690265"/>
              <a:gd name="connsiteX15" fmla="*/ 1802395 w 5635624"/>
              <a:gd name="connsiteY15" fmla="*/ 3635174 h 3690265"/>
              <a:gd name="connsiteX16" fmla="*/ 717315 w 5635624"/>
              <a:gd name="connsiteY16" fmla="*/ 3690265 h 369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35624" h="3690265">
                <a:moveTo>
                  <a:pt x="4142496" y="1887683"/>
                </a:moveTo>
                <a:lnTo>
                  <a:pt x="4147052" y="1894440"/>
                </a:lnTo>
                <a:cubicBezTo>
                  <a:pt x="4160733" y="1908121"/>
                  <a:pt x="4179633" y="1916583"/>
                  <a:pt x="4200509" y="1916583"/>
                </a:cubicBezTo>
                <a:cubicBezTo>
                  <a:pt x="4210947" y="1916583"/>
                  <a:pt x="4220892" y="1914468"/>
                  <a:pt x="4229936" y="1910642"/>
                </a:cubicBezTo>
                <a:lnTo>
                  <a:pt x="4232083" y="1909195"/>
                </a:lnTo>
                <a:lnTo>
                  <a:pt x="4247451" y="1898834"/>
                </a:lnTo>
                <a:lnTo>
                  <a:pt x="5635624" y="3440556"/>
                </a:lnTo>
                <a:lnTo>
                  <a:pt x="1825021" y="3634026"/>
                </a:lnTo>
                <a:close/>
                <a:moveTo>
                  <a:pt x="0" y="0"/>
                </a:moveTo>
                <a:lnTo>
                  <a:pt x="4787988" y="0"/>
                </a:lnTo>
                <a:lnTo>
                  <a:pt x="4213526" y="1768011"/>
                </a:lnTo>
                <a:lnTo>
                  <a:pt x="4200509" y="1765383"/>
                </a:lnTo>
                <a:cubicBezTo>
                  <a:pt x="4158756" y="1765383"/>
                  <a:pt x="4124909" y="1799230"/>
                  <a:pt x="4124909" y="1840983"/>
                </a:cubicBezTo>
                <a:cubicBezTo>
                  <a:pt x="4124909" y="1851421"/>
                  <a:pt x="4127025" y="1861365"/>
                  <a:pt x="4130850" y="1870410"/>
                </a:cubicBezTo>
                <a:lnTo>
                  <a:pt x="4135387" y="1877139"/>
                </a:lnTo>
                <a:lnTo>
                  <a:pt x="1802395" y="3635174"/>
                </a:lnTo>
                <a:lnTo>
                  <a:pt x="717315" y="369026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1EEC104-B33B-4D08-B54C-1059153CA5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" y="0"/>
            <a:ext cx="4331116" cy="3910485"/>
          </a:xfrm>
          <a:custGeom>
            <a:avLst/>
            <a:gdLst>
              <a:gd name="connsiteX0" fmla="*/ 0 w 4331116"/>
              <a:gd name="connsiteY0" fmla="*/ 0 h 3910485"/>
              <a:gd name="connsiteX1" fmla="*/ 3613691 w 4331116"/>
              <a:gd name="connsiteY1" fmla="*/ 0 h 3910485"/>
              <a:gd name="connsiteX2" fmla="*/ 4331116 w 4331116"/>
              <a:gd name="connsiteY2" fmla="*/ 3690829 h 3910485"/>
              <a:gd name="connsiteX3" fmla="*/ 4726 w 4331116"/>
              <a:gd name="connsiteY3" fmla="*/ 3910485 h 3910485"/>
              <a:gd name="connsiteX4" fmla="*/ 0 w 4331116"/>
              <a:gd name="connsiteY4" fmla="*/ 3910485 h 391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116" h="3910485">
                <a:moveTo>
                  <a:pt x="0" y="0"/>
                </a:moveTo>
                <a:lnTo>
                  <a:pt x="3613691" y="0"/>
                </a:lnTo>
                <a:lnTo>
                  <a:pt x="4331116" y="3690829"/>
                </a:lnTo>
                <a:lnTo>
                  <a:pt x="4726" y="3910485"/>
                </a:lnTo>
                <a:lnTo>
                  <a:pt x="0" y="391048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1008000" anchor="ctr" anchorCtr="1">
            <a:noAutofit/>
          </a:bodyPr>
          <a:lstStyle>
            <a:lvl1pPr>
              <a:buFontTx/>
              <a:buNone/>
              <a:defRPr sz="1600" baseline="0"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6C91DFA2-3F65-4B14-A4D0-4B6032B03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01" y="4618800"/>
            <a:ext cx="10836000" cy="648000"/>
          </a:xfrm>
        </p:spPr>
        <p:txBody>
          <a:bodyPr anchor="b"/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5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628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7" name="empower_classification_attention_placeholder" hidden="1">
            <a:extLst>
              <a:ext uri="{FF2B5EF4-FFF2-40B4-BE49-F238E27FC236}">
                <a16:creationId xmlns:a16="http://schemas.microsoft.com/office/drawing/2014/main" id="{BFD2749C-34D6-4E79-BBA4-4241F8134AE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empower_classification_placeholder">
            <a:extLst>
              <a:ext uri="{FF2B5EF4-FFF2-40B4-BE49-F238E27FC236}">
                <a16:creationId xmlns:a16="http://schemas.microsoft.com/office/drawing/2014/main" id="{907AF50E-1583-452E-8849-A76F308B3479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document_placeholder" hidden="1">
            <a:extLst>
              <a:ext uri="{FF2B5EF4-FFF2-40B4-BE49-F238E27FC236}">
                <a16:creationId xmlns:a16="http://schemas.microsoft.com/office/drawing/2014/main" id="{381C3FE7-5D2D-4422-B17C-1335687645D8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21" name="empower_draft_placeholder" hidden="1">
            <a:extLst>
              <a:ext uri="{FF2B5EF4-FFF2-40B4-BE49-F238E27FC236}">
                <a16:creationId xmlns:a16="http://schemas.microsoft.com/office/drawing/2014/main" id="{28047F79-0D17-499E-93DF-8D4A0F6C0EB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12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grpSp>
        <p:nvGrpSpPr>
          <p:cNvPr id="12" name="Logo">
            <a:extLst>
              <a:ext uri="{FF2B5EF4-FFF2-40B4-BE49-F238E27FC236}">
                <a16:creationId xmlns:a16="http://schemas.microsoft.com/office/drawing/2014/main" id="{D2E933FD-444A-48FB-B09D-535A3E31856D}"/>
              </a:ext>
            </a:extLst>
          </p:cNvPr>
          <p:cNvGrpSpPr/>
          <p:nvPr/>
        </p:nvGrpSpPr>
        <p:grpSpPr>
          <a:xfrm>
            <a:off x="9738355" y="5453288"/>
            <a:ext cx="1830253" cy="800431"/>
            <a:chOff x="9738355" y="5453288"/>
            <a:chExt cx="1830253" cy="8004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0F64E4-3ECD-4DA7-9071-88422566879B}"/>
                </a:ext>
              </a:extLst>
            </p:cNvPr>
            <p:cNvSpPr/>
            <p:nvPr/>
          </p:nvSpPr>
          <p:spPr>
            <a:xfrm>
              <a:off x="9979381" y="5528812"/>
              <a:ext cx="1412001" cy="463475"/>
            </a:xfrm>
            <a:custGeom>
              <a:avLst/>
              <a:gdLst>
                <a:gd name="connsiteX0" fmla="*/ 1120063 w 1412001"/>
                <a:gd name="connsiteY0" fmla="*/ 463475 h 463475"/>
                <a:gd name="connsiteX1" fmla="*/ 1209643 w 1412001"/>
                <a:gd name="connsiteY1" fmla="*/ 324691 h 463475"/>
                <a:gd name="connsiteX2" fmla="*/ 1120063 w 1412001"/>
                <a:gd name="connsiteY2" fmla="*/ 189134 h 463475"/>
                <a:gd name="connsiteX3" fmla="*/ 1031773 w 1412001"/>
                <a:gd name="connsiteY3" fmla="*/ 325982 h 463475"/>
                <a:gd name="connsiteX4" fmla="*/ 1120063 w 1412001"/>
                <a:gd name="connsiteY4" fmla="*/ 463475 h 463475"/>
                <a:gd name="connsiteX5" fmla="*/ 1086552 w 1412001"/>
                <a:gd name="connsiteY5" fmla="*/ 324045 h 463475"/>
                <a:gd name="connsiteX6" fmla="*/ 1120063 w 1412001"/>
                <a:gd name="connsiteY6" fmla="*/ 235611 h 463475"/>
                <a:gd name="connsiteX7" fmla="*/ 1154864 w 1412001"/>
                <a:gd name="connsiteY7" fmla="*/ 325336 h 463475"/>
                <a:gd name="connsiteX8" fmla="*/ 1121352 w 1412001"/>
                <a:gd name="connsiteY8" fmla="*/ 418290 h 463475"/>
                <a:gd name="connsiteX9" fmla="*/ 1086552 w 1412001"/>
                <a:gd name="connsiteY9" fmla="*/ 324045 h 463475"/>
                <a:gd name="connsiteX10" fmla="*/ 921571 w 1412001"/>
                <a:gd name="connsiteY10" fmla="*/ 463475 h 463475"/>
                <a:gd name="connsiteX11" fmla="*/ 995683 w 1412001"/>
                <a:gd name="connsiteY11" fmla="*/ 428618 h 463475"/>
                <a:gd name="connsiteX12" fmla="*/ 975705 w 1412001"/>
                <a:gd name="connsiteY12" fmla="*/ 391178 h 463475"/>
                <a:gd name="connsiteX13" fmla="*/ 926082 w 1412001"/>
                <a:gd name="connsiteY13" fmla="*/ 416999 h 463475"/>
                <a:gd name="connsiteX14" fmla="*/ 889993 w 1412001"/>
                <a:gd name="connsiteY14" fmla="*/ 392469 h 463475"/>
                <a:gd name="connsiteX15" fmla="*/ 882259 w 1412001"/>
                <a:gd name="connsiteY15" fmla="*/ 346638 h 463475"/>
                <a:gd name="connsiteX16" fmla="*/ 882259 w 1412001"/>
                <a:gd name="connsiteY16" fmla="*/ 341474 h 463475"/>
                <a:gd name="connsiteX17" fmla="*/ 998261 w 1412001"/>
                <a:gd name="connsiteY17" fmla="*/ 341474 h 463475"/>
                <a:gd name="connsiteX18" fmla="*/ 998261 w 1412001"/>
                <a:gd name="connsiteY18" fmla="*/ 329855 h 463475"/>
                <a:gd name="connsiteX19" fmla="*/ 973127 w 1412001"/>
                <a:gd name="connsiteY19" fmla="*/ 216891 h 463475"/>
                <a:gd name="connsiteX20" fmla="*/ 915126 w 1412001"/>
                <a:gd name="connsiteY20" fmla="*/ 189134 h 463475"/>
                <a:gd name="connsiteX21" fmla="*/ 852614 w 1412001"/>
                <a:gd name="connsiteY21" fmla="*/ 223346 h 463475"/>
                <a:gd name="connsiteX22" fmla="*/ 828770 w 1412001"/>
                <a:gd name="connsiteY22" fmla="*/ 325982 h 463475"/>
                <a:gd name="connsiteX23" fmla="*/ 921571 w 1412001"/>
                <a:gd name="connsiteY23" fmla="*/ 463475 h 463475"/>
                <a:gd name="connsiteX24" fmla="*/ 915771 w 1412001"/>
                <a:gd name="connsiteY24" fmla="*/ 231738 h 463475"/>
                <a:gd name="connsiteX25" fmla="*/ 941549 w 1412001"/>
                <a:gd name="connsiteY25" fmla="*/ 250457 h 463475"/>
                <a:gd name="connsiteX26" fmla="*/ 947349 w 1412001"/>
                <a:gd name="connsiteY26" fmla="*/ 298871 h 463475"/>
                <a:gd name="connsiteX27" fmla="*/ 882259 w 1412001"/>
                <a:gd name="connsiteY27" fmla="*/ 298871 h 463475"/>
                <a:gd name="connsiteX28" fmla="*/ 915771 w 1412001"/>
                <a:gd name="connsiteY28" fmla="*/ 231738 h 463475"/>
                <a:gd name="connsiteX29" fmla="*/ 1252177 w 1412001"/>
                <a:gd name="connsiteY29" fmla="*/ 457020 h 463475"/>
                <a:gd name="connsiteX30" fmla="*/ 1302444 w 1412001"/>
                <a:gd name="connsiteY30" fmla="*/ 457020 h 463475"/>
                <a:gd name="connsiteX31" fmla="*/ 1302444 w 1412001"/>
                <a:gd name="connsiteY31" fmla="*/ 263368 h 463475"/>
                <a:gd name="connsiteX32" fmla="*/ 1339178 w 1412001"/>
                <a:gd name="connsiteY32" fmla="*/ 240129 h 463475"/>
                <a:gd name="connsiteX33" fmla="*/ 1355934 w 1412001"/>
                <a:gd name="connsiteY33" fmla="*/ 246584 h 463475"/>
                <a:gd name="connsiteX34" fmla="*/ 1361734 w 1412001"/>
                <a:gd name="connsiteY34" fmla="*/ 280796 h 463475"/>
                <a:gd name="connsiteX35" fmla="*/ 1361734 w 1412001"/>
                <a:gd name="connsiteY35" fmla="*/ 457020 h 463475"/>
                <a:gd name="connsiteX36" fmla="*/ 1412002 w 1412001"/>
                <a:gd name="connsiteY36" fmla="*/ 457020 h 463475"/>
                <a:gd name="connsiteX37" fmla="*/ 1412002 w 1412001"/>
                <a:gd name="connsiteY37" fmla="*/ 257558 h 463475"/>
                <a:gd name="connsiteX38" fmla="*/ 1399757 w 1412001"/>
                <a:gd name="connsiteY38" fmla="*/ 209790 h 463475"/>
                <a:gd name="connsiteX39" fmla="*/ 1358512 w 1412001"/>
                <a:gd name="connsiteY39" fmla="*/ 191071 h 463475"/>
                <a:gd name="connsiteX40" fmla="*/ 1298577 w 1412001"/>
                <a:gd name="connsiteY40" fmla="*/ 220119 h 463475"/>
                <a:gd name="connsiteX41" fmla="*/ 1292133 w 1412001"/>
                <a:gd name="connsiteY41" fmla="*/ 189134 h 463475"/>
                <a:gd name="connsiteX42" fmla="*/ 1245088 w 1412001"/>
                <a:gd name="connsiteY42" fmla="*/ 201399 h 463475"/>
                <a:gd name="connsiteX43" fmla="*/ 1251532 w 1412001"/>
                <a:gd name="connsiteY43" fmla="*/ 264659 h 463475"/>
                <a:gd name="connsiteX44" fmla="*/ 1251532 w 1412001"/>
                <a:gd name="connsiteY44" fmla="*/ 457020 h 463475"/>
                <a:gd name="connsiteX45" fmla="*/ 668300 w 1412001"/>
                <a:gd name="connsiteY45" fmla="*/ 220119 h 463475"/>
                <a:gd name="connsiteX46" fmla="*/ 661856 w 1412001"/>
                <a:gd name="connsiteY46" fmla="*/ 189134 h 463475"/>
                <a:gd name="connsiteX47" fmla="*/ 614810 w 1412001"/>
                <a:gd name="connsiteY47" fmla="*/ 201399 h 463475"/>
                <a:gd name="connsiteX48" fmla="*/ 621255 w 1412001"/>
                <a:gd name="connsiteY48" fmla="*/ 264659 h 463475"/>
                <a:gd name="connsiteX49" fmla="*/ 621255 w 1412001"/>
                <a:gd name="connsiteY49" fmla="*/ 456375 h 463475"/>
                <a:gd name="connsiteX50" fmla="*/ 671522 w 1412001"/>
                <a:gd name="connsiteY50" fmla="*/ 456375 h 463475"/>
                <a:gd name="connsiteX51" fmla="*/ 671522 w 1412001"/>
                <a:gd name="connsiteY51" fmla="*/ 262722 h 463475"/>
                <a:gd name="connsiteX52" fmla="*/ 708256 w 1412001"/>
                <a:gd name="connsiteY52" fmla="*/ 239484 h 463475"/>
                <a:gd name="connsiteX53" fmla="*/ 725012 w 1412001"/>
                <a:gd name="connsiteY53" fmla="*/ 245939 h 463475"/>
                <a:gd name="connsiteX54" fmla="*/ 730812 w 1412001"/>
                <a:gd name="connsiteY54" fmla="*/ 280151 h 463475"/>
                <a:gd name="connsiteX55" fmla="*/ 730812 w 1412001"/>
                <a:gd name="connsiteY55" fmla="*/ 456375 h 463475"/>
                <a:gd name="connsiteX56" fmla="*/ 781080 w 1412001"/>
                <a:gd name="connsiteY56" fmla="*/ 456375 h 463475"/>
                <a:gd name="connsiteX57" fmla="*/ 781080 w 1412001"/>
                <a:gd name="connsiteY57" fmla="*/ 257558 h 463475"/>
                <a:gd name="connsiteX58" fmla="*/ 768835 w 1412001"/>
                <a:gd name="connsiteY58" fmla="*/ 209790 h 463475"/>
                <a:gd name="connsiteX59" fmla="*/ 727590 w 1412001"/>
                <a:gd name="connsiteY59" fmla="*/ 191071 h 463475"/>
                <a:gd name="connsiteX60" fmla="*/ 668300 w 1412001"/>
                <a:gd name="connsiteY60" fmla="*/ 220119 h 463475"/>
                <a:gd name="connsiteX61" fmla="*/ 53490 w 1412001"/>
                <a:gd name="connsiteY61" fmla="*/ 107154 h 463475"/>
                <a:gd name="connsiteX62" fmla="*/ 106980 w 1412001"/>
                <a:gd name="connsiteY62" fmla="*/ 53577 h 463475"/>
                <a:gd name="connsiteX63" fmla="*/ 53490 w 1412001"/>
                <a:gd name="connsiteY63" fmla="*/ 0 h 463475"/>
                <a:gd name="connsiteX64" fmla="*/ 0 w 1412001"/>
                <a:gd name="connsiteY64" fmla="*/ 53577 h 463475"/>
                <a:gd name="connsiteX65" fmla="*/ 53490 w 1412001"/>
                <a:gd name="connsiteY65" fmla="*/ 107154 h 463475"/>
                <a:gd name="connsiteX66" fmla="*/ 300316 w 1412001"/>
                <a:gd name="connsiteY66" fmla="*/ 457020 h 463475"/>
                <a:gd name="connsiteX67" fmla="*/ 300316 w 1412001"/>
                <a:gd name="connsiteY67" fmla="*/ 257558 h 463475"/>
                <a:gd name="connsiteX68" fmla="*/ 288072 w 1412001"/>
                <a:gd name="connsiteY68" fmla="*/ 209790 h 463475"/>
                <a:gd name="connsiteX69" fmla="*/ 246826 w 1412001"/>
                <a:gd name="connsiteY69" fmla="*/ 191071 h 463475"/>
                <a:gd name="connsiteX70" fmla="*/ 186892 w 1412001"/>
                <a:gd name="connsiteY70" fmla="*/ 220119 h 463475"/>
                <a:gd name="connsiteX71" fmla="*/ 180447 w 1412001"/>
                <a:gd name="connsiteY71" fmla="*/ 189134 h 463475"/>
                <a:gd name="connsiteX72" fmla="*/ 134047 w 1412001"/>
                <a:gd name="connsiteY72" fmla="*/ 202044 h 463475"/>
                <a:gd name="connsiteX73" fmla="*/ 140491 w 1412001"/>
                <a:gd name="connsiteY73" fmla="*/ 265304 h 463475"/>
                <a:gd name="connsiteX74" fmla="*/ 140491 w 1412001"/>
                <a:gd name="connsiteY74" fmla="*/ 457020 h 463475"/>
                <a:gd name="connsiteX75" fmla="*/ 190759 w 1412001"/>
                <a:gd name="connsiteY75" fmla="*/ 457020 h 463475"/>
                <a:gd name="connsiteX76" fmla="*/ 190759 w 1412001"/>
                <a:gd name="connsiteY76" fmla="*/ 263368 h 463475"/>
                <a:gd name="connsiteX77" fmla="*/ 227493 w 1412001"/>
                <a:gd name="connsiteY77" fmla="*/ 240129 h 463475"/>
                <a:gd name="connsiteX78" fmla="*/ 244249 w 1412001"/>
                <a:gd name="connsiteY78" fmla="*/ 246584 h 463475"/>
                <a:gd name="connsiteX79" fmla="*/ 250049 w 1412001"/>
                <a:gd name="connsiteY79" fmla="*/ 280796 h 463475"/>
                <a:gd name="connsiteX80" fmla="*/ 250049 w 1412001"/>
                <a:gd name="connsiteY80" fmla="*/ 457020 h 463475"/>
                <a:gd name="connsiteX81" fmla="*/ 300316 w 1412001"/>
                <a:gd name="connsiteY81" fmla="*/ 457020 h 463475"/>
                <a:gd name="connsiteX82" fmla="*/ 531676 w 1412001"/>
                <a:gd name="connsiteY82" fmla="*/ 92953 h 463475"/>
                <a:gd name="connsiteX83" fmla="*/ 498164 w 1412001"/>
                <a:gd name="connsiteY83" fmla="*/ 126520 h 463475"/>
                <a:gd name="connsiteX84" fmla="*/ 531031 w 1412001"/>
                <a:gd name="connsiteY84" fmla="*/ 160086 h 463475"/>
                <a:gd name="connsiteX85" fmla="*/ 564543 w 1412001"/>
                <a:gd name="connsiteY85" fmla="*/ 126520 h 463475"/>
                <a:gd name="connsiteX86" fmla="*/ 531676 w 1412001"/>
                <a:gd name="connsiteY86" fmla="*/ 92953 h 463475"/>
                <a:gd name="connsiteX87" fmla="*/ 29645 w 1412001"/>
                <a:gd name="connsiteY87" fmla="*/ 457020 h 463475"/>
                <a:gd name="connsiteX88" fmla="*/ 79912 w 1412001"/>
                <a:gd name="connsiteY88" fmla="*/ 457020 h 463475"/>
                <a:gd name="connsiteX89" fmla="*/ 79912 w 1412001"/>
                <a:gd name="connsiteY89" fmla="*/ 142657 h 463475"/>
                <a:gd name="connsiteX90" fmla="*/ 29645 w 1412001"/>
                <a:gd name="connsiteY90" fmla="*/ 149113 h 463475"/>
                <a:gd name="connsiteX91" fmla="*/ 29645 w 1412001"/>
                <a:gd name="connsiteY91" fmla="*/ 457020 h 463475"/>
                <a:gd name="connsiteX92" fmla="*/ 440163 w 1412001"/>
                <a:gd name="connsiteY92" fmla="*/ 123938 h 463475"/>
                <a:gd name="connsiteX93" fmla="*/ 464008 w 1412001"/>
                <a:gd name="connsiteY93" fmla="*/ 131684 h 463475"/>
                <a:gd name="connsiteX94" fmla="*/ 478186 w 1412001"/>
                <a:gd name="connsiteY94" fmla="*/ 92308 h 463475"/>
                <a:gd name="connsiteX95" fmla="*/ 431141 w 1412001"/>
                <a:gd name="connsiteY95" fmla="*/ 78107 h 463475"/>
                <a:gd name="connsiteX96" fmla="*/ 392473 w 1412001"/>
                <a:gd name="connsiteY96" fmla="*/ 91017 h 463475"/>
                <a:gd name="connsiteX97" fmla="*/ 367340 w 1412001"/>
                <a:gd name="connsiteY97" fmla="*/ 160732 h 463475"/>
                <a:gd name="connsiteX98" fmla="*/ 367984 w 1412001"/>
                <a:gd name="connsiteY98" fmla="*/ 194944 h 463475"/>
                <a:gd name="connsiteX99" fmla="*/ 350584 w 1412001"/>
                <a:gd name="connsiteY99" fmla="*/ 194944 h 463475"/>
                <a:gd name="connsiteX100" fmla="*/ 350584 w 1412001"/>
                <a:gd name="connsiteY100" fmla="*/ 239484 h 463475"/>
                <a:gd name="connsiteX101" fmla="*/ 367984 w 1412001"/>
                <a:gd name="connsiteY101" fmla="*/ 239484 h 463475"/>
                <a:gd name="connsiteX102" fmla="*/ 367984 w 1412001"/>
                <a:gd name="connsiteY102" fmla="*/ 456375 h 463475"/>
                <a:gd name="connsiteX103" fmla="*/ 419540 w 1412001"/>
                <a:gd name="connsiteY103" fmla="*/ 456375 h 463475"/>
                <a:gd name="connsiteX104" fmla="*/ 419540 w 1412001"/>
                <a:gd name="connsiteY104" fmla="*/ 240129 h 463475"/>
                <a:gd name="connsiteX105" fmla="*/ 457563 w 1412001"/>
                <a:gd name="connsiteY105" fmla="*/ 240129 h 463475"/>
                <a:gd name="connsiteX106" fmla="*/ 467230 w 1412001"/>
                <a:gd name="connsiteY106" fmla="*/ 195589 h 463475"/>
                <a:gd name="connsiteX107" fmla="*/ 420185 w 1412001"/>
                <a:gd name="connsiteY107" fmla="*/ 195589 h 463475"/>
                <a:gd name="connsiteX108" fmla="*/ 420185 w 1412001"/>
                <a:gd name="connsiteY108" fmla="*/ 155568 h 463475"/>
                <a:gd name="connsiteX109" fmla="*/ 440163 w 1412001"/>
                <a:gd name="connsiteY109" fmla="*/ 123938 h 463475"/>
                <a:gd name="connsiteX110" fmla="*/ 505897 w 1412001"/>
                <a:gd name="connsiteY110" fmla="*/ 457020 h 463475"/>
                <a:gd name="connsiteX111" fmla="*/ 556809 w 1412001"/>
                <a:gd name="connsiteY111" fmla="*/ 457020 h 463475"/>
                <a:gd name="connsiteX112" fmla="*/ 556809 w 1412001"/>
                <a:gd name="connsiteY112" fmla="*/ 191071 h 463475"/>
                <a:gd name="connsiteX113" fmla="*/ 505897 w 1412001"/>
                <a:gd name="connsiteY113" fmla="*/ 197526 h 463475"/>
                <a:gd name="connsiteX114" fmla="*/ 505897 w 1412001"/>
                <a:gd name="connsiteY114" fmla="*/ 457020 h 46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412001" h="463475">
                  <a:moveTo>
                    <a:pt x="1120063" y="463475"/>
                  </a:moveTo>
                  <a:cubicBezTo>
                    <a:pt x="1188376" y="463475"/>
                    <a:pt x="1209643" y="391178"/>
                    <a:pt x="1209643" y="324691"/>
                  </a:cubicBezTo>
                  <a:cubicBezTo>
                    <a:pt x="1209643" y="235611"/>
                    <a:pt x="1172264" y="189134"/>
                    <a:pt x="1120063" y="189134"/>
                  </a:cubicBezTo>
                  <a:cubicBezTo>
                    <a:pt x="1054329" y="189134"/>
                    <a:pt x="1031128" y="261431"/>
                    <a:pt x="1031773" y="325982"/>
                  </a:cubicBezTo>
                  <a:cubicBezTo>
                    <a:pt x="1032417" y="389887"/>
                    <a:pt x="1050462" y="463475"/>
                    <a:pt x="1120063" y="463475"/>
                  </a:cubicBezTo>
                  <a:close/>
                  <a:moveTo>
                    <a:pt x="1086552" y="324045"/>
                  </a:moveTo>
                  <a:cubicBezTo>
                    <a:pt x="1086552" y="297580"/>
                    <a:pt x="1086552" y="235611"/>
                    <a:pt x="1120063" y="235611"/>
                  </a:cubicBezTo>
                  <a:cubicBezTo>
                    <a:pt x="1156153" y="235611"/>
                    <a:pt x="1154864" y="296934"/>
                    <a:pt x="1154864" y="325336"/>
                  </a:cubicBezTo>
                  <a:cubicBezTo>
                    <a:pt x="1154864" y="352448"/>
                    <a:pt x="1154864" y="418290"/>
                    <a:pt x="1121352" y="418290"/>
                  </a:cubicBezTo>
                  <a:cubicBezTo>
                    <a:pt x="1085263" y="417644"/>
                    <a:pt x="1086552" y="351802"/>
                    <a:pt x="1086552" y="324045"/>
                  </a:cubicBezTo>
                  <a:close/>
                  <a:moveTo>
                    <a:pt x="921571" y="463475"/>
                  </a:moveTo>
                  <a:cubicBezTo>
                    <a:pt x="949283" y="463475"/>
                    <a:pt x="973127" y="452502"/>
                    <a:pt x="995683" y="428618"/>
                  </a:cubicBezTo>
                  <a:lnTo>
                    <a:pt x="975705" y="391178"/>
                  </a:lnTo>
                  <a:cubicBezTo>
                    <a:pt x="960238" y="407962"/>
                    <a:pt x="944771" y="416999"/>
                    <a:pt x="926082" y="416999"/>
                  </a:cubicBezTo>
                  <a:cubicBezTo>
                    <a:pt x="910615" y="416999"/>
                    <a:pt x="897726" y="407962"/>
                    <a:pt x="889993" y="392469"/>
                  </a:cubicBezTo>
                  <a:cubicBezTo>
                    <a:pt x="883548" y="378914"/>
                    <a:pt x="882259" y="363422"/>
                    <a:pt x="882259" y="346638"/>
                  </a:cubicBezTo>
                  <a:lnTo>
                    <a:pt x="882259" y="341474"/>
                  </a:lnTo>
                  <a:lnTo>
                    <a:pt x="998261" y="341474"/>
                  </a:lnTo>
                  <a:lnTo>
                    <a:pt x="998261" y="329855"/>
                  </a:lnTo>
                  <a:cubicBezTo>
                    <a:pt x="998261" y="272405"/>
                    <a:pt x="991172" y="240775"/>
                    <a:pt x="973127" y="216891"/>
                  </a:cubicBezTo>
                  <a:cubicBezTo>
                    <a:pt x="959594" y="198817"/>
                    <a:pt x="939616" y="189134"/>
                    <a:pt x="915126" y="189134"/>
                  </a:cubicBezTo>
                  <a:cubicBezTo>
                    <a:pt x="889348" y="189134"/>
                    <a:pt x="868081" y="200753"/>
                    <a:pt x="852614" y="223346"/>
                  </a:cubicBezTo>
                  <a:cubicBezTo>
                    <a:pt x="835859" y="247875"/>
                    <a:pt x="828770" y="280796"/>
                    <a:pt x="828770" y="325982"/>
                  </a:cubicBezTo>
                  <a:cubicBezTo>
                    <a:pt x="828125" y="412480"/>
                    <a:pt x="862281" y="463475"/>
                    <a:pt x="921571" y="463475"/>
                  </a:cubicBezTo>
                  <a:close/>
                  <a:moveTo>
                    <a:pt x="915771" y="231738"/>
                  </a:moveTo>
                  <a:cubicBezTo>
                    <a:pt x="928660" y="231738"/>
                    <a:pt x="936394" y="238838"/>
                    <a:pt x="941549" y="250457"/>
                  </a:cubicBezTo>
                  <a:cubicBezTo>
                    <a:pt x="945416" y="260786"/>
                    <a:pt x="947349" y="278214"/>
                    <a:pt x="947349" y="298871"/>
                  </a:cubicBezTo>
                  <a:lnTo>
                    <a:pt x="882259" y="298871"/>
                  </a:lnTo>
                  <a:cubicBezTo>
                    <a:pt x="882904" y="253039"/>
                    <a:pt x="892571" y="231738"/>
                    <a:pt x="915771" y="231738"/>
                  </a:cubicBezTo>
                  <a:close/>
                  <a:moveTo>
                    <a:pt x="1252177" y="457020"/>
                  </a:moveTo>
                  <a:lnTo>
                    <a:pt x="1302444" y="457020"/>
                  </a:lnTo>
                  <a:lnTo>
                    <a:pt x="1302444" y="263368"/>
                  </a:lnTo>
                  <a:cubicBezTo>
                    <a:pt x="1314689" y="248521"/>
                    <a:pt x="1328867" y="240129"/>
                    <a:pt x="1339178" y="240129"/>
                  </a:cubicBezTo>
                  <a:cubicBezTo>
                    <a:pt x="1345623" y="240129"/>
                    <a:pt x="1352067" y="241420"/>
                    <a:pt x="1355934" y="246584"/>
                  </a:cubicBezTo>
                  <a:cubicBezTo>
                    <a:pt x="1359801" y="252394"/>
                    <a:pt x="1361734" y="260786"/>
                    <a:pt x="1361734" y="280796"/>
                  </a:cubicBezTo>
                  <a:lnTo>
                    <a:pt x="1361734" y="457020"/>
                  </a:lnTo>
                  <a:lnTo>
                    <a:pt x="1412002" y="457020"/>
                  </a:lnTo>
                  <a:lnTo>
                    <a:pt x="1412002" y="257558"/>
                  </a:lnTo>
                  <a:cubicBezTo>
                    <a:pt x="1412002" y="240129"/>
                    <a:pt x="1410068" y="222701"/>
                    <a:pt x="1399757" y="209790"/>
                  </a:cubicBezTo>
                  <a:cubicBezTo>
                    <a:pt x="1390735" y="198171"/>
                    <a:pt x="1376557" y="191071"/>
                    <a:pt x="1358512" y="191071"/>
                  </a:cubicBezTo>
                  <a:cubicBezTo>
                    <a:pt x="1335311" y="191071"/>
                    <a:pt x="1311467" y="204626"/>
                    <a:pt x="1298577" y="220119"/>
                  </a:cubicBezTo>
                  <a:cubicBezTo>
                    <a:pt x="1297933" y="206563"/>
                    <a:pt x="1293422" y="193653"/>
                    <a:pt x="1292133" y="189134"/>
                  </a:cubicBezTo>
                  <a:lnTo>
                    <a:pt x="1245088" y="201399"/>
                  </a:lnTo>
                  <a:cubicBezTo>
                    <a:pt x="1247665" y="215600"/>
                    <a:pt x="1251532" y="233029"/>
                    <a:pt x="1251532" y="264659"/>
                  </a:cubicBezTo>
                  <a:lnTo>
                    <a:pt x="1251532" y="457020"/>
                  </a:lnTo>
                  <a:close/>
                  <a:moveTo>
                    <a:pt x="668300" y="220119"/>
                  </a:moveTo>
                  <a:cubicBezTo>
                    <a:pt x="667656" y="206563"/>
                    <a:pt x="663145" y="193653"/>
                    <a:pt x="661856" y="189134"/>
                  </a:cubicBezTo>
                  <a:lnTo>
                    <a:pt x="614810" y="201399"/>
                  </a:lnTo>
                  <a:cubicBezTo>
                    <a:pt x="617388" y="215600"/>
                    <a:pt x="621255" y="233029"/>
                    <a:pt x="621255" y="264659"/>
                  </a:cubicBezTo>
                  <a:lnTo>
                    <a:pt x="621255" y="456375"/>
                  </a:lnTo>
                  <a:lnTo>
                    <a:pt x="671522" y="456375"/>
                  </a:lnTo>
                  <a:lnTo>
                    <a:pt x="671522" y="262722"/>
                  </a:lnTo>
                  <a:cubicBezTo>
                    <a:pt x="683767" y="247875"/>
                    <a:pt x="697945" y="239484"/>
                    <a:pt x="708256" y="239484"/>
                  </a:cubicBezTo>
                  <a:cubicBezTo>
                    <a:pt x="714701" y="239484"/>
                    <a:pt x="721146" y="240775"/>
                    <a:pt x="725012" y="245939"/>
                  </a:cubicBezTo>
                  <a:cubicBezTo>
                    <a:pt x="728879" y="251748"/>
                    <a:pt x="730812" y="260140"/>
                    <a:pt x="730812" y="280151"/>
                  </a:cubicBezTo>
                  <a:lnTo>
                    <a:pt x="730812" y="456375"/>
                  </a:lnTo>
                  <a:lnTo>
                    <a:pt x="781080" y="456375"/>
                  </a:lnTo>
                  <a:lnTo>
                    <a:pt x="781080" y="257558"/>
                  </a:lnTo>
                  <a:cubicBezTo>
                    <a:pt x="781080" y="240129"/>
                    <a:pt x="779146" y="222701"/>
                    <a:pt x="768835" y="209790"/>
                  </a:cubicBezTo>
                  <a:cubicBezTo>
                    <a:pt x="759813" y="198171"/>
                    <a:pt x="745635" y="191071"/>
                    <a:pt x="727590" y="191071"/>
                  </a:cubicBezTo>
                  <a:cubicBezTo>
                    <a:pt x="705034" y="191071"/>
                    <a:pt x="681189" y="204626"/>
                    <a:pt x="668300" y="220119"/>
                  </a:cubicBezTo>
                  <a:close/>
                  <a:moveTo>
                    <a:pt x="53490" y="107154"/>
                  </a:moveTo>
                  <a:cubicBezTo>
                    <a:pt x="83135" y="107154"/>
                    <a:pt x="106980" y="83271"/>
                    <a:pt x="106980" y="53577"/>
                  </a:cubicBezTo>
                  <a:cubicBezTo>
                    <a:pt x="106980" y="23884"/>
                    <a:pt x="83135" y="0"/>
                    <a:pt x="53490" y="0"/>
                  </a:cubicBezTo>
                  <a:cubicBezTo>
                    <a:pt x="23845" y="0"/>
                    <a:pt x="0" y="23884"/>
                    <a:pt x="0" y="53577"/>
                  </a:cubicBezTo>
                  <a:cubicBezTo>
                    <a:pt x="0" y="83271"/>
                    <a:pt x="23845" y="107154"/>
                    <a:pt x="53490" y="107154"/>
                  </a:cubicBezTo>
                  <a:close/>
                  <a:moveTo>
                    <a:pt x="300316" y="457020"/>
                  </a:moveTo>
                  <a:lnTo>
                    <a:pt x="300316" y="257558"/>
                  </a:lnTo>
                  <a:cubicBezTo>
                    <a:pt x="300316" y="240129"/>
                    <a:pt x="298383" y="222701"/>
                    <a:pt x="288072" y="209790"/>
                  </a:cubicBezTo>
                  <a:cubicBezTo>
                    <a:pt x="279049" y="198171"/>
                    <a:pt x="264871" y="191071"/>
                    <a:pt x="246826" y="191071"/>
                  </a:cubicBezTo>
                  <a:cubicBezTo>
                    <a:pt x="223626" y="191071"/>
                    <a:pt x="199781" y="204626"/>
                    <a:pt x="186892" y="220119"/>
                  </a:cubicBezTo>
                  <a:cubicBezTo>
                    <a:pt x="186248" y="206563"/>
                    <a:pt x="181736" y="193653"/>
                    <a:pt x="180447" y="189134"/>
                  </a:cubicBezTo>
                  <a:lnTo>
                    <a:pt x="134047" y="202044"/>
                  </a:lnTo>
                  <a:cubicBezTo>
                    <a:pt x="136625" y="216245"/>
                    <a:pt x="140491" y="233674"/>
                    <a:pt x="140491" y="265304"/>
                  </a:cubicBezTo>
                  <a:lnTo>
                    <a:pt x="140491" y="457020"/>
                  </a:lnTo>
                  <a:lnTo>
                    <a:pt x="190759" y="457020"/>
                  </a:lnTo>
                  <a:lnTo>
                    <a:pt x="190759" y="263368"/>
                  </a:lnTo>
                  <a:cubicBezTo>
                    <a:pt x="203003" y="248521"/>
                    <a:pt x="217181" y="240129"/>
                    <a:pt x="227493" y="240129"/>
                  </a:cubicBezTo>
                  <a:cubicBezTo>
                    <a:pt x="233937" y="240129"/>
                    <a:pt x="240382" y="241420"/>
                    <a:pt x="244249" y="246584"/>
                  </a:cubicBezTo>
                  <a:cubicBezTo>
                    <a:pt x="248115" y="252394"/>
                    <a:pt x="250049" y="260786"/>
                    <a:pt x="250049" y="280796"/>
                  </a:cubicBezTo>
                  <a:lnTo>
                    <a:pt x="250049" y="457020"/>
                  </a:lnTo>
                  <a:lnTo>
                    <a:pt x="300316" y="457020"/>
                  </a:lnTo>
                  <a:close/>
                  <a:moveTo>
                    <a:pt x="531676" y="92953"/>
                  </a:moveTo>
                  <a:cubicBezTo>
                    <a:pt x="512986" y="92953"/>
                    <a:pt x="498164" y="107800"/>
                    <a:pt x="498164" y="126520"/>
                  </a:cubicBezTo>
                  <a:cubicBezTo>
                    <a:pt x="498164" y="145240"/>
                    <a:pt x="512986" y="160086"/>
                    <a:pt x="531031" y="160086"/>
                  </a:cubicBezTo>
                  <a:cubicBezTo>
                    <a:pt x="549720" y="160086"/>
                    <a:pt x="564543" y="145240"/>
                    <a:pt x="564543" y="126520"/>
                  </a:cubicBezTo>
                  <a:cubicBezTo>
                    <a:pt x="564543" y="107800"/>
                    <a:pt x="549720" y="92953"/>
                    <a:pt x="531676" y="92953"/>
                  </a:cubicBezTo>
                  <a:close/>
                  <a:moveTo>
                    <a:pt x="29645" y="457020"/>
                  </a:moveTo>
                  <a:lnTo>
                    <a:pt x="79912" y="457020"/>
                  </a:lnTo>
                  <a:lnTo>
                    <a:pt x="79912" y="142657"/>
                  </a:lnTo>
                  <a:lnTo>
                    <a:pt x="29645" y="149113"/>
                  </a:lnTo>
                  <a:lnTo>
                    <a:pt x="29645" y="457020"/>
                  </a:lnTo>
                  <a:close/>
                  <a:moveTo>
                    <a:pt x="440163" y="123938"/>
                  </a:moveTo>
                  <a:cubicBezTo>
                    <a:pt x="449185" y="123938"/>
                    <a:pt x="458208" y="127165"/>
                    <a:pt x="464008" y="131684"/>
                  </a:cubicBezTo>
                  <a:lnTo>
                    <a:pt x="478186" y="92308"/>
                  </a:lnTo>
                  <a:cubicBezTo>
                    <a:pt x="464652" y="82625"/>
                    <a:pt x="449830" y="78107"/>
                    <a:pt x="431141" y="78107"/>
                  </a:cubicBezTo>
                  <a:cubicBezTo>
                    <a:pt x="418252" y="78107"/>
                    <a:pt x="404718" y="81334"/>
                    <a:pt x="392473" y="91017"/>
                  </a:cubicBezTo>
                  <a:cubicBezTo>
                    <a:pt x="380229" y="101345"/>
                    <a:pt x="367340" y="122001"/>
                    <a:pt x="367340" y="160732"/>
                  </a:cubicBezTo>
                  <a:cubicBezTo>
                    <a:pt x="367340" y="177515"/>
                    <a:pt x="367984" y="194944"/>
                    <a:pt x="367984" y="194944"/>
                  </a:cubicBezTo>
                  <a:lnTo>
                    <a:pt x="350584" y="194944"/>
                  </a:lnTo>
                  <a:lnTo>
                    <a:pt x="350584" y="239484"/>
                  </a:lnTo>
                  <a:lnTo>
                    <a:pt x="367984" y="239484"/>
                  </a:lnTo>
                  <a:lnTo>
                    <a:pt x="367984" y="456375"/>
                  </a:lnTo>
                  <a:lnTo>
                    <a:pt x="419540" y="456375"/>
                  </a:lnTo>
                  <a:lnTo>
                    <a:pt x="419540" y="240129"/>
                  </a:lnTo>
                  <a:lnTo>
                    <a:pt x="457563" y="240129"/>
                  </a:lnTo>
                  <a:lnTo>
                    <a:pt x="467230" y="195589"/>
                  </a:lnTo>
                  <a:lnTo>
                    <a:pt x="420185" y="195589"/>
                  </a:lnTo>
                  <a:lnTo>
                    <a:pt x="420185" y="155568"/>
                  </a:lnTo>
                  <a:cubicBezTo>
                    <a:pt x="420185" y="136202"/>
                    <a:pt x="427918" y="123938"/>
                    <a:pt x="440163" y="123938"/>
                  </a:cubicBezTo>
                  <a:close/>
                  <a:moveTo>
                    <a:pt x="505897" y="457020"/>
                  </a:moveTo>
                  <a:lnTo>
                    <a:pt x="556809" y="457020"/>
                  </a:lnTo>
                  <a:lnTo>
                    <a:pt x="556809" y="191071"/>
                  </a:lnTo>
                  <a:lnTo>
                    <a:pt x="505897" y="197526"/>
                  </a:lnTo>
                  <a:lnTo>
                    <a:pt x="505897" y="457020"/>
                  </a:lnTo>
                  <a:close/>
                </a:path>
              </a:pathLst>
            </a:custGeom>
            <a:solidFill>
              <a:srgbClr val="005DA9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24C84-95A2-4E55-BBD1-9A8DDECAB2F7}"/>
                </a:ext>
              </a:extLst>
            </p:cNvPr>
            <p:cNvSpPr/>
            <p:nvPr/>
          </p:nvSpPr>
          <p:spPr>
            <a:xfrm>
              <a:off x="9738355" y="5453433"/>
              <a:ext cx="1826386" cy="800518"/>
            </a:xfrm>
            <a:custGeom>
              <a:avLst/>
              <a:gdLst>
                <a:gd name="connsiteX0" fmla="*/ 1549915 w 1826386"/>
                <a:gd name="connsiteY0" fmla="*/ 674411 h 800518"/>
                <a:gd name="connsiteX1" fmla="*/ 970550 w 1826386"/>
                <a:gd name="connsiteY1" fmla="*/ 746708 h 800518"/>
                <a:gd name="connsiteX2" fmla="*/ 102468 w 1826386"/>
                <a:gd name="connsiteY2" fmla="*/ 396197 h 800518"/>
                <a:gd name="connsiteX3" fmla="*/ 250693 w 1826386"/>
                <a:gd name="connsiteY3" fmla="*/ 186406 h 800518"/>
                <a:gd name="connsiteX4" fmla="*/ 221693 w 1826386"/>
                <a:gd name="connsiteY4" fmla="*/ 129602 h 800518"/>
                <a:gd name="connsiteX5" fmla="*/ 0 w 1826386"/>
                <a:gd name="connsiteY5" fmla="*/ 402006 h 800518"/>
                <a:gd name="connsiteX6" fmla="*/ 975705 w 1826386"/>
                <a:gd name="connsiteY6" fmla="*/ 800285 h 800518"/>
                <a:gd name="connsiteX7" fmla="*/ 1501581 w 1826386"/>
                <a:gd name="connsiteY7" fmla="*/ 718306 h 800518"/>
                <a:gd name="connsiteX8" fmla="*/ 1826386 w 1826386"/>
                <a:gd name="connsiteY8" fmla="*/ 536272 h 800518"/>
                <a:gd name="connsiteX9" fmla="*/ 1549915 w 1826386"/>
                <a:gd name="connsiteY9" fmla="*/ 674411 h 800518"/>
                <a:gd name="connsiteX10" fmla="*/ 467875 w 1826386"/>
                <a:gd name="connsiteY10" fmla="*/ 88289 h 800518"/>
                <a:gd name="connsiteX11" fmla="*/ 550365 w 1826386"/>
                <a:gd name="connsiteY11" fmla="*/ 61823 h 800518"/>
                <a:gd name="connsiteX12" fmla="*/ 976350 w 1826386"/>
                <a:gd name="connsiteY12" fmla="*/ 3727 h 800518"/>
                <a:gd name="connsiteX13" fmla="*/ 540054 w 1826386"/>
                <a:gd name="connsiteY13" fmla="*/ 26966 h 800518"/>
                <a:gd name="connsiteX14" fmla="*/ 451763 w 1826386"/>
                <a:gd name="connsiteY14" fmla="*/ 45685 h 800518"/>
                <a:gd name="connsiteX15" fmla="*/ 416318 w 1826386"/>
                <a:gd name="connsiteY15" fmla="*/ 55368 h 800518"/>
                <a:gd name="connsiteX16" fmla="*/ 384095 w 1826386"/>
                <a:gd name="connsiteY16" fmla="*/ 64405 h 800518"/>
                <a:gd name="connsiteX17" fmla="*/ 345428 w 1826386"/>
                <a:gd name="connsiteY17" fmla="*/ 77315 h 800518"/>
                <a:gd name="connsiteX18" fmla="*/ 366695 w 1826386"/>
                <a:gd name="connsiteY18" fmla="*/ 126374 h 800518"/>
                <a:gd name="connsiteX19" fmla="*/ 467875 w 1826386"/>
                <a:gd name="connsiteY19" fmla="*/ 88289 h 8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26386" h="800518">
                  <a:moveTo>
                    <a:pt x="1549915" y="674411"/>
                  </a:moveTo>
                  <a:cubicBezTo>
                    <a:pt x="1379779" y="724761"/>
                    <a:pt x="1172909" y="746708"/>
                    <a:pt x="970550" y="746708"/>
                  </a:cubicBezTo>
                  <a:cubicBezTo>
                    <a:pt x="456919" y="746708"/>
                    <a:pt x="125669" y="595659"/>
                    <a:pt x="102468" y="396197"/>
                  </a:cubicBezTo>
                  <a:cubicBezTo>
                    <a:pt x="94090" y="321318"/>
                    <a:pt x="152736" y="248375"/>
                    <a:pt x="250693" y="186406"/>
                  </a:cubicBezTo>
                  <a:cubicBezTo>
                    <a:pt x="233293" y="173496"/>
                    <a:pt x="222337" y="152840"/>
                    <a:pt x="221693" y="129602"/>
                  </a:cubicBezTo>
                  <a:cubicBezTo>
                    <a:pt x="79912" y="204481"/>
                    <a:pt x="0" y="302598"/>
                    <a:pt x="0" y="402006"/>
                  </a:cubicBezTo>
                  <a:cubicBezTo>
                    <a:pt x="0" y="622125"/>
                    <a:pt x="392473" y="808031"/>
                    <a:pt x="975705" y="800285"/>
                  </a:cubicBezTo>
                  <a:cubicBezTo>
                    <a:pt x="1178709" y="797703"/>
                    <a:pt x="1348200" y="768655"/>
                    <a:pt x="1501581" y="718306"/>
                  </a:cubicBezTo>
                  <a:cubicBezTo>
                    <a:pt x="1683962" y="658919"/>
                    <a:pt x="1798675" y="573712"/>
                    <a:pt x="1826386" y="536272"/>
                  </a:cubicBezTo>
                  <a:cubicBezTo>
                    <a:pt x="1793519" y="565966"/>
                    <a:pt x="1715540" y="625352"/>
                    <a:pt x="1549915" y="674411"/>
                  </a:cubicBezTo>
                  <a:close/>
                  <a:moveTo>
                    <a:pt x="467875" y="88289"/>
                  </a:moveTo>
                  <a:cubicBezTo>
                    <a:pt x="502031" y="76670"/>
                    <a:pt x="550365" y="61823"/>
                    <a:pt x="550365" y="61823"/>
                  </a:cubicBezTo>
                  <a:cubicBezTo>
                    <a:pt x="686345" y="24384"/>
                    <a:pt x="836503" y="2436"/>
                    <a:pt x="976350" y="3727"/>
                  </a:cubicBezTo>
                  <a:cubicBezTo>
                    <a:pt x="815236" y="-5955"/>
                    <a:pt x="668300" y="3727"/>
                    <a:pt x="540054" y="26966"/>
                  </a:cubicBezTo>
                  <a:cubicBezTo>
                    <a:pt x="540054" y="26966"/>
                    <a:pt x="497519" y="34066"/>
                    <a:pt x="451763" y="45685"/>
                  </a:cubicBezTo>
                  <a:cubicBezTo>
                    <a:pt x="451763" y="45685"/>
                    <a:pt x="429852" y="51495"/>
                    <a:pt x="416318" y="55368"/>
                  </a:cubicBezTo>
                  <a:cubicBezTo>
                    <a:pt x="402785" y="59241"/>
                    <a:pt x="384095" y="64405"/>
                    <a:pt x="384095" y="64405"/>
                  </a:cubicBezTo>
                  <a:cubicBezTo>
                    <a:pt x="371206" y="68278"/>
                    <a:pt x="358317" y="72797"/>
                    <a:pt x="345428" y="77315"/>
                  </a:cubicBezTo>
                  <a:cubicBezTo>
                    <a:pt x="358317" y="90225"/>
                    <a:pt x="366051" y="107009"/>
                    <a:pt x="366695" y="126374"/>
                  </a:cubicBezTo>
                  <a:cubicBezTo>
                    <a:pt x="389251" y="116046"/>
                    <a:pt x="432429" y="100554"/>
                    <a:pt x="467875" y="88289"/>
                  </a:cubicBezTo>
                  <a:close/>
                </a:path>
              </a:pathLst>
            </a:custGeom>
            <a:solidFill>
              <a:srgbClr val="E30034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MIO_AGENDA_IGNORE_NAVIGATION" hidden="1">
            <a:extLst>
              <a:ext uri="{FF2B5EF4-FFF2-40B4-BE49-F238E27FC236}">
                <a16:creationId xmlns:a16="http://schemas.microsoft.com/office/drawing/2014/main" id="{73923FBC-8302-46A2-AAEF-9F2F1FFC31B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B9EE8F10-F396-4FB2-BAE1-D8AE2940E4D3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DFF1ACC-A53B-464A-B036-465BC7BE3CE9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4665AA8-8CF0-4329-862C-7F59DB27D4F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0DE7C452-06CA-4B5F-B462-4F463B2E49B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baseline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mpower_document_placeholder" hidden="1">
            <a:extLst>
              <a:ext uri="{FF2B5EF4-FFF2-40B4-BE49-F238E27FC236}">
                <a16:creationId xmlns:a16="http://schemas.microsoft.com/office/drawing/2014/main" id="{FFF0FC12-D2C8-4BAD-95E2-CE9BB9B049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9" name="empower_proprietary_placeholder" hidden="1">
            <a:extLst>
              <a:ext uri="{FF2B5EF4-FFF2-40B4-BE49-F238E27FC236}">
                <a16:creationId xmlns:a16="http://schemas.microsoft.com/office/drawing/2014/main" id="{0BDDFA46-F5B0-4BB6-87E6-3417954792B2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additionalText_placeholder" hidden="1">
            <a:extLst>
              <a:ext uri="{FF2B5EF4-FFF2-40B4-BE49-F238E27FC236}">
                <a16:creationId xmlns:a16="http://schemas.microsoft.com/office/drawing/2014/main" id="{5769E316-91CB-4D6E-B73F-31C3CCEAAFE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0" name="empower_draft_placeholder" hidden="1">
            <a:extLst>
              <a:ext uri="{FF2B5EF4-FFF2-40B4-BE49-F238E27FC236}">
                <a16:creationId xmlns:a16="http://schemas.microsoft.com/office/drawing/2014/main" id="{EB5D3F4D-E18D-43D6-BC78-7B42138EAE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2828881E-C881-4A10-9684-6DDF4156ECC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baseline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classification_attention_placeholder" hidden="1">
            <a:extLst>
              <a:ext uri="{FF2B5EF4-FFF2-40B4-BE49-F238E27FC236}">
                <a16:creationId xmlns:a16="http://schemas.microsoft.com/office/drawing/2014/main" id="{DB33BF1D-F784-46C4-9C51-BC117FD6E082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3" name="empower_classification_placeholder">
            <a:extLst>
              <a:ext uri="{FF2B5EF4-FFF2-40B4-BE49-F238E27FC236}">
                <a16:creationId xmlns:a16="http://schemas.microsoft.com/office/drawing/2014/main" id="{96A62A3F-8D88-4727-B106-3B0FFAC6898D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0D4C3B03-A49F-481B-9F5A-D907E4D8C35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38" name="Topic 1"/>
          <p:cNvSpPr>
            <a:spLocks noGrp="1"/>
          </p:cNvSpPr>
          <p:nvPr>
            <p:ph type="body" idx="17" hasCustomPrompt="1"/>
          </p:nvPr>
        </p:nvSpPr>
        <p:spPr>
          <a:xfrm>
            <a:off x="1235075" y="1268412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39" name="Topic 2"/>
          <p:cNvSpPr>
            <a:spLocks noGrp="1"/>
          </p:cNvSpPr>
          <p:nvPr>
            <p:ph type="body" sz="quarter" idx="18" hasCustomPrompt="1"/>
          </p:nvPr>
        </p:nvSpPr>
        <p:spPr>
          <a:xfrm>
            <a:off x="1235075" y="1916493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0" name="Topic 3"/>
          <p:cNvSpPr>
            <a:spLocks noGrp="1"/>
          </p:cNvSpPr>
          <p:nvPr>
            <p:ph type="body" sz="quarter" idx="19" hasCustomPrompt="1"/>
          </p:nvPr>
        </p:nvSpPr>
        <p:spPr>
          <a:xfrm>
            <a:off x="1235075" y="2564575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1" name="Topic 4"/>
          <p:cNvSpPr>
            <a:spLocks noGrp="1"/>
          </p:cNvSpPr>
          <p:nvPr>
            <p:ph type="body" sz="quarter" idx="20" hasCustomPrompt="1"/>
          </p:nvPr>
        </p:nvSpPr>
        <p:spPr>
          <a:xfrm>
            <a:off x="1235075" y="3212655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2" name="Topic 5"/>
          <p:cNvSpPr>
            <a:spLocks noGrp="1"/>
          </p:cNvSpPr>
          <p:nvPr>
            <p:ph type="body" sz="quarter" idx="21" hasCustomPrompt="1"/>
          </p:nvPr>
        </p:nvSpPr>
        <p:spPr>
          <a:xfrm>
            <a:off x="1235075" y="3860736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3" name="Topic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5075" y="4508817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4" name="Topic 7"/>
          <p:cNvSpPr>
            <a:spLocks noGrp="1"/>
          </p:cNvSpPr>
          <p:nvPr>
            <p:ph type="body" sz="quarter" idx="23" hasCustomPrompt="1"/>
          </p:nvPr>
        </p:nvSpPr>
        <p:spPr>
          <a:xfrm>
            <a:off x="1235075" y="5156899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5" name="Topic 8"/>
          <p:cNvSpPr>
            <a:spLocks noGrp="1"/>
          </p:cNvSpPr>
          <p:nvPr>
            <p:ph type="body" sz="quarter" idx="24" hasCustomPrompt="1"/>
          </p:nvPr>
        </p:nvSpPr>
        <p:spPr>
          <a:xfrm>
            <a:off x="1235075" y="5804979"/>
            <a:ext cx="10620000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2000" baseline="0"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Click to edit text</a:t>
            </a:r>
          </a:p>
        </p:txBody>
      </p:sp>
      <p:sp>
        <p:nvSpPr>
          <p:cNvPr id="46" name="No 1"/>
          <p:cNvSpPr>
            <a:spLocks noGrp="1"/>
          </p:cNvSpPr>
          <p:nvPr>
            <p:ph type="body" idx="28" hasCustomPrompt="1"/>
          </p:nvPr>
        </p:nvSpPr>
        <p:spPr>
          <a:xfrm>
            <a:off x="334433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7" name="No 2"/>
          <p:cNvSpPr>
            <a:spLocks noGrp="1"/>
          </p:cNvSpPr>
          <p:nvPr>
            <p:ph type="body" idx="29" hasCustomPrompt="1"/>
          </p:nvPr>
        </p:nvSpPr>
        <p:spPr>
          <a:xfrm>
            <a:off x="334433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8" name="No 3"/>
          <p:cNvSpPr>
            <a:spLocks noGrp="1"/>
          </p:cNvSpPr>
          <p:nvPr>
            <p:ph type="body" idx="30" hasCustomPrompt="1"/>
          </p:nvPr>
        </p:nvSpPr>
        <p:spPr>
          <a:xfrm>
            <a:off x="334433" y="256477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49" name="No 4"/>
          <p:cNvSpPr>
            <a:spLocks noGrp="1"/>
          </p:cNvSpPr>
          <p:nvPr>
            <p:ph type="body" idx="31" hasCustomPrompt="1"/>
          </p:nvPr>
        </p:nvSpPr>
        <p:spPr>
          <a:xfrm>
            <a:off x="334433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0" name="No 5"/>
          <p:cNvSpPr>
            <a:spLocks noGrp="1"/>
          </p:cNvSpPr>
          <p:nvPr>
            <p:ph type="body" idx="32" hasCustomPrompt="1"/>
          </p:nvPr>
        </p:nvSpPr>
        <p:spPr>
          <a:xfrm>
            <a:off x="334433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1" name="No 6"/>
          <p:cNvSpPr>
            <a:spLocks noGrp="1"/>
          </p:cNvSpPr>
          <p:nvPr>
            <p:ph type="body" idx="33" hasCustomPrompt="1"/>
          </p:nvPr>
        </p:nvSpPr>
        <p:spPr>
          <a:xfrm>
            <a:off x="334433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2" name="No 7"/>
          <p:cNvSpPr>
            <a:spLocks noGrp="1"/>
          </p:cNvSpPr>
          <p:nvPr>
            <p:ph type="body" idx="34" hasCustomPrompt="1"/>
          </p:nvPr>
        </p:nvSpPr>
        <p:spPr>
          <a:xfrm>
            <a:off x="334433" y="5157499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53" name="No 8"/>
          <p:cNvSpPr>
            <a:spLocks noGrp="1"/>
          </p:cNvSpPr>
          <p:nvPr>
            <p:ph type="body" idx="35" hasCustomPrompt="1"/>
          </p:nvPr>
        </p:nvSpPr>
        <p:spPr>
          <a:xfrm>
            <a:off x="334433" y="5805679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US" noProof="0"/>
              <a:t>Nr.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B94D8A8-4B77-4829-982D-1A3D414A0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7EB33F8-02F3-4EEB-93FB-9B514FC31E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9C70D32-2EA3-441D-A93F-DF718BFCDEBA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95A5B893-AEEA-4A9B-834F-0AED2489648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D36A4-A38C-4A9D-95E1-B4D140908E0C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9C62616-E1F5-4B62-8560-97C66E1D1A8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1BD0683-2F82-4B08-96F8-5CAC7C42B27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78">
          <p15:clr>
            <a:srgbClr val="FBAE40"/>
          </p15:clr>
        </p15:guide>
        <p15:guide id="2" pos="7469">
          <p15:clr>
            <a:srgbClr val="FBAE40"/>
          </p15:clr>
        </p15:guide>
        <p15:guide id="3" pos="211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40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GB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Copyright © Infineon Technologies AG 2022. All rights reserved.</a:t>
            </a:r>
            <a:endParaRPr lang="en-US" sz="800" kern="0" noProof="0">
              <a:solidFill>
                <a:srgbClr val="92828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E30034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rgbClr val="928285"/>
                </a:solidFill>
                <a:latin typeface="+mn-lt"/>
                <a:ea typeface="+mn-ea"/>
                <a:cs typeface="+mn-cs"/>
              </a:rPr>
              <a:t>2022-07-16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grpSp>
        <p:nvGrpSpPr>
          <p:cNvPr id="10" name="Lines"/>
          <p:cNvGrpSpPr/>
          <p:nvPr/>
        </p:nvGrpSpPr>
        <p:grpSpPr>
          <a:xfrm>
            <a:off x="-35982" y="0"/>
            <a:ext cx="12227983" cy="5733256"/>
            <a:chOff x="-26987" y="0"/>
            <a:chExt cx="9170987" cy="5733256"/>
          </a:xfrm>
          <a:solidFill>
            <a:schemeClr val="accent3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35623" y="4765225"/>
              <a:ext cx="108000" cy="144000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en-US" sz="2133" baseline="0" noProof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Background Shape">
            <a:extLst>
              <a:ext uri="{FF2B5EF4-FFF2-40B4-BE49-F238E27FC236}">
                <a16:creationId xmlns:a16="http://schemas.microsoft.com/office/drawing/2014/main" id="{53E8A2FC-E199-464B-B567-84BD0308D940}"/>
              </a:ext>
            </a:extLst>
          </p:cNvPr>
          <p:cNvSpPr/>
          <p:nvPr userDrawn="1"/>
        </p:nvSpPr>
        <p:spPr bwMode="auto">
          <a:xfrm>
            <a:off x="0" y="4966780"/>
            <a:ext cx="12197369" cy="1891220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65530 w 9165530"/>
              <a:gd name="connsiteY0" fmla="*/ 0 h 1968240"/>
              <a:gd name="connsiteX1" fmla="*/ 9120917 w 9165530"/>
              <a:gd name="connsiteY1" fmla="*/ 1968240 h 1968240"/>
              <a:gd name="connsiteX2" fmla="*/ 7913 w 9165530"/>
              <a:gd name="connsiteY2" fmla="*/ 1968240 h 1968240"/>
              <a:gd name="connsiteX3" fmla="*/ 0 w 9165530"/>
              <a:gd name="connsiteY3" fmla="*/ 587384 h 1968240"/>
              <a:gd name="connsiteX4" fmla="*/ 9165530 w 9165530"/>
              <a:gd name="connsiteY4" fmla="*/ 0 h 1968240"/>
              <a:gd name="connsiteX0" fmla="*/ 9128352 w 9128352"/>
              <a:gd name="connsiteY0" fmla="*/ 0 h 1916593"/>
              <a:gd name="connsiteX1" fmla="*/ 9120917 w 9128352"/>
              <a:gd name="connsiteY1" fmla="*/ 1916593 h 1916593"/>
              <a:gd name="connsiteX2" fmla="*/ 7913 w 9128352"/>
              <a:gd name="connsiteY2" fmla="*/ 1916593 h 1916593"/>
              <a:gd name="connsiteX3" fmla="*/ 0 w 9128352"/>
              <a:gd name="connsiteY3" fmla="*/ 535737 h 1916593"/>
              <a:gd name="connsiteX4" fmla="*/ 9128352 w 9128352"/>
              <a:gd name="connsiteY4" fmla="*/ 0 h 1916593"/>
              <a:gd name="connsiteX0" fmla="*/ 9120917 w 9121632"/>
              <a:gd name="connsiteY0" fmla="*/ 0 h 1937251"/>
              <a:gd name="connsiteX1" fmla="*/ 9120917 w 9121632"/>
              <a:gd name="connsiteY1" fmla="*/ 1937251 h 1937251"/>
              <a:gd name="connsiteX2" fmla="*/ 7913 w 9121632"/>
              <a:gd name="connsiteY2" fmla="*/ 1937251 h 1937251"/>
              <a:gd name="connsiteX3" fmla="*/ 0 w 9121632"/>
              <a:gd name="connsiteY3" fmla="*/ 556395 h 1937251"/>
              <a:gd name="connsiteX4" fmla="*/ 9120917 w 9121632"/>
              <a:gd name="connsiteY4" fmla="*/ 0 h 1937251"/>
              <a:gd name="connsiteX0" fmla="*/ 9120917 w 9121632"/>
              <a:gd name="connsiteY0" fmla="*/ 0 h 1947580"/>
              <a:gd name="connsiteX1" fmla="*/ 9120917 w 9121632"/>
              <a:gd name="connsiteY1" fmla="*/ 1947580 h 1947580"/>
              <a:gd name="connsiteX2" fmla="*/ 7913 w 9121632"/>
              <a:gd name="connsiteY2" fmla="*/ 1947580 h 1947580"/>
              <a:gd name="connsiteX3" fmla="*/ 0 w 9121632"/>
              <a:gd name="connsiteY3" fmla="*/ 566724 h 1947580"/>
              <a:gd name="connsiteX4" fmla="*/ 9120917 w 9121632"/>
              <a:gd name="connsiteY4" fmla="*/ 0 h 1947580"/>
              <a:gd name="connsiteX0" fmla="*/ 9120917 w 9121632"/>
              <a:gd name="connsiteY0" fmla="*/ 0 h 1947580"/>
              <a:gd name="connsiteX1" fmla="*/ 9120917 w 9121632"/>
              <a:gd name="connsiteY1" fmla="*/ 1947580 h 1947580"/>
              <a:gd name="connsiteX2" fmla="*/ 7913 w 9121632"/>
              <a:gd name="connsiteY2" fmla="*/ 1947580 h 1947580"/>
              <a:gd name="connsiteX3" fmla="*/ 0 w 9121632"/>
              <a:gd name="connsiteY3" fmla="*/ 566724 h 1947580"/>
              <a:gd name="connsiteX4" fmla="*/ 9120917 w 9121632"/>
              <a:gd name="connsiteY4" fmla="*/ 0 h 1947580"/>
              <a:gd name="connsiteX0" fmla="*/ 9122756 w 9122756"/>
              <a:gd name="connsiteY0" fmla="*/ 0 h 1965461"/>
              <a:gd name="connsiteX1" fmla="*/ 9120917 w 9122756"/>
              <a:gd name="connsiteY1" fmla="*/ 1965461 h 1965461"/>
              <a:gd name="connsiteX2" fmla="*/ 7913 w 9122756"/>
              <a:gd name="connsiteY2" fmla="*/ 1965461 h 1965461"/>
              <a:gd name="connsiteX3" fmla="*/ 0 w 9122756"/>
              <a:gd name="connsiteY3" fmla="*/ 584605 h 1965461"/>
              <a:gd name="connsiteX4" fmla="*/ 9122756 w 9122756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6074 w 9120917"/>
              <a:gd name="connsiteY2" fmla="*/ 1965461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1190 w 9121190"/>
              <a:gd name="connsiteY0" fmla="*/ 0 h 1965461"/>
              <a:gd name="connsiteX1" fmla="*/ 9119351 w 9121190"/>
              <a:gd name="connsiteY1" fmla="*/ 1965461 h 1965461"/>
              <a:gd name="connsiteX2" fmla="*/ 832 w 9121190"/>
              <a:gd name="connsiteY2" fmla="*/ 1965461 h 1965461"/>
              <a:gd name="connsiteX3" fmla="*/ 273 w 9121190"/>
              <a:gd name="connsiteY3" fmla="*/ 579496 h 1965461"/>
              <a:gd name="connsiteX4" fmla="*/ 9121190 w 9121190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4235 w 9120917"/>
              <a:gd name="connsiteY2" fmla="*/ 1965461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0917 w 9120917"/>
              <a:gd name="connsiteY0" fmla="*/ 0 h 1965461"/>
              <a:gd name="connsiteX1" fmla="*/ 9119078 w 9120917"/>
              <a:gd name="connsiteY1" fmla="*/ 1965461 h 1965461"/>
              <a:gd name="connsiteX2" fmla="*/ 2397 w 9120917"/>
              <a:gd name="connsiteY2" fmla="*/ 1962907 h 1965461"/>
              <a:gd name="connsiteX3" fmla="*/ 0 w 9120917"/>
              <a:gd name="connsiteY3" fmla="*/ 579496 h 1965461"/>
              <a:gd name="connsiteX4" fmla="*/ 9120917 w 9120917"/>
              <a:gd name="connsiteY4" fmla="*/ 0 h 1965461"/>
              <a:gd name="connsiteX0" fmla="*/ 9121190 w 9121190"/>
              <a:gd name="connsiteY0" fmla="*/ 0 h 1965462"/>
              <a:gd name="connsiteX1" fmla="*/ 9119351 w 9121190"/>
              <a:gd name="connsiteY1" fmla="*/ 1965461 h 1965462"/>
              <a:gd name="connsiteX2" fmla="*/ 832 w 9121190"/>
              <a:gd name="connsiteY2" fmla="*/ 1965462 h 1965462"/>
              <a:gd name="connsiteX3" fmla="*/ 273 w 9121190"/>
              <a:gd name="connsiteY3" fmla="*/ 579496 h 1965462"/>
              <a:gd name="connsiteX4" fmla="*/ 9121190 w 9121190"/>
              <a:gd name="connsiteY4" fmla="*/ 0 h 1965462"/>
              <a:gd name="connsiteX0" fmla="*/ 9120917 w 9120917"/>
              <a:gd name="connsiteY0" fmla="*/ 0 h 1965462"/>
              <a:gd name="connsiteX1" fmla="*/ 9119078 w 9120917"/>
              <a:gd name="connsiteY1" fmla="*/ 1965461 h 1965462"/>
              <a:gd name="connsiteX2" fmla="*/ 2397 w 9120917"/>
              <a:gd name="connsiteY2" fmla="*/ 1965462 h 1965462"/>
              <a:gd name="connsiteX3" fmla="*/ 0 w 9120917"/>
              <a:gd name="connsiteY3" fmla="*/ 579496 h 1965462"/>
              <a:gd name="connsiteX4" fmla="*/ 9120917 w 9120917"/>
              <a:gd name="connsiteY4" fmla="*/ 0 h 1965462"/>
              <a:gd name="connsiteX0" fmla="*/ 9120917 w 9120917"/>
              <a:gd name="connsiteY0" fmla="*/ 0 h 1965462"/>
              <a:gd name="connsiteX1" fmla="*/ 9119078 w 9120917"/>
              <a:gd name="connsiteY1" fmla="*/ 1965461 h 1965462"/>
              <a:gd name="connsiteX2" fmla="*/ 2397 w 9120917"/>
              <a:gd name="connsiteY2" fmla="*/ 1965462 h 1965462"/>
              <a:gd name="connsiteX3" fmla="*/ 0 w 9120917"/>
              <a:gd name="connsiteY3" fmla="*/ 579496 h 1965462"/>
              <a:gd name="connsiteX4" fmla="*/ 9120917 w 9120917"/>
              <a:gd name="connsiteY4" fmla="*/ 0 h 1965462"/>
              <a:gd name="connsiteX0" fmla="*/ 9121190 w 9121190"/>
              <a:gd name="connsiteY0" fmla="*/ 0 h 1970571"/>
              <a:gd name="connsiteX1" fmla="*/ 9119351 w 9121190"/>
              <a:gd name="connsiteY1" fmla="*/ 1965461 h 1970571"/>
              <a:gd name="connsiteX2" fmla="*/ 832 w 9121190"/>
              <a:gd name="connsiteY2" fmla="*/ 1970571 h 1970571"/>
              <a:gd name="connsiteX3" fmla="*/ 273 w 9121190"/>
              <a:gd name="connsiteY3" fmla="*/ 579496 h 1970571"/>
              <a:gd name="connsiteX4" fmla="*/ 9121190 w 9121190"/>
              <a:gd name="connsiteY4" fmla="*/ 0 h 1970571"/>
              <a:gd name="connsiteX0" fmla="*/ 9121190 w 9121190"/>
              <a:gd name="connsiteY0" fmla="*/ 0 h 1968017"/>
              <a:gd name="connsiteX1" fmla="*/ 9119351 w 9121190"/>
              <a:gd name="connsiteY1" fmla="*/ 1965461 h 1968017"/>
              <a:gd name="connsiteX2" fmla="*/ 832 w 9121190"/>
              <a:gd name="connsiteY2" fmla="*/ 1968017 h 1968017"/>
              <a:gd name="connsiteX3" fmla="*/ 273 w 9121190"/>
              <a:gd name="connsiteY3" fmla="*/ 579496 h 1968017"/>
              <a:gd name="connsiteX4" fmla="*/ 9121190 w 9121190"/>
              <a:gd name="connsiteY4" fmla="*/ 0 h 1968017"/>
              <a:gd name="connsiteX0" fmla="*/ 9121190 w 9121190"/>
              <a:gd name="connsiteY0" fmla="*/ 0 h 1968017"/>
              <a:gd name="connsiteX1" fmla="*/ 9119351 w 9121190"/>
              <a:gd name="connsiteY1" fmla="*/ 1965461 h 1968017"/>
              <a:gd name="connsiteX2" fmla="*/ 832 w 9121190"/>
              <a:gd name="connsiteY2" fmla="*/ 1968017 h 1968017"/>
              <a:gd name="connsiteX3" fmla="*/ 273 w 9121190"/>
              <a:gd name="connsiteY3" fmla="*/ 579496 h 1968017"/>
              <a:gd name="connsiteX4" fmla="*/ 9121190 w 9121190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0917 w 9120917"/>
              <a:gd name="connsiteY0" fmla="*/ 0 h 1968017"/>
              <a:gd name="connsiteX1" fmla="*/ 9119078 w 9120917"/>
              <a:gd name="connsiteY1" fmla="*/ 1965461 h 1968017"/>
              <a:gd name="connsiteX2" fmla="*/ 2397 w 9120917"/>
              <a:gd name="connsiteY2" fmla="*/ 1968017 h 1968017"/>
              <a:gd name="connsiteX3" fmla="*/ 0 w 9120917"/>
              <a:gd name="connsiteY3" fmla="*/ 579496 h 1968017"/>
              <a:gd name="connsiteX4" fmla="*/ 9120917 w 9120917"/>
              <a:gd name="connsiteY4" fmla="*/ 0 h 1968017"/>
              <a:gd name="connsiteX0" fmla="*/ 9122197 w 9122197"/>
              <a:gd name="connsiteY0" fmla="*/ 0 h 1965463"/>
              <a:gd name="connsiteX1" fmla="*/ 9120358 w 9122197"/>
              <a:gd name="connsiteY1" fmla="*/ 1965461 h 1965463"/>
              <a:gd name="connsiteX2" fmla="*/ 0 w 9122197"/>
              <a:gd name="connsiteY2" fmla="*/ 1965463 h 1965463"/>
              <a:gd name="connsiteX3" fmla="*/ 1280 w 9122197"/>
              <a:gd name="connsiteY3" fmla="*/ 579496 h 1965463"/>
              <a:gd name="connsiteX4" fmla="*/ 9122197 w 9122197"/>
              <a:gd name="connsiteY4" fmla="*/ 0 h 196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2197" h="1965463">
                <a:moveTo>
                  <a:pt x="9122197" y="0"/>
                </a:moveTo>
                <a:cubicBezTo>
                  <a:pt x="9119719" y="638864"/>
                  <a:pt x="9122836" y="1326597"/>
                  <a:pt x="9120358" y="1965461"/>
                </a:cubicBezTo>
                <a:lnTo>
                  <a:pt x="0" y="1965463"/>
                </a:lnTo>
                <a:cubicBezTo>
                  <a:pt x="427" y="1503474"/>
                  <a:pt x="853" y="1041485"/>
                  <a:pt x="1280" y="579496"/>
                </a:cubicBezTo>
                <a:lnTo>
                  <a:pt x="9122197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="1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2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tags" Target="../tags/tag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eco Shape Right">
            <a:extLst>
              <a:ext uri="{FF2B5EF4-FFF2-40B4-BE49-F238E27FC236}">
                <a16:creationId xmlns:a16="http://schemas.microsoft.com/office/drawing/2014/main" id="{0FEC887A-3A42-42E1-B795-C3A79C447F1E}"/>
              </a:ext>
            </a:extLst>
          </p:cNvPr>
          <p:cNvSpPr>
            <a:spLocks/>
          </p:cNvSpPr>
          <p:nvPr userDrawn="1">
            <p:custDataLst>
              <p:tags r:id="rId21"/>
            </p:custDataLst>
          </p:nvPr>
        </p:nvSpPr>
        <p:spPr bwMode="auto">
          <a:xfrm>
            <a:off x="11674115" y="6489341"/>
            <a:ext cx="518564" cy="368660"/>
          </a:xfrm>
          <a:custGeom>
            <a:avLst/>
            <a:gdLst>
              <a:gd name="connsiteX0" fmla="*/ 233365 w 388923"/>
              <a:gd name="connsiteY0" fmla="*/ 0 h 268456"/>
              <a:gd name="connsiteX1" fmla="*/ 388923 w 388923"/>
              <a:gd name="connsiteY1" fmla="*/ 0 h 268456"/>
              <a:gd name="connsiteX2" fmla="*/ 388923 w 388923"/>
              <a:gd name="connsiteY2" fmla="*/ 268456 h 268456"/>
              <a:gd name="connsiteX3" fmla="*/ 0 w 388923"/>
              <a:gd name="connsiteY3" fmla="*/ 268456 h 26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923" h="268456">
                <a:moveTo>
                  <a:pt x="233365" y="0"/>
                </a:moveTo>
                <a:lnTo>
                  <a:pt x="388923" y="0"/>
                </a:lnTo>
                <a:lnTo>
                  <a:pt x="388923" y="268456"/>
                </a:lnTo>
                <a:lnTo>
                  <a:pt x="0" y="2684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>
            <a:noAutofit/>
          </a:bodyPr>
          <a:lstStyle/>
          <a:p>
            <a:pPr lvl="0" algn="ctr" eaLnBrk="0" hangingPunct="0"/>
            <a:endParaRPr lang="en-US" sz="9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Deco Shape Left">
            <a:extLst>
              <a:ext uri="{FF2B5EF4-FFF2-40B4-BE49-F238E27FC236}">
                <a16:creationId xmlns:a16="http://schemas.microsoft.com/office/drawing/2014/main" id="{115C01C8-35B4-47DF-87EA-B41C01532174}"/>
              </a:ext>
            </a:extLst>
          </p:cNvPr>
          <p:cNvSpPr/>
          <p:nvPr userDrawn="1">
            <p:custDataLst>
              <p:tags r:id="rId22"/>
            </p:custDataLst>
          </p:nvPr>
        </p:nvSpPr>
        <p:spPr bwMode="auto">
          <a:xfrm>
            <a:off x="10720771" y="6489341"/>
            <a:ext cx="1244253" cy="368660"/>
          </a:xfrm>
          <a:custGeom>
            <a:avLst/>
            <a:gdLst>
              <a:gd name="connsiteX0" fmla="*/ 0 w 933190"/>
              <a:gd name="connsiteY0" fmla="*/ 0 h 267494"/>
              <a:gd name="connsiteX1" fmla="*/ 933190 w 933190"/>
              <a:gd name="connsiteY1" fmla="*/ 0 h 267494"/>
              <a:gd name="connsiteX2" fmla="*/ 700660 w 933190"/>
              <a:gd name="connsiteY2" fmla="*/ 267494 h 267494"/>
              <a:gd name="connsiteX3" fmla="*/ 42367 w 933190"/>
              <a:gd name="connsiteY3" fmla="*/ 267494 h 26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190" h="267494">
                <a:moveTo>
                  <a:pt x="0" y="0"/>
                </a:moveTo>
                <a:lnTo>
                  <a:pt x="933190" y="0"/>
                </a:lnTo>
                <a:lnTo>
                  <a:pt x="700660" y="267494"/>
                </a:lnTo>
                <a:lnTo>
                  <a:pt x="42367" y="26749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>
            <a:noAutofit/>
          </a:bodyPr>
          <a:lstStyle/>
          <a:p>
            <a:pPr lvl="0" algn="ctr" eaLnBrk="0" hangingPunct="0"/>
            <a:endParaRPr lang="en-US" sz="90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18" name="Line Bottom">
            <a:extLst>
              <a:ext uri="{FF2B5EF4-FFF2-40B4-BE49-F238E27FC236}">
                <a16:creationId xmlns:a16="http://schemas.microsoft.com/office/drawing/2014/main" id="{50DF868B-BD2D-490A-A05B-F87011512922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0" y="6489340"/>
            <a:ext cx="12193200" cy="0"/>
          </a:xfrm>
          <a:prstGeom prst="line">
            <a:avLst/>
          </a:prstGeom>
          <a:ln w="9525">
            <a:solidFill>
              <a:srgbClr val="B0A5A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cxnSp>
        <p:nvCxnSpPr>
          <p:cNvPr id="9" name="Line Top">
            <a:extLst>
              <a:ext uri="{FF2B5EF4-FFF2-40B4-BE49-F238E27FC236}">
                <a16:creationId xmlns:a16="http://schemas.microsoft.com/office/drawing/2014/main" id="{F58AA643-AEA6-4443-BCBC-495B84238BF5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>
          <a:xfrm>
            <a:off x="334434" y="908721"/>
            <a:ext cx="11521017" cy="0"/>
          </a:xfrm>
          <a:prstGeom prst="line">
            <a:avLst/>
          </a:prstGeom>
          <a:ln w="9525">
            <a:solidFill>
              <a:srgbClr val="B0A5A7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7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grpSp>
        <p:nvGrpSpPr>
          <p:cNvPr id="2" name="Logo">
            <a:extLst>
              <a:ext uri="{FF2B5EF4-FFF2-40B4-BE49-F238E27FC236}">
                <a16:creationId xmlns:a16="http://schemas.microsoft.com/office/drawing/2014/main" id="{09F6C2B3-52AF-4C87-8DA7-D88B6BD510D6}"/>
              </a:ext>
            </a:extLst>
          </p:cNvPr>
          <p:cNvGrpSpPr/>
          <p:nvPr/>
        </p:nvGrpSpPr>
        <p:grpSpPr>
          <a:xfrm>
            <a:off x="10659752" y="193689"/>
            <a:ext cx="1206736" cy="528057"/>
            <a:chOff x="10659752" y="193689"/>
            <a:chExt cx="1206736" cy="52805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81A94B-AD7D-4E10-A0F1-8388E7B440B1}"/>
                </a:ext>
              </a:extLst>
            </p:cNvPr>
            <p:cNvSpPr/>
            <p:nvPr/>
          </p:nvSpPr>
          <p:spPr>
            <a:xfrm>
              <a:off x="10819003" y="243412"/>
              <a:ext cx="932942" cy="305729"/>
            </a:xfrm>
            <a:custGeom>
              <a:avLst/>
              <a:gdLst>
                <a:gd name="connsiteX0" fmla="*/ 740052 w 932942"/>
                <a:gd name="connsiteY0" fmla="*/ 305729 h 305729"/>
                <a:gd name="connsiteX1" fmla="*/ 799239 w 932942"/>
                <a:gd name="connsiteY1" fmla="*/ 214181 h 305729"/>
                <a:gd name="connsiteX2" fmla="*/ 740052 w 932942"/>
                <a:gd name="connsiteY2" fmla="*/ 124761 h 305729"/>
                <a:gd name="connsiteX3" fmla="*/ 681717 w 932942"/>
                <a:gd name="connsiteY3" fmla="*/ 215032 h 305729"/>
                <a:gd name="connsiteX4" fmla="*/ 740052 w 932942"/>
                <a:gd name="connsiteY4" fmla="*/ 305729 h 305729"/>
                <a:gd name="connsiteX5" fmla="*/ 717910 w 932942"/>
                <a:gd name="connsiteY5" fmla="*/ 213755 h 305729"/>
                <a:gd name="connsiteX6" fmla="*/ 740052 w 932942"/>
                <a:gd name="connsiteY6" fmla="*/ 155419 h 305729"/>
                <a:gd name="connsiteX7" fmla="*/ 763046 w 932942"/>
                <a:gd name="connsiteY7" fmla="*/ 214606 h 305729"/>
                <a:gd name="connsiteX8" fmla="*/ 740904 w 932942"/>
                <a:gd name="connsiteY8" fmla="*/ 275923 h 305729"/>
                <a:gd name="connsiteX9" fmla="*/ 717910 w 932942"/>
                <a:gd name="connsiteY9" fmla="*/ 213755 h 305729"/>
                <a:gd name="connsiteX10" fmla="*/ 608904 w 932942"/>
                <a:gd name="connsiteY10" fmla="*/ 305729 h 305729"/>
                <a:gd name="connsiteX11" fmla="*/ 657871 w 932942"/>
                <a:gd name="connsiteY11" fmla="*/ 282735 h 305729"/>
                <a:gd name="connsiteX12" fmla="*/ 644671 w 932942"/>
                <a:gd name="connsiteY12" fmla="*/ 258039 h 305729"/>
                <a:gd name="connsiteX13" fmla="*/ 611884 w 932942"/>
                <a:gd name="connsiteY13" fmla="*/ 275071 h 305729"/>
                <a:gd name="connsiteX14" fmla="*/ 588039 w 932942"/>
                <a:gd name="connsiteY14" fmla="*/ 258890 h 305729"/>
                <a:gd name="connsiteX15" fmla="*/ 582929 w 932942"/>
                <a:gd name="connsiteY15" fmla="*/ 228658 h 305729"/>
                <a:gd name="connsiteX16" fmla="*/ 582929 w 932942"/>
                <a:gd name="connsiteY16" fmla="*/ 225252 h 305729"/>
                <a:gd name="connsiteX17" fmla="*/ 659575 w 932942"/>
                <a:gd name="connsiteY17" fmla="*/ 225252 h 305729"/>
                <a:gd name="connsiteX18" fmla="*/ 659575 w 932942"/>
                <a:gd name="connsiteY18" fmla="*/ 217587 h 305729"/>
                <a:gd name="connsiteX19" fmla="*/ 642968 w 932942"/>
                <a:gd name="connsiteY19" fmla="*/ 143071 h 305729"/>
                <a:gd name="connsiteX20" fmla="*/ 604645 w 932942"/>
                <a:gd name="connsiteY20" fmla="*/ 124761 h 305729"/>
                <a:gd name="connsiteX21" fmla="*/ 563342 w 932942"/>
                <a:gd name="connsiteY21" fmla="*/ 147329 h 305729"/>
                <a:gd name="connsiteX22" fmla="*/ 547587 w 932942"/>
                <a:gd name="connsiteY22" fmla="*/ 215032 h 305729"/>
                <a:gd name="connsiteX23" fmla="*/ 608904 w 932942"/>
                <a:gd name="connsiteY23" fmla="*/ 305729 h 305729"/>
                <a:gd name="connsiteX24" fmla="*/ 605071 w 932942"/>
                <a:gd name="connsiteY24" fmla="*/ 152865 h 305729"/>
                <a:gd name="connsiteX25" fmla="*/ 622104 w 932942"/>
                <a:gd name="connsiteY25" fmla="*/ 165213 h 305729"/>
                <a:gd name="connsiteX26" fmla="*/ 625936 w 932942"/>
                <a:gd name="connsiteY26" fmla="*/ 197148 h 305729"/>
                <a:gd name="connsiteX27" fmla="*/ 582929 w 932942"/>
                <a:gd name="connsiteY27" fmla="*/ 197148 h 305729"/>
                <a:gd name="connsiteX28" fmla="*/ 605071 w 932942"/>
                <a:gd name="connsiteY28" fmla="*/ 152865 h 305729"/>
                <a:gd name="connsiteX29" fmla="*/ 827342 w 932942"/>
                <a:gd name="connsiteY29" fmla="*/ 301471 h 305729"/>
                <a:gd name="connsiteX30" fmla="*/ 860555 w 932942"/>
                <a:gd name="connsiteY30" fmla="*/ 301471 h 305729"/>
                <a:gd name="connsiteX31" fmla="*/ 860555 w 932942"/>
                <a:gd name="connsiteY31" fmla="*/ 173729 h 305729"/>
                <a:gd name="connsiteX32" fmla="*/ 884826 w 932942"/>
                <a:gd name="connsiteY32" fmla="*/ 158400 h 305729"/>
                <a:gd name="connsiteX33" fmla="*/ 895897 w 932942"/>
                <a:gd name="connsiteY33" fmla="*/ 162658 h 305729"/>
                <a:gd name="connsiteX34" fmla="*/ 899730 w 932942"/>
                <a:gd name="connsiteY34" fmla="*/ 185226 h 305729"/>
                <a:gd name="connsiteX35" fmla="*/ 899730 w 932942"/>
                <a:gd name="connsiteY35" fmla="*/ 301471 h 305729"/>
                <a:gd name="connsiteX36" fmla="*/ 932942 w 932942"/>
                <a:gd name="connsiteY36" fmla="*/ 301471 h 305729"/>
                <a:gd name="connsiteX37" fmla="*/ 932942 w 932942"/>
                <a:gd name="connsiteY37" fmla="*/ 169897 h 305729"/>
                <a:gd name="connsiteX38" fmla="*/ 924852 w 932942"/>
                <a:gd name="connsiteY38" fmla="*/ 138387 h 305729"/>
                <a:gd name="connsiteX39" fmla="*/ 897601 w 932942"/>
                <a:gd name="connsiteY39" fmla="*/ 126039 h 305729"/>
                <a:gd name="connsiteX40" fmla="*/ 858000 w 932942"/>
                <a:gd name="connsiteY40" fmla="*/ 145200 h 305729"/>
                <a:gd name="connsiteX41" fmla="*/ 853742 w 932942"/>
                <a:gd name="connsiteY41" fmla="*/ 124761 h 305729"/>
                <a:gd name="connsiteX42" fmla="*/ 822659 w 932942"/>
                <a:gd name="connsiteY42" fmla="*/ 132852 h 305729"/>
                <a:gd name="connsiteX43" fmla="*/ 826917 w 932942"/>
                <a:gd name="connsiteY43" fmla="*/ 174581 h 305729"/>
                <a:gd name="connsiteX44" fmla="*/ 826917 w 932942"/>
                <a:gd name="connsiteY44" fmla="*/ 301471 h 305729"/>
                <a:gd name="connsiteX45" fmla="*/ 441562 w 932942"/>
                <a:gd name="connsiteY45" fmla="*/ 145200 h 305729"/>
                <a:gd name="connsiteX46" fmla="*/ 437304 w 932942"/>
                <a:gd name="connsiteY46" fmla="*/ 124761 h 305729"/>
                <a:gd name="connsiteX47" fmla="*/ 406220 w 932942"/>
                <a:gd name="connsiteY47" fmla="*/ 132852 h 305729"/>
                <a:gd name="connsiteX48" fmla="*/ 410478 w 932942"/>
                <a:gd name="connsiteY48" fmla="*/ 174581 h 305729"/>
                <a:gd name="connsiteX49" fmla="*/ 410478 w 932942"/>
                <a:gd name="connsiteY49" fmla="*/ 301045 h 305729"/>
                <a:gd name="connsiteX50" fmla="*/ 443691 w 932942"/>
                <a:gd name="connsiteY50" fmla="*/ 301045 h 305729"/>
                <a:gd name="connsiteX51" fmla="*/ 443691 w 932942"/>
                <a:gd name="connsiteY51" fmla="*/ 173303 h 305729"/>
                <a:gd name="connsiteX52" fmla="*/ 467962 w 932942"/>
                <a:gd name="connsiteY52" fmla="*/ 157974 h 305729"/>
                <a:gd name="connsiteX53" fmla="*/ 479033 w 932942"/>
                <a:gd name="connsiteY53" fmla="*/ 162232 h 305729"/>
                <a:gd name="connsiteX54" fmla="*/ 482865 w 932942"/>
                <a:gd name="connsiteY54" fmla="*/ 184800 h 305729"/>
                <a:gd name="connsiteX55" fmla="*/ 482865 w 932942"/>
                <a:gd name="connsiteY55" fmla="*/ 301045 h 305729"/>
                <a:gd name="connsiteX56" fmla="*/ 516078 w 932942"/>
                <a:gd name="connsiteY56" fmla="*/ 301045 h 305729"/>
                <a:gd name="connsiteX57" fmla="*/ 516078 w 932942"/>
                <a:gd name="connsiteY57" fmla="*/ 169897 h 305729"/>
                <a:gd name="connsiteX58" fmla="*/ 507987 w 932942"/>
                <a:gd name="connsiteY58" fmla="*/ 138387 h 305729"/>
                <a:gd name="connsiteX59" fmla="*/ 480736 w 932942"/>
                <a:gd name="connsiteY59" fmla="*/ 126039 h 305729"/>
                <a:gd name="connsiteX60" fmla="*/ 441562 w 932942"/>
                <a:gd name="connsiteY60" fmla="*/ 145200 h 305729"/>
                <a:gd name="connsiteX61" fmla="*/ 35342 w 932942"/>
                <a:gd name="connsiteY61" fmla="*/ 70684 h 305729"/>
                <a:gd name="connsiteX62" fmla="*/ 70684 w 932942"/>
                <a:gd name="connsiteY62" fmla="*/ 35342 h 305729"/>
                <a:gd name="connsiteX63" fmla="*/ 35342 w 932942"/>
                <a:gd name="connsiteY63" fmla="*/ 0 h 305729"/>
                <a:gd name="connsiteX64" fmla="*/ 0 w 932942"/>
                <a:gd name="connsiteY64" fmla="*/ 35342 h 305729"/>
                <a:gd name="connsiteX65" fmla="*/ 35342 w 932942"/>
                <a:gd name="connsiteY65" fmla="*/ 70684 h 305729"/>
                <a:gd name="connsiteX66" fmla="*/ 198426 w 932942"/>
                <a:gd name="connsiteY66" fmla="*/ 301471 h 305729"/>
                <a:gd name="connsiteX67" fmla="*/ 198426 w 932942"/>
                <a:gd name="connsiteY67" fmla="*/ 169897 h 305729"/>
                <a:gd name="connsiteX68" fmla="*/ 190336 w 932942"/>
                <a:gd name="connsiteY68" fmla="*/ 138387 h 305729"/>
                <a:gd name="connsiteX69" fmla="*/ 163084 w 932942"/>
                <a:gd name="connsiteY69" fmla="*/ 126039 h 305729"/>
                <a:gd name="connsiteX70" fmla="*/ 123484 w 932942"/>
                <a:gd name="connsiteY70" fmla="*/ 145200 h 305729"/>
                <a:gd name="connsiteX71" fmla="*/ 119226 w 932942"/>
                <a:gd name="connsiteY71" fmla="*/ 124761 h 305729"/>
                <a:gd name="connsiteX72" fmla="*/ 88568 w 932942"/>
                <a:gd name="connsiteY72" fmla="*/ 133277 h 305729"/>
                <a:gd name="connsiteX73" fmla="*/ 92826 w 932942"/>
                <a:gd name="connsiteY73" fmla="*/ 175006 h 305729"/>
                <a:gd name="connsiteX74" fmla="*/ 92826 w 932942"/>
                <a:gd name="connsiteY74" fmla="*/ 301471 h 305729"/>
                <a:gd name="connsiteX75" fmla="*/ 126039 w 932942"/>
                <a:gd name="connsiteY75" fmla="*/ 301471 h 305729"/>
                <a:gd name="connsiteX76" fmla="*/ 126039 w 932942"/>
                <a:gd name="connsiteY76" fmla="*/ 173729 h 305729"/>
                <a:gd name="connsiteX77" fmla="*/ 150310 w 932942"/>
                <a:gd name="connsiteY77" fmla="*/ 158400 h 305729"/>
                <a:gd name="connsiteX78" fmla="*/ 161381 w 932942"/>
                <a:gd name="connsiteY78" fmla="*/ 162658 h 305729"/>
                <a:gd name="connsiteX79" fmla="*/ 165213 w 932942"/>
                <a:gd name="connsiteY79" fmla="*/ 185226 h 305729"/>
                <a:gd name="connsiteX80" fmla="*/ 165213 w 932942"/>
                <a:gd name="connsiteY80" fmla="*/ 301471 h 305729"/>
                <a:gd name="connsiteX81" fmla="*/ 198426 w 932942"/>
                <a:gd name="connsiteY81" fmla="*/ 301471 h 305729"/>
                <a:gd name="connsiteX82" fmla="*/ 351291 w 932942"/>
                <a:gd name="connsiteY82" fmla="*/ 61316 h 305729"/>
                <a:gd name="connsiteX83" fmla="*/ 329149 w 932942"/>
                <a:gd name="connsiteY83" fmla="*/ 83458 h 305729"/>
                <a:gd name="connsiteX84" fmla="*/ 350865 w 932942"/>
                <a:gd name="connsiteY84" fmla="*/ 105600 h 305729"/>
                <a:gd name="connsiteX85" fmla="*/ 373007 w 932942"/>
                <a:gd name="connsiteY85" fmla="*/ 83458 h 305729"/>
                <a:gd name="connsiteX86" fmla="*/ 351291 w 932942"/>
                <a:gd name="connsiteY86" fmla="*/ 61316 h 305729"/>
                <a:gd name="connsiteX87" fmla="*/ 19587 w 932942"/>
                <a:gd name="connsiteY87" fmla="*/ 301471 h 305729"/>
                <a:gd name="connsiteX88" fmla="*/ 52800 w 932942"/>
                <a:gd name="connsiteY88" fmla="*/ 301471 h 305729"/>
                <a:gd name="connsiteX89" fmla="*/ 52800 w 932942"/>
                <a:gd name="connsiteY89" fmla="*/ 94103 h 305729"/>
                <a:gd name="connsiteX90" fmla="*/ 19587 w 932942"/>
                <a:gd name="connsiteY90" fmla="*/ 98361 h 305729"/>
                <a:gd name="connsiteX91" fmla="*/ 19587 w 932942"/>
                <a:gd name="connsiteY91" fmla="*/ 301471 h 305729"/>
                <a:gd name="connsiteX92" fmla="*/ 290826 w 932942"/>
                <a:gd name="connsiteY92" fmla="*/ 81755 h 305729"/>
                <a:gd name="connsiteX93" fmla="*/ 306581 w 932942"/>
                <a:gd name="connsiteY93" fmla="*/ 86865 h 305729"/>
                <a:gd name="connsiteX94" fmla="*/ 315949 w 932942"/>
                <a:gd name="connsiteY94" fmla="*/ 60890 h 305729"/>
                <a:gd name="connsiteX95" fmla="*/ 284865 w 932942"/>
                <a:gd name="connsiteY95" fmla="*/ 51523 h 305729"/>
                <a:gd name="connsiteX96" fmla="*/ 259316 w 932942"/>
                <a:gd name="connsiteY96" fmla="*/ 60039 h 305729"/>
                <a:gd name="connsiteX97" fmla="*/ 242710 w 932942"/>
                <a:gd name="connsiteY97" fmla="*/ 106026 h 305729"/>
                <a:gd name="connsiteX98" fmla="*/ 243136 w 932942"/>
                <a:gd name="connsiteY98" fmla="*/ 128594 h 305729"/>
                <a:gd name="connsiteX99" fmla="*/ 231639 w 932942"/>
                <a:gd name="connsiteY99" fmla="*/ 128594 h 305729"/>
                <a:gd name="connsiteX100" fmla="*/ 231639 w 932942"/>
                <a:gd name="connsiteY100" fmla="*/ 157974 h 305729"/>
                <a:gd name="connsiteX101" fmla="*/ 243136 w 932942"/>
                <a:gd name="connsiteY101" fmla="*/ 157974 h 305729"/>
                <a:gd name="connsiteX102" fmla="*/ 243136 w 932942"/>
                <a:gd name="connsiteY102" fmla="*/ 301045 h 305729"/>
                <a:gd name="connsiteX103" fmla="*/ 277200 w 932942"/>
                <a:gd name="connsiteY103" fmla="*/ 301045 h 305729"/>
                <a:gd name="connsiteX104" fmla="*/ 277200 w 932942"/>
                <a:gd name="connsiteY104" fmla="*/ 158400 h 305729"/>
                <a:gd name="connsiteX105" fmla="*/ 302323 w 932942"/>
                <a:gd name="connsiteY105" fmla="*/ 158400 h 305729"/>
                <a:gd name="connsiteX106" fmla="*/ 308710 w 932942"/>
                <a:gd name="connsiteY106" fmla="*/ 129019 h 305729"/>
                <a:gd name="connsiteX107" fmla="*/ 277626 w 932942"/>
                <a:gd name="connsiteY107" fmla="*/ 129019 h 305729"/>
                <a:gd name="connsiteX108" fmla="*/ 277626 w 932942"/>
                <a:gd name="connsiteY108" fmla="*/ 102619 h 305729"/>
                <a:gd name="connsiteX109" fmla="*/ 290826 w 932942"/>
                <a:gd name="connsiteY109" fmla="*/ 81755 h 305729"/>
                <a:gd name="connsiteX110" fmla="*/ 334258 w 932942"/>
                <a:gd name="connsiteY110" fmla="*/ 301471 h 305729"/>
                <a:gd name="connsiteX111" fmla="*/ 367897 w 932942"/>
                <a:gd name="connsiteY111" fmla="*/ 301471 h 305729"/>
                <a:gd name="connsiteX112" fmla="*/ 367897 w 932942"/>
                <a:gd name="connsiteY112" fmla="*/ 126039 h 305729"/>
                <a:gd name="connsiteX113" fmla="*/ 334258 w 932942"/>
                <a:gd name="connsiteY113" fmla="*/ 130297 h 305729"/>
                <a:gd name="connsiteX114" fmla="*/ 334258 w 932942"/>
                <a:gd name="connsiteY114" fmla="*/ 301471 h 30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932942" h="305729">
                  <a:moveTo>
                    <a:pt x="740052" y="305729"/>
                  </a:moveTo>
                  <a:cubicBezTo>
                    <a:pt x="785188" y="305729"/>
                    <a:pt x="799239" y="258039"/>
                    <a:pt x="799239" y="214181"/>
                  </a:cubicBezTo>
                  <a:cubicBezTo>
                    <a:pt x="799239" y="155419"/>
                    <a:pt x="774542" y="124761"/>
                    <a:pt x="740052" y="124761"/>
                  </a:cubicBezTo>
                  <a:cubicBezTo>
                    <a:pt x="696620" y="124761"/>
                    <a:pt x="681291" y="172452"/>
                    <a:pt x="681717" y="215032"/>
                  </a:cubicBezTo>
                  <a:cubicBezTo>
                    <a:pt x="682142" y="257187"/>
                    <a:pt x="694065" y="305729"/>
                    <a:pt x="740052" y="305729"/>
                  </a:cubicBezTo>
                  <a:close/>
                  <a:moveTo>
                    <a:pt x="717910" y="213755"/>
                  </a:moveTo>
                  <a:cubicBezTo>
                    <a:pt x="717910" y="196297"/>
                    <a:pt x="717910" y="155419"/>
                    <a:pt x="740052" y="155419"/>
                  </a:cubicBezTo>
                  <a:cubicBezTo>
                    <a:pt x="763897" y="155419"/>
                    <a:pt x="763046" y="195871"/>
                    <a:pt x="763046" y="214606"/>
                  </a:cubicBezTo>
                  <a:cubicBezTo>
                    <a:pt x="763046" y="232490"/>
                    <a:pt x="763046" y="275923"/>
                    <a:pt x="740904" y="275923"/>
                  </a:cubicBezTo>
                  <a:cubicBezTo>
                    <a:pt x="717059" y="275497"/>
                    <a:pt x="717910" y="232065"/>
                    <a:pt x="717910" y="213755"/>
                  </a:cubicBezTo>
                  <a:close/>
                  <a:moveTo>
                    <a:pt x="608904" y="305729"/>
                  </a:moveTo>
                  <a:cubicBezTo>
                    <a:pt x="627213" y="305729"/>
                    <a:pt x="642968" y="298490"/>
                    <a:pt x="657871" y="282735"/>
                  </a:cubicBezTo>
                  <a:lnTo>
                    <a:pt x="644671" y="258039"/>
                  </a:lnTo>
                  <a:cubicBezTo>
                    <a:pt x="634452" y="269110"/>
                    <a:pt x="624233" y="275071"/>
                    <a:pt x="611884" y="275071"/>
                  </a:cubicBezTo>
                  <a:cubicBezTo>
                    <a:pt x="601665" y="275071"/>
                    <a:pt x="593149" y="269110"/>
                    <a:pt x="588039" y="258890"/>
                  </a:cubicBezTo>
                  <a:cubicBezTo>
                    <a:pt x="583781" y="249948"/>
                    <a:pt x="582929" y="239729"/>
                    <a:pt x="582929" y="228658"/>
                  </a:cubicBezTo>
                  <a:lnTo>
                    <a:pt x="582929" y="225252"/>
                  </a:lnTo>
                  <a:lnTo>
                    <a:pt x="659575" y="225252"/>
                  </a:lnTo>
                  <a:lnTo>
                    <a:pt x="659575" y="217587"/>
                  </a:lnTo>
                  <a:cubicBezTo>
                    <a:pt x="659575" y="179690"/>
                    <a:pt x="654891" y="158826"/>
                    <a:pt x="642968" y="143071"/>
                  </a:cubicBezTo>
                  <a:cubicBezTo>
                    <a:pt x="634026" y="131148"/>
                    <a:pt x="620826" y="124761"/>
                    <a:pt x="604645" y="124761"/>
                  </a:cubicBezTo>
                  <a:cubicBezTo>
                    <a:pt x="587613" y="124761"/>
                    <a:pt x="573562" y="132426"/>
                    <a:pt x="563342" y="147329"/>
                  </a:cubicBezTo>
                  <a:cubicBezTo>
                    <a:pt x="552271" y="163510"/>
                    <a:pt x="547587" y="185226"/>
                    <a:pt x="547587" y="215032"/>
                  </a:cubicBezTo>
                  <a:cubicBezTo>
                    <a:pt x="547162" y="272090"/>
                    <a:pt x="569729" y="305729"/>
                    <a:pt x="608904" y="305729"/>
                  </a:cubicBezTo>
                  <a:close/>
                  <a:moveTo>
                    <a:pt x="605071" y="152865"/>
                  </a:moveTo>
                  <a:cubicBezTo>
                    <a:pt x="613587" y="152865"/>
                    <a:pt x="618697" y="157548"/>
                    <a:pt x="622104" y="165213"/>
                  </a:cubicBezTo>
                  <a:cubicBezTo>
                    <a:pt x="624658" y="172026"/>
                    <a:pt x="625936" y="183523"/>
                    <a:pt x="625936" y="197148"/>
                  </a:cubicBezTo>
                  <a:lnTo>
                    <a:pt x="582929" y="197148"/>
                  </a:lnTo>
                  <a:cubicBezTo>
                    <a:pt x="583355" y="166916"/>
                    <a:pt x="589742" y="152865"/>
                    <a:pt x="605071" y="152865"/>
                  </a:cubicBezTo>
                  <a:close/>
                  <a:moveTo>
                    <a:pt x="827342" y="301471"/>
                  </a:moveTo>
                  <a:lnTo>
                    <a:pt x="860555" y="301471"/>
                  </a:lnTo>
                  <a:lnTo>
                    <a:pt x="860555" y="173729"/>
                  </a:lnTo>
                  <a:cubicBezTo>
                    <a:pt x="868646" y="163935"/>
                    <a:pt x="878013" y="158400"/>
                    <a:pt x="884826" y="158400"/>
                  </a:cubicBezTo>
                  <a:cubicBezTo>
                    <a:pt x="889084" y="158400"/>
                    <a:pt x="893342" y="159252"/>
                    <a:pt x="895897" y="162658"/>
                  </a:cubicBezTo>
                  <a:cubicBezTo>
                    <a:pt x="898452" y="166490"/>
                    <a:pt x="899730" y="172026"/>
                    <a:pt x="899730" y="185226"/>
                  </a:cubicBezTo>
                  <a:lnTo>
                    <a:pt x="899730" y="301471"/>
                  </a:lnTo>
                  <a:lnTo>
                    <a:pt x="932942" y="301471"/>
                  </a:lnTo>
                  <a:lnTo>
                    <a:pt x="932942" y="169897"/>
                  </a:lnTo>
                  <a:cubicBezTo>
                    <a:pt x="932942" y="158400"/>
                    <a:pt x="931665" y="146903"/>
                    <a:pt x="924852" y="138387"/>
                  </a:cubicBezTo>
                  <a:cubicBezTo>
                    <a:pt x="918891" y="130723"/>
                    <a:pt x="909523" y="126039"/>
                    <a:pt x="897601" y="126039"/>
                  </a:cubicBezTo>
                  <a:cubicBezTo>
                    <a:pt x="882272" y="126039"/>
                    <a:pt x="866517" y="134981"/>
                    <a:pt x="858000" y="145200"/>
                  </a:cubicBezTo>
                  <a:cubicBezTo>
                    <a:pt x="857575" y="136258"/>
                    <a:pt x="854594" y="127742"/>
                    <a:pt x="853742" y="124761"/>
                  </a:cubicBezTo>
                  <a:lnTo>
                    <a:pt x="822659" y="132852"/>
                  </a:lnTo>
                  <a:cubicBezTo>
                    <a:pt x="824362" y="142219"/>
                    <a:pt x="826917" y="153716"/>
                    <a:pt x="826917" y="174581"/>
                  </a:cubicBezTo>
                  <a:lnTo>
                    <a:pt x="826917" y="301471"/>
                  </a:lnTo>
                  <a:close/>
                  <a:moveTo>
                    <a:pt x="441562" y="145200"/>
                  </a:moveTo>
                  <a:cubicBezTo>
                    <a:pt x="441136" y="136258"/>
                    <a:pt x="438155" y="127742"/>
                    <a:pt x="437304" y="124761"/>
                  </a:cubicBezTo>
                  <a:lnTo>
                    <a:pt x="406220" y="132852"/>
                  </a:lnTo>
                  <a:cubicBezTo>
                    <a:pt x="407923" y="142219"/>
                    <a:pt x="410478" y="153716"/>
                    <a:pt x="410478" y="174581"/>
                  </a:cubicBezTo>
                  <a:lnTo>
                    <a:pt x="410478" y="301045"/>
                  </a:lnTo>
                  <a:lnTo>
                    <a:pt x="443691" y="301045"/>
                  </a:lnTo>
                  <a:lnTo>
                    <a:pt x="443691" y="173303"/>
                  </a:lnTo>
                  <a:cubicBezTo>
                    <a:pt x="451781" y="163510"/>
                    <a:pt x="461149" y="157974"/>
                    <a:pt x="467962" y="157974"/>
                  </a:cubicBezTo>
                  <a:cubicBezTo>
                    <a:pt x="472220" y="157974"/>
                    <a:pt x="476478" y="158826"/>
                    <a:pt x="479033" y="162232"/>
                  </a:cubicBezTo>
                  <a:cubicBezTo>
                    <a:pt x="481587" y="166065"/>
                    <a:pt x="482865" y="171600"/>
                    <a:pt x="482865" y="184800"/>
                  </a:cubicBezTo>
                  <a:lnTo>
                    <a:pt x="482865" y="301045"/>
                  </a:lnTo>
                  <a:lnTo>
                    <a:pt x="516078" y="301045"/>
                  </a:lnTo>
                  <a:lnTo>
                    <a:pt x="516078" y="169897"/>
                  </a:lnTo>
                  <a:cubicBezTo>
                    <a:pt x="516078" y="158400"/>
                    <a:pt x="514800" y="146903"/>
                    <a:pt x="507987" y="138387"/>
                  </a:cubicBezTo>
                  <a:cubicBezTo>
                    <a:pt x="502026" y="130723"/>
                    <a:pt x="492658" y="126039"/>
                    <a:pt x="480736" y="126039"/>
                  </a:cubicBezTo>
                  <a:cubicBezTo>
                    <a:pt x="465833" y="126039"/>
                    <a:pt x="450078" y="134981"/>
                    <a:pt x="441562" y="145200"/>
                  </a:cubicBezTo>
                  <a:close/>
                  <a:moveTo>
                    <a:pt x="35342" y="70684"/>
                  </a:moveTo>
                  <a:cubicBezTo>
                    <a:pt x="54929" y="70684"/>
                    <a:pt x="70684" y="54929"/>
                    <a:pt x="70684" y="35342"/>
                  </a:cubicBezTo>
                  <a:cubicBezTo>
                    <a:pt x="70684" y="15755"/>
                    <a:pt x="54929" y="0"/>
                    <a:pt x="35342" y="0"/>
                  </a:cubicBezTo>
                  <a:cubicBezTo>
                    <a:pt x="15755" y="0"/>
                    <a:pt x="0" y="15755"/>
                    <a:pt x="0" y="35342"/>
                  </a:cubicBezTo>
                  <a:cubicBezTo>
                    <a:pt x="0" y="54929"/>
                    <a:pt x="15755" y="70684"/>
                    <a:pt x="35342" y="70684"/>
                  </a:cubicBezTo>
                  <a:close/>
                  <a:moveTo>
                    <a:pt x="198426" y="301471"/>
                  </a:moveTo>
                  <a:lnTo>
                    <a:pt x="198426" y="169897"/>
                  </a:lnTo>
                  <a:cubicBezTo>
                    <a:pt x="198426" y="158400"/>
                    <a:pt x="197148" y="146903"/>
                    <a:pt x="190336" y="138387"/>
                  </a:cubicBezTo>
                  <a:cubicBezTo>
                    <a:pt x="184374" y="130723"/>
                    <a:pt x="175007" y="126039"/>
                    <a:pt x="163084" y="126039"/>
                  </a:cubicBezTo>
                  <a:cubicBezTo>
                    <a:pt x="147755" y="126039"/>
                    <a:pt x="132000" y="134981"/>
                    <a:pt x="123484" y="145200"/>
                  </a:cubicBezTo>
                  <a:cubicBezTo>
                    <a:pt x="123058" y="136258"/>
                    <a:pt x="120077" y="127742"/>
                    <a:pt x="119226" y="124761"/>
                  </a:cubicBezTo>
                  <a:lnTo>
                    <a:pt x="88568" y="133277"/>
                  </a:lnTo>
                  <a:cubicBezTo>
                    <a:pt x="90271" y="142645"/>
                    <a:pt x="92826" y="154142"/>
                    <a:pt x="92826" y="175006"/>
                  </a:cubicBezTo>
                  <a:lnTo>
                    <a:pt x="92826" y="301471"/>
                  </a:lnTo>
                  <a:lnTo>
                    <a:pt x="126039" y="301471"/>
                  </a:lnTo>
                  <a:lnTo>
                    <a:pt x="126039" y="173729"/>
                  </a:lnTo>
                  <a:cubicBezTo>
                    <a:pt x="134129" y="163935"/>
                    <a:pt x="143497" y="158400"/>
                    <a:pt x="150310" y="158400"/>
                  </a:cubicBezTo>
                  <a:cubicBezTo>
                    <a:pt x="154568" y="158400"/>
                    <a:pt x="158826" y="159252"/>
                    <a:pt x="161381" y="162658"/>
                  </a:cubicBezTo>
                  <a:cubicBezTo>
                    <a:pt x="163936" y="166490"/>
                    <a:pt x="165213" y="172026"/>
                    <a:pt x="165213" y="185226"/>
                  </a:cubicBezTo>
                  <a:lnTo>
                    <a:pt x="165213" y="301471"/>
                  </a:lnTo>
                  <a:lnTo>
                    <a:pt x="198426" y="301471"/>
                  </a:lnTo>
                  <a:close/>
                  <a:moveTo>
                    <a:pt x="351291" y="61316"/>
                  </a:moveTo>
                  <a:cubicBezTo>
                    <a:pt x="338942" y="61316"/>
                    <a:pt x="329149" y="71110"/>
                    <a:pt x="329149" y="83458"/>
                  </a:cubicBezTo>
                  <a:cubicBezTo>
                    <a:pt x="329149" y="95806"/>
                    <a:pt x="338942" y="105600"/>
                    <a:pt x="350865" y="105600"/>
                  </a:cubicBezTo>
                  <a:cubicBezTo>
                    <a:pt x="363213" y="105600"/>
                    <a:pt x="373007" y="95806"/>
                    <a:pt x="373007" y="83458"/>
                  </a:cubicBezTo>
                  <a:cubicBezTo>
                    <a:pt x="373007" y="71110"/>
                    <a:pt x="363213" y="61316"/>
                    <a:pt x="351291" y="61316"/>
                  </a:cubicBezTo>
                  <a:close/>
                  <a:moveTo>
                    <a:pt x="19587" y="301471"/>
                  </a:moveTo>
                  <a:lnTo>
                    <a:pt x="52800" y="301471"/>
                  </a:lnTo>
                  <a:lnTo>
                    <a:pt x="52800" y="94103"/>
                  </a:lnTo>
                  <a:lnTo>
                    <a:pt x="19587" y="98361"/>
                  </a:lnTo>
                  <a:lnTo>
                    <a:pt x="19587" y="301471"/>
                  </a:lnTo>
                  <a:close/>
                  <a:moveTo>
                    <a:pt x="290826" y="81755"/>
                  </a:moveTo>
                  <a:cubicBezTo>
                    <a:pt x="296787" y="81755"/>
                    <a:pt x="302749" y="83884"/>
                    <a:pt x="306581" y="86865"/>
                  </a:cubicBezTo>
                  <a:lnTo>
                    <a:pt x="315949" y="60890"/>
                  </a:lnTo>
                  <a:cubicBezTo>
                    <a:pt x="307007" y="54503"/>
                    <a:pt x="297213" y="51523"/>
                    <a:pt x="284865" y="51523"/>
                  </a:cubicBezTo>
                  <a:cubicBezTo>
                    <a:pt x="276349" y="51523"/>
                    <a:pt x="267407" y="53652"/>
                    <a:pt x="259316" y="60039"/>
                  </a:cubicBezTo>
                  <a:cubicBezTo>
                    <a:pt x="251226" y="66852"/>
                    <a:pt x="242710" y="80477"/>
                    <a:pt x="242710" y="106026"/>
                  </a:cubicBezTo>
                  <a:cubicBezTo>
                    <a:pt x="242710" y="117097"/>
                    <a:pt x="243136" y="128594"/>
                    <a:pt x="243136" y="128594"/>
                  </a:cubicBezTo>
                  <a:lnTo>
                    <a:pt x="231639" y="128594"/>
                  </a:lnTo>
                  <a:lnTo>
                    <a:pt x="231639" y="157974"/>
                  </a:lnTo>
                  <a:lnTo>
                    <a:pt x="243136" y="157974"/>
                  </a:lnTo>
                  <a:lnTo>
                    <a:pt x="243136" y="301045"/>
                  </a:lnTo>
                  <a:lnTo>
                    <a:pt x="277200" y="301045"/>
                  </a:lnTo>
                  <a:lnTo>
                    <a:pt x="277200" y="158400"/>
                  </a:lnTo>
                  <a:lnTo>
                    <a:pt x="302323" y="158400"/>
                  </a:lnTo>
                  <a:lnTo>
                    <a:pt x="308710" y="129019"/>
                  </a:lnTo>
                  <a:lnTo>
                    <a:pt x="277626" y="129019"/>
                  </a:lnTo>
                  <a:lnTo>
                    <a:pt x="277626" y="102619"/>
                  </a:lnTo>
                  <a:cubicBezTo>
                    <a:pt x="277626" y="89845"/>
                    <a:pt x="282736" y="81755"/>
                    <a:pt x="290826" y="81755"/>
                  </a:cubicBezTo>
                  <a:close/>
                  <a:moveTo>
                    <a:pt x="334258" y="301471"/>
                  </a:moveTo>
                  <a:lnTo>
                    <a:pt x="367897" y="301471"/>
                  </a:lnTo>
                  <a:lnTo>
                    <a:pt x="367897" y="126039"/>
                  </a:lnTo>
                  <a:lnTo>
                    <a:pt x="334258" y="130297"/>
                  </a:lnTo>
                  <a:lnTo>
                    <a:pt x="334258" y="301471"/>
                  </a:lnTo>
                  <a:close/>
                </a:path>
              </a:pathLst>
            </a:custGeom>
            <a:solidFill>
              <a:srgbClr val="005DA9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B3DFC8B-687C-41DA-A4C3-866145B61F3A}"/>
                </a:ext>
              </a:extLst>
            </p:cNvPr>
            <p:cNvSpPr/>
            <p:nvPr/>
          </p:nvSpPr>
          <p:spPr>
            <a:xfrm>
              <a:off x="10659752" y="193689"/>
              <a:ext cx="1206736" cy="528057"/>
            </a:xfrm>
            <a:custGeom>
              <a:avLst/>
              <a:gdLst>
                <a:gd name="connsiteX0" fmla="*/ 1024065 w 1206736"/>
                <a:gd name="connsiteY0" fmla="*/ 444872 h 528057"/>
                <a:gd name="connsiteX1" fmla="*/ 641265 w 1206736"/>
                <a:gd name="connsiteY1" fmla="*/ 492562 h 528057"/>
                <a:gd name="connsiteX2" fmla="*/ 67703 w 1206736"/>
                <a:gd name="connsiteY2" fmla="*/ 261349 h 528057"/>
                <a:gd name="connsiteX3" fmla="*/ 165639 w 1206736"/>
                <a:gd name="connsiteY3" fmla="*/ 122962 h 528057"/>
                <a:gd name="connsiteX4" fmla="*/ 146478 w 1206736"/>
                <a:gd name="connsiteY4" fmla="*/ 85491 h 528057"/>
                <a:gd name="connsiteX5" fmla="*/ 0 w 1206736"/>
                <a:gd name="connsiteY5" fmla="*/ 265181 h 528057"/>
                <a:gd name="connsiteX6" fmla="*/ 644671 w 1206736"/>
                <a:gd name="connsiteY6" fmla="*/ 527904 h 528057"/>
                <a:gd name="connsiteX7" fmla="*/ 992130 w 1206736"/>
                <a:gd name="connsiteY7" fmla="*/ 473826 h 528057"/>
                <a:gd name="connsiteX8" fmla="*/ 1206736 w 1206736"/>
                <a:gd name="connsiteY8" fmla="*/ 353749 h 528057"/>
                <a:gd name="connsiteX9" fmla="*/ 1024065 w 1206736"/>
                <a:gd name="connsiteY9" fmla="*/ 444872 h 528057"/>
                <a:gd name="connsiteX10" fmla="*/ 309136 w 1206736"/>
                <a:gd name="connsiteY10" fmla="*/ 58239 h 528057"/>
                <a:gd name="connsiteX11" fmla="*/ 363639 w 1206736"/>
                <a:gd name="connsiteY11" fmla="*/ 40781 h 528057"/>
                <a:gd name="connsiteX12" fmla="*/ 645097 w 1206736"/>
                <a:gd name="connsiteY12" fmla="*/ 2459 h 528057"/>
                <a:gd name="connsiteX13" fmla="*/ 356826 w 1206736"/>
                <a:gd name="connsiteY13" fmla="*/ 17788 h 528057"/>
                <a:gd name="connsiteX14" fmla="*/ 298490 w 1206736"/>
                <a:gd name="connsiteY14" fmla="*/ 30136 h 528057"/>
                <a:gd name="connsiteX15" fmla="*/ 275071 w 1206736"/>
                <a:gd name="connsiteY15" fmla="*/ 36523 h 528057"/>
                <a:gd name="connsiteX16" fmla="*/ 253781 w 1206736"/>
                <a:gd name="connsiteY16" fmla="*/ 42484 h 528057"/>
                <a:gd name="connsiteX17" fmla="*/ 228232 w 1206736"/>
                <a:gd name="connsiteY17" fmla="*/ 51001 h 528057"/>
                <a:gd name="connsiteX18" fmla="*/ 242284 w 1206736"/>
                <a:gd name="connsiteY18" fmla="*/ 83362 h 528057"/>
                <a:gd name="connsiteX19" fmla="*/ 309136 w 1206736"/>
                <a:gd name="connsiteY19" fmla="*/ 58239 h 52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6736" h="528057">
                  <a:moveTo>
                    <a:pt x="1024065" y="444872"/>
                  </a:moveTo>
                  <a:cubicBezTo>
                    <a:pt x="911652" y="478085"/>
                    <a:pt x="774968" y="492562"/>
                    <a:pt x="641265" y="492562"/>
                  </a:cubicBezTo>
                  <a:cubicBezTo>
                    <a:pt x="301897" y="492562"/>
                    <a:pt x="83032" y="392923"/>
                    <a:pt x="67703" y="261349"/>
                  </a:cubicBezTo>
                  <a:cubicBezTo>
                    <a:pt x="62168" y="211955"/>
                    <a:pt x="100916" y="163839"/>
                    <a:pt x="165639" y="122962"/>
                  </a:cubicBezTo>
                  <a:cubicBezTo>
                    <a:pt x="154142" y="114446"/>
                    <a:pt x="146903" y="100820"/>
                    <a:pt x="146478" y="85491"/>
                  </a:cubicBezTo>
                  <a:cubicBezTo>
                    <a:pt x="52800" y="134885"/>
                    <a:pt x="0" y="199607"/>
                    <a:pt x="0" y="265181"/>
                  </a:cubicBezTo>
                  <a:cubicBezTo>
                    <a:pt x="0" y="410381"/>
                    <a:pt x="259316" y="533014"/>
                    <a:pt x="644671" y="527904"/>
                  </a:cubicBezTo>
                  <a:cubicBezTo>
                    <a:pt x="778800" y="526201"/>
                    <a:pt x="890788" y="507039"/>
                    <a:pt x="992130" y="473826"/>
                  </a:cubicBezTo>
                  <a:cubicBezTo>
                    <a:pt x="1112633" y="434652"/>
                    <a:pt x="1188427" y="378446"/>
                    <a:pt x="1206736" y="353749"/>
                  </a:cubicBezTo>
                  <a:cubicBezTo>
                    <a:pt x="1185020" y="373336"/>
                    <a:pt x="1133498" y="412510"/>
                    <a:pt x="1024065" y="444872"/>
                  </a:cubicBezTo>
                  <a:close/>
                  <a:moveTo>
                    <a:pt x="309136" y="58239"/>
                  </a:moveTo>
                  <a:cubicBezTo>
                    <a:pt x="331703" y="50575"/>
                    <a:pt x="363639" y="40781"/>
                    <a:pt x="363639" y="40781"/>
                  </a:cubicBezTo>
                  <a:cubicBezTo>
                    <a:pt x="453484" y="16084"/>
                    <a:pt x="552697" y="1607"/>
                    <a:pt x="645097" y="2459"/>
                  </a:cubicBezTo>
                  <a:cubicBezTo>
                    <a:pt x="538645" y="-3928"/>
                    <a:pt x="441562" y="2459"/>
                    <a:pt x="356826" y="17788"/>
                  </a:cubicBezTo>
                  <a:cubicBezTo>
                    <a:pt x="356826" y="17788"/>
                    <a:pt x="328723" y="22472"/>
                    <a:pt x="298490" y="30136"/>
                  </a:cubicBezTo>
                  <a:cubicBezTo>
                    <a:pt x="298490" y="30136"/>
                    <a:pt x="284013" y="33968"/>
                    <a:pt x="275071" y="36523"/>
                  </a:cubicBezTo>
                  <a:cubicBezTo>
                    <a:pt x="266129" y="39078"/>
                    <a:pt x="253781" y="42484"/>
                    <a:pt x="253781" y="42484"/>
                  </a:cubicBezTo>
                  <a:cubicBezTo>
                    <a:pt x="245265" y="45039"/>
                    <a:pt x="236749" y="48020"/>
                    <a:pt x="228232" y="51001"/>
                  </a:cubicBezTo>
                  <a:cubicBezTo>
                    <a:pt x="236749" y="59517"/>
                    <a:pt x="241858" y="70588"/>
                    <a:pt x="242284" y="83362"/>
                  </a:cubicBezTo>
                  <a:cubicBezTo>
                    <a:pt x="257187" y="76549"/>
                    <a:pt x="285716" y="66330"/>
                    <a:pt x="309136" y="58239"/>
                  </a:cubicBezTo>
                  <a:close/>
                </a:path>
              </a:pathLst>
            </a:custGeom>
            <a:solidFill>
              <a:srgbClr val="E30034"/>
            </a:solidFill>
            <a:ln w="4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empower - DO NOT DELETE!!!" hidden="1"/>
          <p:cNvSpPr/>
          <p:nvPr userDrawn="1">
            <p:custDataLst>
              <p:tags r:id="rId28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087355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1200" kern="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1200" kern="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53" r:id="rId19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1800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7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6300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00" baseline="0">
          <a:solidFill>
            <a:schemeClr val="tx1"/>
          </a:solidFill>
          <a:latin typeface="+mn-lt"/>
          <a:cs typeface="+mn-cs"/>
        </a:defRPr>
      </a:lvl3pPr>
      <a:lvl4pPr marL="802800" indent="-1728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600" baseline="0">
          <a:solidFill>
            <a:schemeClr val="tx1"/>
          </a:solidFill>
          <a:latin typeface="+mn-lt"/>
          <a:cs typeface="+mn-cs"/>
        </a:defRPr>
      </a:lvl4pPr>
      <a:lvl5pPr marL="9828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cs typeface="+mn-cs"/>
        </a:defRPr>
      </a:lvl5pPr>
      <a:lvl6pPr marL="982800" indent="-180000" algn="l" defTabSz="576000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cs typeface="+mn-cs"/>
        </a:defRPr>
      </a:lvl6pPr>
      <a:lvl7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7pPr>
      <a:lvl8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8pPr>
      <a:lvl9pPr marL="982800" indent="-180000" algn="l" defTabSz="576000" rtl="0" eaLnBrk="1" fontAlgn="base" hangingPunct="1"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4547C99-F1C2-43F7-BD3D-F5E2F20693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2" y="980728"/>
            <a:ext cx="10265735" cy="547668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6EA6DF-E114-49DD-A9A3-4DA9C0F9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7E771-5EDD-4014-97C2-2D153207CB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4725144"/>
            <a:ext cx="648072" cy="486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D5D5A-4476-4AFF-A1BD-081DBC467D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86" y="2780928"/>
            <a:ext cx="589190" cy="392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050BA2-AEAC-4EAC-9A5C-1C55C15D5361}"/>
              </a:ext>
            </a:extLst>
          </p:cNvPr>
          <p:cNvSpPr txBox="1"/>
          <p:nvPr/>
        </p:nvSpPr>
        <p:spPr bwMode="auto">
          <a:xfrm>
            <a:off x="9624392" y="4776397"/>
            <a:ext cx="86409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Australien:Tantal</a:t>
            </a:r>
            <a:endParaRPr lang="de-AT" sz="14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3B9A3-C50E-4AE9-9501-43E4F2620B85}"/>
              </a:ext>
            </a:extLst>
          </p:cNvPr>
          <p:cNvSpPr txBox="1"/>
          <p:nvPr/>
        </p:nvSpPr>
        <p:spPr bwMode="auto">
          <a:xfrm>
            <a:off x="4727848" y="3068960"/>
            <a:ext cx="648073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Belgien:Zinn</a:t>
            </a:r>
            <a:endParaRPr lang="de-AT" sz="1400" kern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3DD94F-CFC7-42FB-8BD3-E5913A071A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22" y="4293096"/>
            <a:ext cx="789434" cy="5913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395825-2B7D-4880-8CD8-361987DE4057}"/>
              </a:ext>
            </a:extLst>
          </p:cNvPr>
          <p:cNvSpPr txBox="1"/>
          <p:nvPr/>
        </p:nvSpPr>
        <p:spPr bwMode="auto">
          <a:xfrm>
            <a:off x="4485969" y="4848405"/>
            <a:ext cx="130799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Brasilien: </a:t>
            </a:r>
          </a:p>
          <a:p>
            <a:pPr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de-AT" kern="0" dirty="0">
                <a:latin typeface="+mn-lt"/>
              </a:rPr>
              <a:t>Silizium Carbid</a:t>
            </a:r>
            <a:endParaRPr lang="de-AT" sz="1400" kern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3F56D6-E9A8-4CF2-8F65-4ABF9E63CF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44" y="2903532"/>
            <a:ext cx="700624" cy="5254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6CDB8F-F876-4DFC-8B0F-F35ADD57975F}"/>
              </a:ext>
            </a:extLst>
          </p:cNvPr>
          <p:cNvSpPr txBox="1"/>
          <p:nvPr/>
        </p:nvSpPr>
        <p:spPr bwMode="auto">
          <a:xfrm>
            <a:off x="8184231" y="2630092"/>
            <a:ext cx="648073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China: Gallium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5E2947-E37C-4578-8E64-E7D40F9A03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628800"/>
            <a:ext cx="1012269" cy="7592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D3584E-268E-461B-AF1A-2537B2E0961B}"/>
              </a:ext>
            </a:extLst>
          </p:cNvPr>
          <p:cNvSpPr txBox="1"/>
          <p:nvPr/>
        </p:nvSpPr>
        <p:spPr bwMode="auto">
          <a:xfrm>
            <a:off x="2063552" y="1700808"/>
            <a:ext cx="11521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Kanada:</a:t>
            </a:r>
          </a:p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sz="1400" kern="0" baseline="0" dirty="0">
                <a:latin typeface="+mn-lt"/>
                <a:ea typeface="+mn-ea"/>
                <a:cs typeface="+mn-cs"/>
              </a:rPr>
              <a:t>Indium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6A0291C-0ABC-4473-9D48-7E915111FE4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8"/>
          <a:stretch/>
        </p:blipFill>
        <p:spPr>
          <a:xfrm>
            <a:off x="6134452" y="4405085"/>
            <a:ext cx="399886" cy="5913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C32ADC-EFAB-4329-877E-CE74FEB3EF42}"/>
              </a:ext>
            </a:extLst>
          </p:cNvPr>
          <p:cNvSpPr txBox="1"/>
          <p:nvPr/>
        </p:nvSpPr>
        <p:spPr bwMode="auto">
          <a:xfrm>
            <a:off x="6534338" y="5064429"/>
            <a:ext cx="11521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Sambia:</a:t>
            </a:r>
          </a:p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K</a:t>
            </a:r>
            <a:r>
              <a:rPr lang="de-AT" sz="1400" kern="0" baseline="0" dirty="0">
                <a:latin typeface="+mn-lt"/>
                <a:ea typeface="+mn-ea"/>
                <a:cs typeface="+mn-cs"/>
              </a:rPr>
              <a:t>obalt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D9A713-CC44-4CD3-9929-DE3550CAB9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91" y="3520718"/>
            <a:ext cx="570418" cy="3967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E9F524-C194-4631-9AEF-C9AEE8AC5B59}"/>
              </a:ext>
            </a:extLst>
          </p:cNvPr>
          <p:cNvSpPr txBox="1"/>
          <p:nvPr/>
        </p:nvSpPr>
        <p:spPr bwMode="auto">
          <a:xfrm>
            <a:off x="9313569" y="3566072"/>
            <a:ext cx="1152128" cy="21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Taiwan:</a:t>
            </a:r>
          </a:p>
          <a:p>
            <a:pPr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de-AT" kern="0" dirty="0">
                <a:latin typeface="+mn-lt"/>
              </a:rPr>
              <a:t>Silizium</a:t>
            </a:r>
            <a:endParaRPr lang="de-AT" sz="1400" kern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E0EEA3-4DD7-4B06-AFCB-F4016CC64F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20" y="3020227"/>
            <a:ext cx="785818" cy="6524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D2871E-00F5-495C-A501-32BC68D880A3}"/>
              </a:ext>
            </a:extLst>
          </p:cNvPr>
          <p:cNvSpPr txBox="1"/>
          <p:nvPr/>
        </p:nvSpPr>
        <p:spPr bwMode="auto">
          <a:xfrm>
            <a:off x="2224346" y="3636635"/>
            <a:ext cx="11521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USA:</a:t>
            </a:r>
          </a:p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sz="1400" kern="0" baseline="0" dirty="0">
                <a:latin typeface="+mn-lt"/>
                <a:ea typeface="+mn-ea"/>
                <a:cs typeface="+mn-cs"/>
              </a:rPr>
              <a:t>Germanium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2200EA-1860-4041-98BF-A64A3BD45D35}"/>
              </a:ext>
            </a:extLst>
          </p:cNvPr>
          <p:cNvSpPr txBox="1"/>
          <p:nvPr/>
        </p:nvSpPr>
        <p:spPr bwMode="auto">
          <a:xfrm>
            <a:off x="5979304" y="2815715"/>
            <a:ext cx="11521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Villach</a:t>
            </a:r>
            <a:endParaRPr lang="de-AT" sz="14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89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4547C99-F1C2-43F7-BD3D-F5E2F20693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2" y="980728"/>
            <a:ext cx="10265735" cy="547668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6EA6DF-E114-49DD-A9A3-4DA9C0F9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7E771-5EDD-4014-97C2-2D153207CB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4725144"/>
            <a:ext cx="648072" cy="486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D5D5A-4476-4AFF-A1BD-081DBC467D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86" y="2780928"/>
            <a:ext cx="589190" cy="392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050BA2-AEAC-4EAC-9A5C-1C55C15D5361}"/>
              </a:ext>
            </a:extLst>
          </p:cNvPr>
          <p:cNvSpPr txBox="1"/>
          <p:nvPr/>
        </p:nvSpPr>
        <p:spPr bwMode="auto">
          <a:xfrm>
            <a:off x="429178" y="6117341"/>
            <a:ext cx="1680267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Australien: Tantal</a:t>
            </a:r>
            <a:endParaRPr lang="de-AT" sz="14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3B9A3-C50E-4AE9-9501-43E4F2620B85}"/>
              </a:ext>
            </a:extLst>
          </p:cNvPr>
          <p:cNvSpPr txBox="1"/>
          <p:nvPr/>
        </p:nvSpPr>
        <p:spPr bwMode="auto">
          <a:xfrm>
            <a:off x="429178" y="5117300"/>
            <a:ext cx="184384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Belgien: Zinn</a:t>
            </a:r>
            <a:endParaRPr lang="de-AT" sz="1400" kern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3DD94F-CFC7-42FB-8BD3-E5913A071A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22" y="4293096"/>
            <a:ext cx="789434" cy="5913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395825-2B7D-4880-8CD8-361987DE4057}"/>
              </a:ext>
            </a:extLst>
          </p:cNvPr>
          <p:cNvSpPr txBox="1"/>
          <p:nvPr/>
        </p:nvSpPr>
        <p:spPr bwMode="auto">
          <a:xfrm>
            <a:off x="429178" y="4866568"/>
            <a:ext cx="241991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Brasilien: Siliciumcarbid</a:t>
            </a:r>
            <a:endParaRPr lang="de-AT" sz="1400" kern="0" baseline="0" dirty="0"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3F56D6-E9A8-4CF2-8F65-4ABF9E63CF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44" y="2903532"/>
            <a:ext cx="700624" cy="5254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6CDB8F-F876-4DFC-8B0F-F35ADD57975F}"/>
              </a:ext>
            </a:extLst>
          </p:cNvPr>
          <p:cNvSpPr txBox="1"/>
          <p:nvPr/>
        </p:nvSpPr>
        <p:spPr bwMode="auto">
          <a:xfrm>
            <a:off x="429178" y="5618764"/>
            <a:ext cx="1555817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China: Gallium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5E2947-E37C-4578-8E64-E7D40F9A03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628800"/>
            <a:ext cx="1012269" cy="7592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D3584E-268E-461B-AF1A-2537B2E0961B}"/>
              </a:ext>
            </a:extLst>
          </p:cNvPr>
          <p:cNvSpPr txBox="1"/>
          <p:nvPr/>
        </p:nvSpPr>
        <p:spPr bwMode="auto">
          <a:xfrm>
            <a:off x="429178" y="4365104"/>
            <a:ext cx="1680267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Kanada: </a:t>
            </a:r>
            <a:r>
              <a:rPr lang="de-AT" sz="1400" kern="0" baseline="0" dirty="0">
                <a:latin typeface="+mn-lt"/>
                <a:ea typeface="+mn-ea"/>
                <a:cs typeface="+mn-cs"/>
              </a:rPr>
              <a:t>Indium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6A0291C-0ABC-4473-9D48-7E915111FE4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8"/>
          <a:stretch/>
        </p:blipFill>
        <p:spPr>
          <a:xfrm>
            <a:off x="6134452" y="4405085"/>
            <a:ext cx="399886" cy="5913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C32ADC-EFAB-4329-877E-CE74FEB3EF42}"/>
              </a:ext>
            </a:extLst>
          </p:cNvPr>
          <p:cNvSpPr txBox="1"/>
          <p:nvPr/>
        </p:nvSpPr>
        <p:spPr bwMode="auto">
          <a:xfrm>
            <a:off x="429178" y="5368032"/>
            <a:ext cx="141597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Sambia: </a:t>
            </a:r>
            <a:r>
              <a:rPr lang="de-AT" sz="1400" kern="0" baseline="0" dirty="0">
                <a:latin typeface="+mn-lt"/>
                <a:ea typeface="+mn-ea"/>
                <a:cs typeface="+mn-cs"/>
              </a:rPr>
              <a:t>Cobalt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D9A713-CC44-4CD3-9929-DE3550CAB9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91" y="3520718"/>
            <a:ext cx="570418" cy="3967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E9F524-C194-4631-9AEF-C9AEE8AC5B59}"/>
              </a:ext>
            </a:extLst>
          </p:cNvPr>
          <p:cNvSpPr txBox="1"/>
          <p:nvPr/>
        </p:nvSpPr>
        <p:spPr bwMode="auto">
          <a:xfrm>
            <a:off x="429178" y="5869496"/>
            <a:ext cx="1415971" cy="21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Taiwan: </a:t>
            </a:r>
            <a:r>
              <a:rPr lang="de-AT" sz="1400" kern="0" baseline="0" dirty="0">
                <a:latin typeface="+mn-lt"/>
                <a:ea typeface="+mn-ea"/>
                <a:cs typeface="+mn-cs"/>
              </a:rPr>
              <a:t>Silicon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E0EEA3-4DD7-4B06-AFCB-F4016CC64F7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20" y="3020227"/>
            <a:ext cx="785818" cy="6524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D2871E-00F5-495C-A501-32BC68D880A3}"/>
              </a:ext>
            </a:extLst>
          </p:cNvPr>
          <p:cNvSpPr txBox="1"/>
          <p:nvPr/>
        </p:nvSpPr>
        <p:spPr bwMode="auto">
          <a:xfrm>
            <a:off x="429178" y="4615836"/>
            <a:ext cx="1555817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USA: </a:t>
            </a:r>
            <a:r>
              <a:rPr lang="de-AT" sz="1400" kern="0" baseline="0" dirty="0">
                <a:latin typeface="+mn-lt"/>
                <a:ea typeface="+mn-ea"/>
                <a:cs typeface="+mn-cs"/>
              </a:rPr>
              <a:t>Germanium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2200EA-1860-4041-98BF-A64A3BD45D35}"/>
              </a:ext>
            </a:extLst>
          </p:cNvPr>
          <p:cNvSpPr txBox="1"/>
          <p:nvPr/>
        </p:nvSpPr>
        <p:spPr bwMode="auto">
          <a:xfrm>
            <a:off x="5979304" y="2815715"/>
            <a:ext cx="115212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l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AT" kern="0" dirty="0">
                <a:latin typeface="+mn-lt"/>
              </a:rPr>
              <a:t>Villach</a:t>
            </a:r>
            <a:endParaRPr lang="de-AT" sz="14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231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5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19"/>
  <p:tag name="MIO_MATCH_COLOR_SCHEME" val="True"/>
  <p:tag name="MIO_EMBED_FONT" val="False"/>
  <p:tag name="MIO_HDS" val="True"/>
  <p:tag name="MIO_SKIPVERSION" val="01.01.0001 00:00:00"/>
  <p:tag name="MIO_EKGUID" val="8065601e-5703-48da-bebd-d15d5a0b2647"/>
  <p:tag name="MIO_UPDATE" val="True"/>
  <p:tag name="MIO_VERSION" val="16.07.2022 06:32:14"/>
  <p:tag name="MIO_DBID" val="FDE84254-54DB-49E3-9A0E-CDE72035D530"/>
  <p:tag name="MIO_LASTDOWNLOADED" val="02.02.2023 07:50:47.561"/>
  <p:tag name="MIO_OBJECTNAME" val="Infineon LCD 16:9"/>
  <p:tag name="MIO_CDID" val="906d5752-464b-466e-b4dc-f788d8f8048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- new SU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F07F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baseline="0" dirty="0">
            <a:latin typeface="+mn-lt"/>
            <a:ea typeface="+mn-ea"/>
            <a:cs typeface="+mn-cs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noAutofit/>
      </a:bodyPr>
      <a:lstStyle>
        <a:defPPr marL="180000" marR="0" indent="-180000" algn="l" defTabSz="576000" eaLnBrk="0" fontAlgn="auto" latinLnBrk="0" hangingPunct="0">
          <a:spcBef>
            <a:spcPts val="0"/>
          </a:spcBef>
          <a:spcAft>
            <a:spcPts val="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.pptx" id="{4290399E-CB43-455E-AC8B-5E4AA1F4090D}" vid="{DA6F2F09-0279-4FF9-A3D2-D8D3E12179B9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D299A1D5-F553-4264-9022-E0136C61CE27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a709603d-609a-478b-a91d-3c5e984c0e79"/>
    <ds:schemaRef ds:uri="http://purl.org/dc/terms/"/>
    <ds:schemaRef ds:uri="http://schemas.openxmlformats.org/package/2006/metadata/core-properties"/>
    <ds:schemaRef ds:uri="6ef45842-284e-44e4-b2db-1749e7948b44"/>
  </ds:schemaRefs>
</ds:datastoreItem>
</file>

<file path=customXml/itemProps4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79</Words>
  <Application>Microsoft Office PowerPoint</Application>
  <PresentationFormat>Widescreen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Unicode MS</vt:lpstr>
      <vt:lpstr>Verdana</vt:lpstr>
      <vt:lpstr>Infineon 16:9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Hautz Jessica (KAI DSC)</dc:creator>
  <cp:lastModifiedBy>Hautz Jessica (KAI DSC)</cp:lastModifiedBy>
  <cp:revision>4</cp:revision>
  <dcterms:created xsi:type="dcterms:W3CDTF">2023-03-17T12:26:12Z</dcterms:created>
  <dcterms:modified xsi:type="dcterms:W3CDTF">2023-03-19T14:18:50Z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2022-07-16T06:30:15Z</vt:filetime>
  </property>
  <property fmtid="{D5CDD505-2E9C-101B-9397-08002B2CF9AE}" pid="15" name="empower.integration.Classification.DateFormat">
    <vt:lpwstr>yyyy-MM-dd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</Properties>
</file>