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8" r:id="rId12"/>
    <p:sldId id="269"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DOWNLOADS\Miss&#227;o.xlsx" TargetMode="External"/><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DOWNLOADS\Miss&#227;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pt-BR"/>
              <a:t>Dispersão dos dados </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pt-BR"/>
        </a:p>
      </c:txPr>
    </c:title>
    <c:autoTitleDeleted val="0"/>
    <c:plotArea>
      <c:layout>
        <c:manualLayout>
          <c:layoutTarget val="inner"/>
          <c:xMode val="edge"/>
          <c:yMode val="edge"/>
          <c:x val="7.8565611397340765E-2"/>
          <c:y val="0.12147186147186147"/>
          <c:w val="0.88384865472062901"/>
          <c:h val="0.8260078853779641"/>
        </c:manualLayout>
      </c:layout>
      <c:scatterChart>
        <c:scatterStyle val="lineMarker"/>
        <c:varyColors val="0"/>
        <c:ser>
          <c:idx val="0"/>
          <c:order val="0"/>
          <c:spPr>
            <a:ln w="25400" cap="rnd">
              <a:noFill/>
              <a:round/>
            </a:ln>
            <a:effectLst/>
          </c:spPr>
          <c:marker>
            <c:symbol val="diamond"/>
            <c:size val="6"/>
            <c:spPr>
              <a:solidFill>
                <a:schemeClr val="lt1"/>
              </a:solidFill>
              <a:ln w="15875">
                <a:solidFill>
                  <a:schemeClr val="accent1"/>
                </a:solidFill>
                <a:round/>
              </a:ln>
              <a:effectLst/>
            </c:spPr>
          </c:marker>
          <c:yVal>
            <c:numRef>
              <c:f>'[Missão.xlsx]Aba 1'!$C$2:$C$11129</c:f>
              <c:numCache>
                <c:formatCode>_("R$"* #,##0.00_);_("R$"* \(#,##0.00\);_("R$"* "-"??_);_(@_)</c:formatCode>
                <c:ptCount val="11128"/>
                <c:pt idx="0">
                  <c:v>36.54</c:v>
                </c:pt>
                <c:pt idx="1">
                  <c:v>36.54</c:v>
                </c:pt>
                <c:pt idx="2">
                  <c:v>69</c:v>
                </c:pt>
                <c:pt idx="3">
                  <c:v>193.43</c:v>
                </c:pt>
                <c:pt idx="4">
                  <c:v>132</c:v>
                </c:pt>
                <c:pt idx="5">
                  <c:v>161</c:v>
                </c:pt>
                <c:pt idx="6">
                  <c:v>110</c:v>
                </c:pt>
                <c:pt idx="7">
                  <c:v>159.5</c:v>
                </c:pt>
                <c:pt idx="8">
                  <c:v>126.5</c:v>
                </c:pt>
                <c:pt idx="9">
                  <c:v>126.5</c:v>
                </c:pt>
                <c:pt idx="10">
                  <c:v>126.5</c:v>
                </c:pt>
                <c:pt idx="11">
                  <c:v>126.5</c:v>
                </c:pt>
                <c:pt idx="12">
                  <c:v>126.5</c:v>
                </c:pt>
                <c:pt idx="13">
                  <c:v>126.5</c:v>
                </c:pt>
                <c:pt idx="14">
                  <c:v>126.5</c:v>
                </c:pt>
                <c:pt idx="15">
                  <c:v>126.5</c:v>
                </c:pt>
                <c:pt idx="16">
                  <c:v>126.5</c:v>
                </c:pt>
                <c:pt idx="17">
                  <c:v>126.5</c:v>
                </c:pt>
                <c:pt idx="18">
                  <c:v>126.5</c:v>
                </c:pt>
                <c:pt idx="19">
                  <c:v>478.5</c:v>
                </c:pt>
                <c:pt idx="20">
                  <c:v>69</c:v>
                </c:pt>
                <c:pt idx="21">
                  <c:v>104.5</c:v>
                </c:pt>
                <c:pt idx="22">
                  <c:v>104.5</c:v>
                </c:pt>
                <c:pt idx="23">
                  <c:v>77</c:v>
                </c:pt>
                <c:pt idx="24">
                  <c:v>110</c:v>
                </c:pt>
                <c:pt idx="25">
                  <c:v>440</c:v>
                </c:pt>
                <c:pt idx="26">
                  <c:v>429</c:v>
                </c:pt>
                <c:pt idx="27">
                  <c:v>144</c:v>
                </c:pt>
                <c:pt idx="28">
                  <c:v>24</c:v>
                </c:pt>
                <c:pt idx="29">
                  <c:v>66</c:v>
                </c:pt>
                <c:pt idx="30">
                  <c:v>104.5</c:v>
                </c:pt>
                <c:pt idx="31">
                  <c:v>104.5</c:v>
                </c:pt>
                <c:pt idx="32">
                  <c:v>143</c:v>
                </c:pt>
                <c:pt idx="33">
                  <c:v>33</c:v>
                </c:pt>
                <c:pt idx="34">
                  <c:v>286</c:v>
                </c:pt>
                <c:pt idx="35">
                  <c:v>59.22</c:v>
                </c:pt>
                <c:pt idx="36">
                  <c:v>143</c:v>
                </c:pt>
                <c:pt idx="37">
                  <c:v>115</c:v>
                </c:pt>
                <c:pt idx="38">
                  <c:v>70</c:v>
                </c:pt>
                <c:pt idx="39">
                  <c:v>69</c:v>
                </c:pt>
                <c:pt idx="40">
                  <c:v>57.5</c:v>
                </c:pt>
                <c:pt idx="41">
                  <c:v>69</c:v>
                </c:pt>
                <c:pt idx="42">
                  <c:v>138</c:v>
                </c:pt>
                <c:pt idx="43">
                  <c:v>140</c:v>
                </c:pt>
                <c:pt idx="44">
                  <c:v>109.61</c:v>
                </c:pt>
                <c:pt idx="45">
                  <c:v>70</c:v>
                </c:pt>
                <c:pt idx="46">
                  <c:v>103.5</c:v>
                </c:pt>
                <c:pt idx="47">
                  <c:v>24.71</c:v>
                </c:pt>
                <c:pt idx="48">
                  <c:v>187</c:v>
                </c:pt>
                <c:pt idx="49">
                  <c:v>112</c:v>
                </c:pt>
                <c:pt idx="50">
                  <c:v>410</c:v>
                </c:pt>
                <c:pt idx="51">
                  <c:v>72</c:v>
                </c:pt>
                <c:pt idx="52">
                  <c:v>50</c:v>
                </c:pt>
                <c:pt idx="53">
                  <c:v>104.5</c:v>
                </c:pt>
                <c:pt idx="54">
                  <c:v>69</c:v>
                </c:pt>
                <c:pt idx="55">
                  <c:v>36.659999999999997</c:v>
                </c:pt>
                <c:pt idx="56">
                  <c:v>143</c:v>
                </c:pt>
                <c:pt idx="57">
                  <c:v>138</c:v>
                </c:pt>
                <c:pt idx="58">
                  <c:v>77</c:v>
                </c:pt>
                <c:pt idx="59">
                  <c:v>111.65</c:v>
                </c:pt>
                <c:pt idx="60">
                  <c:v>57.5</c:v>
                </c:pt>
                <c:pt idx="61">
                  <c:v>138</c:v>
                </c:pt>
                <c:pt idx="62">
                  <c:v>220</c:v>
                </c:pt>
                <c:pt idx="63">
                  <c:v>31.59</c:v>
                </c:pt>
                <c:pt idx="64">
                  <c:v>15.8</c:v>
                </c:pt>
                <c:pt idx="65">
                  <c:v>35</c:v>
                </c:pt>
                <c:pt idx="66">
                  <c:v>286</c:v>
                </c:pt>
                <c:pt idx="67">
                  <c:v>143</c:v>
                </c:pt>
                <c:pt idx="68">
                  <c:v>144</c:v>
                </c:pt>
                <c:pt idx="69">
                  <c:v>143</c:v>
                </c:pt>
                <c:pt idx="70">
                  <c:v>286</c:v>
                </c:pt>
                <c:pt idx="71">
                  <c:v>72</c:v>
                </c:pt>
                <c:pt idx="72">
                  <c:v>92</c:v>
                </c:pt>
                <c:pt idx="73">
                  <c:v>336</c:v>
                </c:pt>
                <c:pt idx="74">
                  <c:v>73.069999999999993</c:v>
                </c:pt>
                <c:pt idx="75">
                  <c:v>172.5</c:v>
                </c:pt>
                <c:pt idx="76">
                  <c:v>168</c:v>
                </c:pt>
                <c:pt idx="77">
                  <c:v>168</c:v>
                </c:pt>
                <c:pt idx="78">
                  <c:v>143</c:v>
                </c:pt>
                <c:pt idx="79">
                  <c:v>143</c:v>
                </c:pt>
                <c:pt idx="80">
                  <c:v>46.69</c:v>
                </c:pt>
                <c:pt idx="81">
                  <c:v>144</c:v>
                </c:pt>
                <c:pt idx="82">
                  <c:v>143</c:v>
                </c:pt>
                <c:pt idx="83">
                  <c:v>57.5</c:v>
                </c:pt>
                <c:pt idx="84">
                  <c:v>286</c:v>
                </c:pt>
                <c:pt idx="85">
                  <c:v>56.65</c:v>
                </c:pt>
                <c:pt idx="86">
                  <c:v>69</c:v>
                </c:pt>
                <c:pt idx="87">
                  <c:v>69</c:v>
                </c:pt>
                <c:pt idx="88">
                  <c:v>104.5</c:v>
                </c:pt>
                <c:pt idx="89">
                  <c:v>116.72</c:v>
                </c:pt>
                <c:pt idx="90">
                  <c:v>110.55</c:v>
                </c:pt>
                <c:pt idx="91">
                  <c:v>88</c:v>
                </c:pt>
                <c:pt idx="92">
                  <c:v>92</c:v>
                </c:pt>
                <c:pt idx="93">
                  <c:v>36.54</c:v>
                </c:pt>
                <c:pt idx="94">
                  <c:v>49.5</c:v>
                </c:pt>
                <c:pt idx="95">
                  <c:v>138</c:v>
                </c:pt>
                <c:pt idx="96">
                  <c:v>89.6</c:v>
                </c:pt>
                <c:pt idx="97">
                  <c:v>55</c:v>
                </c:pt>
                <c:pt idx="98">
                  <c:v>56.65</c:v>
                </c:pt>
                <c:pt idx="99">
                  <c:v>143</c:v>
                </c:pt>
                <c:pt idx="100">
                  <c:v>110</c:v>
                </c:pt>
                <c:pt idx="101">
                  <c:v>135</c:v>
                </c:pt>
                <c:pt idx="102">
                  <c:v>143</c:v>
                </c:pt>
                <c:pt idx="103">
                  <c:v>247.5</c:v>
                </c:pt>
                <c:pt idx="104">
                  <c:v>220</c:v>
                </c:pt>
                <c:pt idx="105">
                  <c:v>104.5</c:v>
                </c:pt>
                <c:pt idx="106">
                  <c:v>96</c:v>
                </c:pt>
                <c:pt idx="107">
                  <c:v>143</c:v>
                </c:pt>
                <c:pt idx="108">
                  <c:v>24</c:v>
                </c:pt>
                <c:pt idx="109">
                  <c:v>126.5</c:v>
                </c:pt>
                <c:pt idx="110">
                  <c:v>24</c:v>
                </c:pt>
                <c:pt idx="111">
                  <c:v>402.5</c:v>
                </c:pt>
                <c:pt idx="112">
                  <c:v>74.16</c:v>
                </c:pt>
                <c:pt idx="113">
                  <c:v>143</c:v>
                </c:pt>
                <c:pt idx="114">
                  <c:v>80.5</c:v>
                </c:pt>
                <c:pt idx="115">
                  <c:v>35</c:v>
                </c:pt>
                <c:pt idx="116">
                  <c:v>330</c:v>
                </c:pt>
                <c:pt idx="117">
                  <c:v>104.5</c:v>
                </c:pt>
                <c:pt idx="118">
                  <c:v>220</c:v>
                </c:pt>
                <c:pt idx="119">
                  <c:v>126.5</c:v>
                </c:pt>
                <c:pt idx="120">
                  <c:v>159.5</c:v>
                </c:pt>
                <c:pt idx="121">
                  <c:v>104.5</c:v>
                </c:pt>
                <c:pt idx="122">
                  <c:v>126.5</c:v>
                </c:pt>
                <c:pt idx="123">
                  <c:v>220</c:v>
                </c:pt>
                <c:pt idx="124">
                  <c:v>115</c:v>
                </c:pt>
                <c:pt idx="125">
                  <c:v>12.01</c:v>
                </c:pt>
                <c:pt idx="126">
                  <c:v>70</c:v>
                </c:pt>
                <c:pt idx="127">
                  <c:v>429</c:v>
                </c:pt>
                <c:pt idx="128">
                  <c:v>126.5</c:v>
                </c:pt>
                <c:pt idx="129">
                  <c:v>150</c:v>
                </c:pt>
                <c:pt idx="130">
                  <c:v>64.510000000000005</c:v>
                </c:pt>
                <c:pt idx="131">
                  <c:v>247.5</c:v>
                </c:pt>
                <c:pt idx="132">
                  <c:v>82.5</c:v>
                </c:pt>
                <c:pt idx="133">
                  <c:v>64.510000000000005</c:v>
                </c:pt>
                <c:pt idx="134">
                  <c:v>82.5</c:v>
                </c:pt>
                <c:pt idx="135">
                  <c:v>67.2</c:v>
                </c:pt>
                <c:pt idx="136">
                  <c:v>159.5</c:v>
                </c:pt>
                <c:pt idx="137">
                  <c:v>165</c:v>
                </c:pt>
                <c:pt idx="138">
                  <c:v>57.5</c:v>
                </c:pt>
                <c:pt idx="139">
                  <c:v>143</c:v>
                </c:pt>
                <c:pt idx="140">
                  <c:v>286</c:v>
                </c:pt>
                <c:pt idx="141">
                  <c:v>35</c:v>
                </c:pt>
                <c:pt idx="142">
                  <c:v>126.5</c:v>
                </c:pt>
                <c:pt idx="143">
                  <c:v>122.81</c:v>
                </c:pt>
                <c:pt idx="144">
                  <c:v>572</c:v>
                </c:pt>
                <c:pt idx="145">
                  <c:v>89.6</c:v>
                </c:pt>
                <c:pt idx="146">
                  <c:v>207</c:v>
                </c:pt>
                <c:pt idx="147">
                  <c:v>336</c:v>
                </c:pt>
                <c:pt idx="148">
                  <c:v>73.069999999999993</c:v>
                </c:pt>
                <c:pt idx="149">
                  <c:v>69</c:v>
                </c:pt>
                <c:pt idx="150">
                  <c:v>80.5</c:v>
                </c:pt>
                <c:pt idx="151">
                  <c:v>115</c:v>
                </c:pt>
                <c:pt idx="152">
                  <c:v>330</c:v>
                </c:pt>
                <c:pt idx="153">
                  <c:v>175.08</c:v>
                </c:pt>
                <c:pt idx="154">
                  <c:v>138</c:v>
                </c:pt>
                <c:pt idx="155">
                  <c:v>27.63</c:v>
                </c:pt>
                <c:pt idx="156">
                  <c:v>690</c:v>
                </c:pt>
                <c:pt idx="157">
                  <c:v>690</c:v>
                </c:pt>
                <c:pt idx="158">
                  <c:v>23</c:v>
                </c:pt>
                <c:pt idx="159">
                  <c:v>40.85</c:v>
                </c:pt>
                <c:pt idx="160">
                  <c:v>165</c:v>
                </c:pt>
                <c:pt idx="161">
                  <c:v>92</c:v>
                </c:pt>
                <c:pt idx="162">
                  <c:v>414</c:v>
                </c:pt>
                <c:pt idx="163">
                  <c:v>23</c:v>
                </c:pt>
                <c:pt idx="164">
                  <c:v>115</c:v>
                </c:pt>
                <c:pt idx="165">
                  <c:v>109.61</c:v>
                </c:pt>
                <c:pt idx="166">
                  <c:v>72</c:v>
                </c:pt>
                <c:pt idx="167">
                  <c:v>286</c:v>
                </c:pt>
                <c:pt idx="168">
                  <c:v>111.65</c:v>
                </c:pt>
                <c:pt idx="169">
                  <c:v>73.069999999999993</c:v>
                </c:pt>
                <c:pt idx="170">
                  <c:v>73.069999999999993</c:v>
                </c:pt>
                <c:pt idx="171">
                  <c:v>143</c:v>
                </c:pt>
                <c:pt idx="172">
                  <c:v>187</c:v>
                </c:pt>
                <c:pt idx="173">
                  <c:v>89.6</c:v>
                </c:pt>
                <c:pt idx="174">
                  <c:v>134.4</c:v>
                </c:pt>
                <c:pt idx="175">
                  <c:v>185.39</c:v>
                </c:pt>
                <c:pt idx="176">
                  <c:v>72</c:v>
                </c:pt>
                <c:pt idx="177">
                  <c:v>220</c:v>
                </c:pt>
                <c:pt idx="178">
                  <c:v>31.59</c:v>
                </c:pt>
                <c:pt idx="179">
                  <c:v>16.5</c:v>
                </c:pt>
                <c:pt idx="180">
                  <c:v>168</c:v>
                </c:pt>
                <c:pt idx="181">
                  <c:v>257.60000000000002</c:v>
                </c:pt>
                <c:pt idx="182">
                  <c:v>143</c:v>
                </c:pt>
                <c:pt idx="183">
                  <c:v>112</c:v>
                </c:pt>
                <c:pt idx="184">
                  <c:v>44</c:v>
                </c:pt>
                <c:pt idx="185">
                  <c:v>336</c:v>
                </c:pt>
                <c:pt idx="186">
                  <c:v>40.85</c:v>
                </c:pt>
                <c:pt idx="187">
                  <c:v>336</c:v>
                </c:pt>
                <c:pt idx="188">
                  <c:v>46</c:v>
                </c:pt>
                <c:pt idx="189">
                  <c:v>143</c:v>
                </c:pt>
                <c:pt idx="190">
                  <c:v>16.5</c:v>
                </c:pt>
                <c:pt idx="191">
                  <c:v>70.03</c:v>
                </c:pt>
                <c:pt idx="192">
                  <c:v>352</c:v>
                </c:pt>
                <c:pt idx="193">
                  <c:v>33</c:v>
                </c:pt>
                <c:pt idx="194">
                  <c:v>89.6</c:v>
                </c:pt>
                <c:pt idx="195">
                  <c:v>123.3</c:v>
                </c:pt>
                <c:pt idx="196">
                  <c:v>143</c:v>
                </c:pt>
                <c:pt idx="197">
                  <c:v>105</c:v>
                </c:pt>
                <c:pt idx="198">
                  <c:v>220</c:v>
                </c:pt>
                <c:pt idx="199">
                  <c:v>352</c:v>
                </c:pt>
                <c:pt idx="200">
                  <c:v>352</c:v>
                </c:pt>
                <c:pt idx="201">
                  <c:v>352</c:v>
                </c:pt>
                <c:pt idx="202">
                  <c:v>70</c:v>
                </c:pt>
                <c:pt idx="203">
                  <c:v>80.5</c:v>
                </c:pt>
                <c:pt idx="204">
                  <c:v>123.3</c:v>
                </c:pt>
                <c:pt idx="205">
                  <c:v>148.30000000000001</c:v>
                </c:pt>
                <c:pt idx="206">
                  <c:v>132</c:v>
                </c:pt>
                <c:pt idx="207">
                  <c:v>220</c:v>
                </c:pt>
                <c:pt idx="208">
                  <c:v>352</c:v>
                </c:pt>
                <c:pt idx="209">
                  <c:v>48</c:v>
                </c:pt>
                <c:pt idx="210">
                  <c:v>69</c:v>
                </c:pt>
                <c:pt idx="211">
                  <c:v>89.6</c:v>
                </c:pt>
                <c:pt idx="212">
                  <c:v>143</c:v>
                </c:pt>
                <c:pt idx="213">
                  <c:v>143</c:v>
                </c:pt>
                <c:pt idx="214">
                  <c:v>80.5</c:v>
                </c:pt>
                <c:pt idx="215">
                  <c:v>198</c:v>
                </c:pt>
                <c:pt idx="216">
                  <c:v>80.5</c:v>
                </c:pt>
                <c:pt idx="217">
                  <c:v>80.5</c:v>
                </c:pt>
                <c:pt idx="218">
                  <c:v>69</c:v>
                </c:pt>
                <c:pt idx="219">
                  <c:v>143</c:v>
                </c:pt>
                <c:pt idx="220">
                  <c:v>690</c:v>
                </c:pt>
                <c:pt idx="221">
                  <c:v>517.5</c:v>
                </c:pt>
                <c:pt idx="222">
                  <c:v>517.5</c:v>
                </c:pt>
                <c:pt idx="223">
                  <c:v>345</c:v>
                </c:pt>
                <c:pt idx="224">
                  <c:v>143</c:v>
                </c:pt>
                <c:pt idx="225">
                  <c:v>517.5</c:v>
                </c:pt>
                <c:pt idx="226">
                  <c:v>517.5</c:v>
                </c:pt>
                <c:pt idx="227">
                  <c:v>143</c:v>
                </c:pt>
                <c:pt idx="228">
                  <c:v>143</c:v>
                </c:pt>
                <c:pt idx="229">
                  <c:v>517.5</c:v>
                </c:pt>
                <c:pt idx="230">
                  <c:v>690</c:v>
                </c:pt>
                <c:pt idx="231">
                  <c:v>70</c:v>
                </c:pt>
                <c:pt idx="232">
                  <c:v>110</c:v>
                </c:pt>
                <c:pt idx="233">
                  <c:v>207</c:v>
                </c:pt>
                <c:pt idx="234">
                  <c:v>44</c:v>
                </c:pt>
                <c:pt idx="235">
                  <c:v>55</c:v>
                </c:pt>
                <c:pt idx="236">
                  <c:v>55</c:v>
                </c:pt>
                <c:pt idx="237">
                  <c:v>73.069999999999993</c:v>
                </c:pt>
                <c:pt idx="238">
                  <c:v>35</c:v>
                </c:pt>
                <c:pt idx="239">
                  <c:v>105</c:v>
                </c:pt>
                <c:pt idx="240">
                  <c:v>46</c:v>
                </c:pt>
                <c:pt idx="241">
                  <c:v>143</c:v>
                </c:pt>
                <c:pt idx="242">
                  <c:v>70</c:v>
                </c:pt>
                <c:pt idx="243">
                  <c:v>34.5</c:v>
                </c:pt>
                <c:pt idx="244">
                  <c:v>143</c:v>
                </c:pt>
                <c:pt idx="245">
                  <c:v>143</c:v>
                </c:pt>
                <c:pt idx="246">
                  <c:v>89.6</c:v>
                </c:pt>
                <c:pt idx="247">
                  <c:v>143</c:v>
                </c:pt>
                <c:pt idx="248">
                  <c:v>184</c:v>
                </c:pt>
                <c:pt idx="249">
                  <c:v>132</c:v>
                </c:pt>
                <c:pt idx="250">
                  <c:v>70</c:v>
                </c:pt>
                <c:pt idx="251">
                  <c:v>99</c:v>
                </c:pt>
                <c:pt idx="252">
                  <c:v>143</c:v>
                </c:pt>
                <c:pt idx="253">
                  <c:v>46</c:v>
                </c:pt>
                <c:pt idx="254">
                  <c:v>179.2</c:v>
                </c:pt>
                <c:pt idx="255">
                  <c:v>143</c:v>
                </c:pt>
                <c:pt idx="256">
                  <c:v>220</c:v>
                </c:pt>
                <c:pt idx="257">
                  <c:v>184</c:v>
                </c:pt>
                <c:pt idx="258">
                  <c:v>104.5</c:v>
                </c:pt>
                <c:pt idx="259">
                  <c:v>123.3</c:v>
                </c:pt>
                <c:pt idx="260">
                  <c:v>110</c:v>
                </c:pt>
                <c:pt idx="261">
                  <c:v>29.34</c:v>
                </c:pt>
                <c:pt idx="262">
                  <c:v>143</c:v>
                </c:pt>
                <c:pt idx="263">
                  <c:v>123.3</c:v>
                </c:pt>
                <c:pt idx="264">
                  <c:v>143</c:v>
                </c:pt>
                <c:pt idx="265">
                  <c:v>246.6</c:v>
                </c:pt>
                <c:pt idx="266">
                  <c:v>104.5</c:v>
                </c:pt>
                <c:pt idx="267">
                  <c:v>35</c:v>
                </c:pt>
                <c:pt idx="268">
                  <c:v>230</c:v>
                </c:pt>
                <c:pt idx="269">
                  <c:v>143</c:v>
                </c:pt>
                <c:pt idx="270">
                  <c:v>143</c:v>
                </c:pt>
                <c:pt idx="271">
                  <c:v>253</c:v>
                </c:pt>
                <c:pt idx="272">
                  <c:v>184</c:v>
                </c:pt>
                <c:pt idx="273">
                  <c:v>99</c:v>
                </c:pt>
                <c:pt idx="274">
                  <c:v>92</c:v>
                </c:pt>
                <c:pt idx="275">
                  <c:v>184</c:v>
                </c:pt>
                <c:pt idx="276">
                  <c:v>49.43</c:v>
                </c:pt>
                <c:pt idx="277">
                  <c:v>74.16</c:v>
                </c:pt>
                <c:pt idx="278">
                  <c:v>143</c:v>
                </c:pt>
                <c:pt idx="279">
                  <c:v>286</c:v>
                </c:pt>
                <c:pt idx="280">
                  <c:v>31.59</c:v>
                </c:pt>
                <c:pt idx="281">
                  <c:v>46</c:v>
                </c:pt>
                <c:pt idx="282">
                  <c:v>184</c:v>
                </c:pt>
                <c:pt idx="283">
                  <c:v>63.16</c:v>
                </c:pt>
                <c:pt idx="284">
                  <c:v>16.5</c:v>
                </c:pt>
                <c:pt idx="285">
                  <c:v>352</c:v>
                </c:pt>
                <c:pt idx="286">
                  <c:v>35</c:v>
                </c:pt>
                <c:pt idx="287">
                  <c:v>48</c:v>
                </c:pt>
                <c:pt idx="288">
                  <c:v>220</c:v>
                </c:pt>
                <c:pt idx="289">
                  <c:v>43.7</c:v>
                </c:pt>
                <c:pt idx="290">
                  <c:v>105</c:v>
                </c:pt>
                <c:pt idx="291">
                  <c:v>143</c:v>
                </c:pt>
                <c:pt idx="292">
                  <c:v>143</c:v>
                </c:pt>
                <c:pt idx="293">
                  <c:v>184</c:v>
                </c:pt>
                <c:pt idx="294">
                  <c:v>104.5</c:v>
                </c:pt>
                <c:pt idx="295">
                  <c:v>168</c:v>
                </c:pt>
                <c:pt idx="296">
                  <c:v>286</c:v>
                </c:pt>
                <c:pt idx="297">
                  <c:v>184</c:v>
                </c:pt>
                <c:pt idx="298">
                  <c:v>143</c:v>
                </c:pt>
                <c:pt idx="299">
                  <c:v>70</c:v>
                </c:pt>
                <c:pt idx="300">
                  <c:v>70</c:v>
                </c:pt>
                <c:pt idx="301">
                  <c:v>220</c:v>
                </c:pt>
                <c:pt idx="302">
                  <c:v>245</c:v>
                </c:pt>
                <c:pt idx="303">
                  <c:v>105</c:v>
                </c:pt>
                <c:pt idx="304">
                  <c:v>184</c:v>
                </c:pt>
                <c:pt idx="305">
                  <c:v>140</c:v>
                </c:pt>
                <c:pt idx="306">
                  <c:v>80.5</c:v>
                </c:pt>
                <c:pt idx="307">
                  <c:v>246.6</c:v>
                </c:pt>
                <c:pt idx="308">
                  <c:v>73.34</c:v>
                </c:pt>
                <c:pt idx="309">
                  <c:v>28</c:v>
                </c:pt>
                <c:pt idx="310">
                  <c:v>66</c:v>
                </c:pt>
                <c:pt idx="311">
                  <c:v>92</c:v>
                </c:pt>
                <c:pt idx="312">
                  <c:v>112</c:v>
                </c:pt>
                <c:pt idx="313">
                  <c:v>104.5</c:v>
                </c:pt>
                <c:pt idx="314">
                  <c:v>49.5</c:v>
                </c:pt>
                <c:pt idx="315">
                  <c:v>92</c:v>
                </c:pt>
                <c:pt idx="316">
                  <c:v>286</c:v>
                </c:pt>
                <c:pt idx="317">
                  <c:v>80.5</c:v>
                </c:pt>
                <c:pt idx="318">
                  <c:v>23</c:v>
                </c:pt>
                <c:pt idx="319">
                  <c:v>67.2</c:v>
                </c:pt>
                <c:pt idx="320">
                  <c:v>231</c:v>
                </c:pt>
                <c:pt idx="321">
                  <c:v>105</c:v>
                </c:pt>
                <c:pt idx="322">
                  <c:v>55</c:v>
                </c:pt>
                <c:pt idx="323">
                  <c:v>161</c:v>
                </c:pt>
                <c:pt idx="324">
                  <c:v>143</c:v>
                </c:pt>
                <c:pt idx="325">
                  <c:v>104.5</c:v>
                </c:pt>
                <c:pt idx="326">
                  <c:v>1030.4000000000001</c:v>
                </c:pt>
                <c:pt idx="327">
                  <c:v>230</c:v>
                </c:pt>
                <c:pt idx="328">
                  <c:v>161</c:v>
                </c:pt>
                <c:pt idx="329">
                  <c:v>336</c:v>
                </c:pt>
                <c:pt idx="330">
                  <c:v>24.03</c:v>
                </c:pt>
                <c:pt idx="331">
                  <c:v>184</c:v>
                </c:pt>
                <c:pt idx="332">
                  <c:v>143</c:v>
                </c:pt>
                <c:pt idx="333">
                  <c:v>92</c:v>
                </c:pt>
                <c:pt idx="334">
                  <c:v>92</c:v>
                </c:pt>
                <c:pt idx="335">
                  <c:v>81.709999999999994</c:v>
                </c:pt>
                <c:pt idx="336">
                  <c:v>23</c:v>
                </c:pt>
                <c:pt idx="337">
                  <c:v>115</c:v>
                </c:pt>
                <c:pt idx="338">
                  <c:v>81.709999999999994</c:v>
                </c:pt>
                <c:pt idx="339">
                  <c:v>143</c:v>
                </c:pt>
                <c:pt idx="340">
                  <c:v>80.5</c:v>
                </c:pt>
                <c:pt idx="341">
                  <c:v>143</c:v>
                </c:pt>
                <c:pt idx="342">
                  <c:v>40.85</c:v>
                </c:pt>
                <c:pt idx="343">
                  <c:v>80.5</c:v>
                </c:pt>
                <c:pt idx="344">
                  <c:v>143</c:v>
                </c:pt>
                <c:pt idx="345">
                  <c:v>55.27</c:v>
                </c:pt>
                <c:pt idx="346">
                  <c:v>134.4</c:v>
                </c:pt>
                <c:pt idx="347">
                  <c:v>143</c:v>
                </c:pt>
                <c:pt idx="348">
                  <c:v>104.5</c:v>
                </c:pt>
                <c:pt idx="349">
                  <c:v>60</c:v>
                </c:pt>
                <c:pt idx="350">
                  <c:v>34.5</c:v>
                </c:pt>
                <c:pt idx="351">
                  <c:v>253</c:v>
                </c:pt>
                <c:pt idx="352">
                  <c:v>48</c:v>
                </c:pt>
                <c:pt idx="353">
                  <c:v>31.59</c:v>
                </c:pt>
                <c:pt idx="354">
                  <c:v>286</c:v>
                </c:pt>
                <c:pt idx="355">
                  <c:v>34.5</c:v>
                </c:pt>
                <c:pt idx="356">
                  <c:v>184</c:v>
                </c:pt>
                <c:pt idx="357">
                  <c:v>66</c:v>
                </c:pt>
                <c:pt idx="358">
                  <c:v>179.2</c:v>
                </c:pt>
                <c:pt idx="359">
                  <c:v>143</c:v>
                </c:pt>
                <c:pt idx="360">
                  <c:v>168</c:v>
                </c:pt>
                <c:pt idx="361">
                  <c:v>134.4</c:v>
                </c:pt>
                <c:pt idx="362">
                  <c:v>143</c:v>
                </c:pt>
                <c:pt idx="363">
                  <c:v>34.5</c:v>
                </c:pt>
                <c:pt idx="364">
                  <c:v>138</c:v>
                </c:pt>
                <c:pt idx="365">
                  <c:v>31.59</c:v>
                </c:pt>
                <c:pt idx="366">
                  <c:v>110</c:v>
                </c:pt>
                <c:pt idx="367">
                  <c:v>143</c:v>
                </c:pt>
                <c:pt idx="368">
                  <c:v>80.5</c:v>
                </c:pt>
                <c:pt idx="369">
                  <c:v>168</c:v>
                </c:pt>
                <c:pt idx="370">
                  <c:v>33</c:v>
                </c:pt>
                <c:pt idx="371">
                  <c:v>115</c:v>
                </c:pt>
                <c:pt idx="372">
                  <c:v>220</c:v>
                </c:pt>
                <c:pt idx="373">
                  <c:v>168</c:v>
                </c:pt>
                <c:pt idx="374">
                  <c:v>143</c:v>
                </c:pt>
                <c:pt idx="375">
                  <c:v>143</c:v>
                </c:pt>
                <c:pt idx="376">
                  <c:v>89.6</c:v>
                </c:pt>
                <c:pt idx="377">
                  <c:v>34.5</c:v>
                </c:pt>
                <c:pt idx="378">
                  <c:v>286</c:v>
                </c:pt>
                <c:pt idx="379">
                  <c:v>89.6</c:v>
                </c:pt>
                <c:pt idx="380">
                  <c:v>46</c:v>
                </c:pt>
                <c:pt idx="381">
                  <c:v>414</c:v>
                </c:pt>
                <c:pt idx="382">
                  <c:v>368</c:v>
                </c:pt>
                <c:pt idx="383">
                  <c:v>77</c:v>
                </c:pt>
                <c:pt idx="384">
                  <c:v>115</c:v>
                </c:pt>
                <c:pt idx="385">
                  <c:v>66</c:v>
                </c:pt>
                <c:pt idx="386">
                  <c:v>67.2</c:v>
                </c:pt>
                <c:pt idx="387">
                  <c:v>48</c:v>
                </c:pt>
                <c:pt idx="388">
                  <c:v>121</c:v>
                </c:pt>
                <c:pt idx="389">
                  <c:v>66</c:v>
                </c:pt>
                <c:pt idx="390">
                  <c:v>132</c:v>
                </c:pt>
                <c:pt idx="391">
                  <c:v>143</c:v>
                </c:pt>
                <c:pt idx="392">
                  <c:v>89.6</c:v>
                </c:pt>
                <c:pt idx="393">
                  <c:v>92</c:v>
                </c:pt>
                <c:pt idx="394">
                  <c:v>89.6</c:v>
                </c:pt>
                <c:pt idx="395">
                  <c:v>92</c:v>
                </c:pt>
                <c:pt idx="396">
                  <c:v>143</c:v>
                </c:pt>
                <c:pt idx="397">
                  <c:v>286</c:v>
                </c:pt>
                <c:pt idx="398">
                  <c:v>92</c:v>
                </c:pt>
                <c:pt idx="399">
                  <c:v>66</c:v>
                </c:pt>
                <c:pt idx="400">
                  <c:v>495</c:v>
                </c:pt>
                <c:pt idx="401">
                  <c:v>143</c:v>
                </c:pt>
                <c:pt idx="402">
                  <c:v>220</c:v>
                </c:pt>
                <c:pt idx="403">
                  <c:v>92</c:v>
                </c:pt>
                <c:pt idx="404">
                  <c:v>143</c:v>
                </c:pt>
                <c:pt idx="405">
                  <c:v>143</c:v>
                </c:pt>
                <c:pt idx="406">
                  <c:v>46</c:v>
                </c:pt>
                <c:pt idx="407">
                  <c:v>143</c:v>
                </c:pt>
                <c:pt idx="408">
                  <c:v>115</c:v>
                </c:pt>
                <c:pt idx="409">
                  <c:v>322</c:v>
                </c:pt>
                <c:pt idx="410">
                  <c:v>111.65</c:v>
                </c:pt>
                <c:pt idx="411">
                  <c:v>111.65</c:v>
                </c:pt>
                <c:pt idx="412">
                  <c:v>143</c:v>
                </c:pt>
                <c:pt idx="413">
                  <c:v>207</c:v>
                </c:pt>
                <c:pt idx="414">
                  <c:v>89.6</c:v>
                </c:pt>
                <c:pt idx="415">
                  <c:v>67.2</c:v>
                </c:pt>
                <c:pt idx="416">
                  <c:v>46</c:v>
                </c:pt>
                <c:pt idx="417">
                  <c:v>34.5</c:v>
                </c:pt>
                <c:pt idx="418">
                  <c:v>268.8</c:v>
                </c:pt>
                <c:pt idx="419">
                  <c:v>168</c:v>
                </c:pt>
                <c:pt idx="420">
                  <c:v>143</c:v>
                </c:pt>
                <c:pt idx="421">
                  <c:v>70.03</c:v>
                </c:pt>
                <c:pt idx="422">
                  <c:v>143</c:v>
                </c:pt>
                <c:pt idx="423">
                  <c:v>46.69</c:v>
                </c:pt>
                <c:pt idx="424">
                  <c:v>56</c:v>
                </c:pt>
                <c:pt idx="425">
                  <c:v>92</c:v>
                </c:pt>
                <c:pt idx="426">
                  <c:v>143</c:v>
                </c:pt>
                <c:pt idx="427">
                  <c:v>104.5</c:v>
                </c:pt>
                <c:pt idx="428">
                  <c:v>660</c:v>
                </c:pt>
                <c:pt idx="429">
                  <c:v>286</c:v>
                </c:pt>
                <c:pt idx="430">
                  <c:v>132</c:v>
                </c:pt>
                <c:pt idx="431">
                  <c:v>82.9</c:v>
                </c:pt>
                <c:pt idx="432">
                  <c:v>143</c:v>
                </c:pt>
                <c:pt idx="433">
                  <c:v>48</c:v>
                </c:pt>
                <c:pt idx="434">
                  <c:v>143</c:v>
                </c:pt>
                <c:pt idx="435">
                  <c:v>46</c:v>
                </c:pt>
                <c:pt idx="436">
                  <c:v>92</c:v>
                </c:pt>
                <c:pt idx="437">
                  <c:v>187</c:v>
                </c:pt>
                <c:pt idx="438">
                  <c:v>161</c:v>
                </c:pt>
                <c:pt idx="439">
                  <c:v>27.63</c:v>
                </c:pt>
                <c:pt idx="440">
                  <c:v>176</c:v>
                </c:pt>
                <c:pt idx="441">
                  <c:v>322</c:v>
                </c:pt>
                <c:pt idx="442">
                  <c:v>46</c:v>
                </c:pt>
                <c:pt idx="443">
                  <c:v>92</c:v>
                </c:pt>
                <c:pt idx="444">
                  <c:v>242</c:v>
                </c:pt>
                <c:pt idx="445">
                  <c:v>24</c:v>
                </c:pt>
                <c:pt idx="446">
                  <c:v>414</c:v>
                </c:pt>
                <c:pt idx="447">
                  <c:v>506</c:v>
                </c:pt>
                <c:pt idx="448">
                  <c:v>460</c:v>
                </c:pt>
                <c:pt idx="449">
                  <c:v>92</c:v>
                </c:pt>
                <c:pt idx="450">
                  <c:v>168</c:v>
                </c:pt>
                <c:pt idx="451">
                  <c:v>515.20000000000005</c:v>
                </c:pt>
                <c:pt idx="452">
                  <c:v>161</c:v>
                </c:pt>
                <c:pt idx="453">
                  <c:v>207</c:v>
                </c:pt>
                <c:pt idx="454">
                  <c:v>207</c:v>
                </c:pt>
                <c:pt idx="455">
                  <c:v>220</c:v>
                </c:pt>
                <c:pt idx="456">
                  <c:v>440</c:v>
                </c:pt>
                <c:pt idx="457">
                  <c:v>78.959999999999994</c:v>
                </c:pt>
                <c:pt idx="458">
                  <c:v>46</c:v>
                </c:pt>
                <c:pt idx="459">
                  <c:v>66</c:v>
                </c:pt>
                <c:pt idx="460">
                  <c:v>168</c:v>
                </c:pt>
                <c:pt idx="461">
                  <c:v>27.63</c:v>
                </c:pt>
                <c:pt idx="462">
                  <c:v>110</c:v>
                </c:pt>
                <c:pt idx="463">
                  <c:v>78.959999999999994</c:v>
                </c:pt>
                <c:pt idx="464">
                  <c:v>46.69</c:v>
                </c:pt>
                <c:pt idx="465">
                  <c:v>154</c:v>
                </c:pt>
                <c:pt idx="466">
                  <c:v>179.2</c:v>
                </c:pt>
                <c:pt idx="467">
                  <c:v>46.69</c:v>
                </c:pt>
                <c:pt idx="468">
                  <c:v>69</c:v>
                </c:pt>
                <c:pt idx="469">
                  <c:v>138</c:v>
                </c:pt>
                <c:pt idx="470">
                  <c:v>143</c:v>
                </c:pt>
                <c:pt idx="471">
                  <c:v>92</c:v>
                </c:pt>
                <c:pt idx="472">
                  <c:v>27.63</c:v>
                </c:pt>
                <c:pt idx="473">
                  <c:v>80.5</c:v>
                </c:pt>
                <c:pt idx="474">
                  <c:v>143</c:v>
                </c:pt>
                <c:pt idx="475">
                  <c:v>80.5</c:v>
                </c:pt>
                <c:pt idx="476">
                  <c:v>89.6</c:v>
                </c:pt>
                <c:pt idx="477">
                  <c:v>110</c:v>
                </c:pt>
                <c:pt idx="478">
                  <c:v>43.7</c:v>
                </c:pt>
                <c:pt idx="479">
                  <c:v>88</c:v>
                </c:pt>
                <c:pt idx="480">
                  <c:v>143</c:v>
                </c:pt>
                <c:pt idx="481">
                  <c:v>123.3</c:v>
                </c:pt>
                <c:pt idx="482">
                  <c:v>28.75</c:v>
                </c:pt>
                <c:pt idx="483">
                  <c:v>123.3</c:v>
                </c:pt>
                <c:pt idx="484">
                  <c:v>110</c:v>
                </c:pt>
                <c:pt idx="485">
                  <c:v>161</c:v>
                </c:pt>
                <c:pt idx="486">
                  <c:v>352</c:v>
                </c:pt>
                <c:pt idx="487">
                  <c:v>31.59</c:v>
                </c:pt>
                <c:pt idx="488">
                  <c:v>34.5</c:v>
                </c:pt>
                <c:pt idx="489">
                  <c:v>143</c:v>
                </c:pt>
                <c:pt idx="490">
                  <c:v>99</c:v>
                </c:pt>
                <c:pt idx="491">
                  <c:v>352</c:v>
                </c:pt>
                <c:pt idx="492">
                  <c:v>143</c:v>
                </c:pt>
                <c:pt idx="493">
                  <c:v>44</c:v>
                </c:pt>
                <c:pt idx="494">
                  <c:v>80.5</c:v>
                </c:pt>
                <c:pt idx="495">
                  <c:v>104.5</c:v>
                </c:pt>
                <c:pt idx="496">
                  <c:v>44</c:v>
                </c:pt>
                <c:pt idx="497">
                  <c:v>143</c:v>
                </c:pt>
                <c:pt idx="498">
                  <c:v>143</c:v>
                </c:pt>
                <c:pt idx="499">
                  <c:v>402.5</c:v>
                </c:pt>
                <c:pt idx="500">
                  <c:v>241.5</c:v>
                </c:pt>
                <c:pt idx="501">
                  <c:v>143</c:v>
                </c:pt>
                <c:pt idx="502">
                  <c:v>123.3</c:v>
                </c:pt>
                <c:pt idx="503">
                  <c:v>187</c:v>
                </c:pt>
                <c:pt idx="504">
                  <c:v>241.5</c:v>
                </c:pt>
                <c:pt idx="505">
                  <c:v>99</c:v>
                </c:pt>
                <c:pt idx="506">
                  <c:v>92</c:v>
                </c:pt>
                <c:pt idx="507">
                  <c:v>110</c:v>
                </c:pt>
                <c:pt idx="508">
                  <c:v>34.5</c:v>
                </c:pt>
                <c:pt idx="509">
                  <c:v>80.5</c:v>
                </c:pt>
                <c:pt idx="510">
                  <c:v>143</c:v>
                </c:pt>
                <c:pt idx="511">
                  <c:v>92</c:v>
                </c:pt>
                <c:pt idx="512">
                  <c:v>66</c:v>
                </c:pt>
                <c:pt idx="513">
                  <c:v>34.5</c:v>
                </c:pt>
                <c:pt idx="514">
                  <c:v>77</c:v>
                </c:pt>
                <c:pt idx="515">
                  <c:v>34.5</c:v>
                </c:pt>
                <c:pt idx="516">
                  <c:v>92</c:v>
                </c:pt>
                <c:pt idx="517">
                  <c:v>257.60000000000002</c:v>
                </c:pt>
                <c:pt idx="518">
                  <c:v>143</c:v>
                </c:pt>
                <c:pt idx="519">
                  <c:v>176</c:v>
                </c:pt>
                <c:pt idx="520">
                  <c:v>168</c:v>
                </c:pt>
                <c:pt idx="521">
                  <c:v>112</c:v>
                </c:pt>
                <c:pt idx="522">
                  <c:v>69</c:v>
                </c:pt>
                <c:pt idx="523">
                  <c:v>168</c:v>
                </c:pt>
                <c:pt idx="524">
                  <c:v>27.63</c:v>
                </c:pt>
                <c:pt idx="525">
                  <c:v>286</c:v>
                </c:pt>
                <c:pt idx="526">
                  <c:v>368</c:v>
                </c:pt>
                <c:pt idx="527">
                  <c:v>143</c:v>
                </c:pt>
                <c:pt idx="528">
                  <c:v>80.5</c:v>
                </c:pt>
                <c:pt idx="529">
                  <c:v>143</c:v>
                </c:pt>
                <c:pt idx="530">
                  <c:v>82.5</c:v>
                </c:pt>
                <c:pt idx="531">
                  <c:v>92</c:v>
                </c:pt>
                <c:pt idx="532">
                  <c:v>425.6</c:v>
                </c:pt>
                <c:pt idx="533">
                  <c:v>46.69</c:v>
                </c:pt>
                <c:pt idx="534">
                  <c:v>143</c:v>
                </c:pt>
                <c:pt idx="535">
                  <c:v>143</c:v>
                </c:pt>
                <c:pt idx="536">
                  <c:v>143</c:v>
                </c:pt>
                <c:pt idx="537">
                  <c:v>115</c:v>
                </c:pt>
                <c:pt idx="538">
                  <c:v>46</c:v>
                </c:pt>
                <c:pt idx="539">
                  <c:v>143</c:v>
                </c:pt>
                <c:pt idx="540">
                  <c:v>80.5</c:v>
                </c:pt>
                <c:pt idx="541">
                  <c:v>1</c:v>
                </c:pt>
                <c:pt idx="542">
                  <c:v>34.5</c:v>
                </c:pt>
                <c:pt idx="543">
                  <c:v>207</c:v>
                </c:pt>
                <c:pt idx="544">
                  <c:v>66</c:v>
                </c:pt>
                <c:pt idx="545">
                  <c:v>27.63</c:v>
                </c:pt>
                <c:pt idx="546">
                  <c:v>286</c:v>
                </c:pt>
                <c:pt idx="547">
                  <c:v>47.37</c:v>
                </c:pt>
                <c:pt idx="548">
                  <c:v>48</c:v>
                </c:pt>
                <c:pt idx="549">
                  <c:v>143</c:v>
                </c:pt>
                <c:pt idx="550">
                  <c:v>168</c:v>
                </c:pt>
                <c:pt idx="551">
                  <c:v>110</c:v>
                </c:pt>
                <c:pt idx="552">
                  <c:v>1.1000000000000001</c:v>
                </c:pt>
                <c:pt idx="553">
                  <c:v>143</c:v>
                </c:pt>
                <c:pt idx="554">
                  <c:v>257.60000000000002</c:v>
                </c:pt>
                <c:pt idx="555">
                  <c:v>257.60000000000002</c:v>
                </c:pt>
                <c:pt idx="556">
                  <c:v>352</c:v>
                </c:pt>
                <c:pt idx="557">
                  <c:v>168</c:v>
                </c:pt>
                <c:pt idx="558">
                  <c:v>143</c:v>
                </c:pt>
                <c:pt idx="559">
                  <c:v>78.959999999999994</c:v>
                </c:pt>
                <c:pt idx="560">
                  <c:v>80.5</c:v>
                </c:pt>
                <c:pt idx="561">
                  <c:v>110</c:v>
                </c:pt>
                <c:pt idx="562">
                  <c:v>143</c:v>
                </c:pt>
                <c:pt idx="563">
                  <c:v>515.20000000000005</c:v>
                </c:pt>
                <c:pt idx="564">
                  <c:v>23</c:v>
                </c:pt>
                <c:pt idx="565">
                  <c:v>99</c:v>
                </c:pt>
                <c:pt idx="566">
                  <c:v>220</c:v>
                </c:pt>
                <c:pt idx="567">
                  <c:v>80.5</c:v>
                </c:pt>
                <c:pt idx="568">
                  <c:v>143</c:v>
                </c:pt>
                <c:pt idx="569">
                  <c:v>143</c:v>
                </c:pt>
                <c:pt idx="570">
                  <c:v>209</c:v>
                </c:pt>
                <c:pt idx="571">
                  <c:v>48</c:v>
                </c:pt>
                <c:pt idx="572">
                  <c:v>110</c:v>
                </c:pt>
                <c:pt idx="573">
                  <c:v>220</c:v>
                </c:pt>
                <c:pt idx="574">
                  <c:v>220</c:v>
                </c:pt>
                <c:pt idx="575">
                  <c:v>111.65</c:v>
                </c:pt>
                <c:pt idx="576">
                  <c:v>168</c:v>
                </c:pt>
                <c:pt idx="577">
                  <c:v>132</c:v>
                </c:pt>
                <c:pt idx="578">
                  <c:v>23</c:v>
                </c:pt>
                <c:pt idx="579">
                  <c:v>99</c:v>
                </c:pt>
                <c:pt idx="580">
                  <c:v>89.6</c:v>
                </c:pt>
                <c:pt idx="581">
                  <c:v>143</c:v>
                </c:pt>
                <c:pt idx="582">
                  <c:v>112</c:v>
                </c:pt>
                <c:pt idx="583">
                  <c:v>2.2000000000000002</c:v>
                </c:pt>
                <c:pt idx="584">
                  <c:v>66</c:v>
                </c:pt>
                <c:pt idx="585">
                  <c:v>184</c:v>
                </c:pt>
                <c:pt idx="586">
                  <c:v>161</c:v>
                </c:pt>
                <c:pt idx="587">
                  <c:v>92</c:v>
                </c:pt>
                <c:pt idx="588">
                  <c:v>111.65</c:v>
                </c:pt>
                <c:pt idx="589">
                  <c:v>89.6</c:v>
                </c:pt>
                <c:pt idx="590">
                  <c:v>111.65</c:v>
                </c:pt>
                <c:pt idx="591">
                  <c:v>80.5</c:v>
                </c:pt>
                <c:pt idx="592">
                  <c:v>138</c:v>
                </c:pt>
                <c:pt idx="593">
                  <c:v>69</c:v>
                </c:pt>
                <c:pt idx="594">
                  <c:v>216</c:v>
                </c:pt>
                <c:pt idx="595">
                  <c:v>143</c:v>
                </c:pt>
                <c:pt idx="596">
                  <c:v>48</c:v>
                </c:pt>
                <c:pt idx="597">
                  <c:v>138</c:v>
                </c:pt>
                <c:pt idx="598">
                  <c:v>110</c:v>
                </c:pt>
                <c:pt idx="599">
                  <c:v>220</c:v>
                </c:pt>
                <c:pt idx="600">
                  <c:v>92</c:v>
                </c:pt>
                <c:pt idx="601">
                  <c:v>286</c:v>
                </c:pt>
                <c:pt idx="602">
                  <c:v>23</c:v>
                </c:pt>
                <c:pt idx="603">
                  <c:v>77</c:v>
                </c:pt>
                <c:pt idx="604">
                  <c:v>89.6</c:v>
                </c:pt>
                <c:pt idx="605">
                  <c:v>46</c:v>
                </c:pt>
                <c:pt idx="606">
                  <c:v>165</c:v>
                </c:pt>
                <c:pt idx="607">
                  <c:v>143</c:v>
                </c:pt>
                <c:pt idx="608">
                  <c:v>99</c:v>
                </c:pt>
                <c:pt idx="609">
                  <c:v>48</c:v>
                </c:pt>
                <c:pt idx="610">
                  <c:v>143</c:v>
                </c:pt>
                <c:pt idx="611">
                  <c:v>154</c:v>
                </c:pt>
                <c:pt idx="612">
                  <c:v>82.5</c:v>
                </c:pt>
                <c:pt idx="613">
                  <c:v>46.69</c:v>
                </c:pt>
                <c:pt idx="614">
                  <c:v>132</c:v>
                </c:pt>
                <c:pt idx="615">
                  <c:v>48</c:v>
                </c:pt>
                <c:pt idx="616">
                  <c:v>44</c:v>
                </c:pt>
                <c:pt idx="617">
                  <c:v>143</c:v>
                </c:pt>
                <c:pt idx="618">
                  <c:v>23.35</c:v>
                </c:pt>
                <c:pt idx="619">
                  <c:v>201.6</c:v>
                </c:pt>
                <c:pt idx="620">
                  <c:v>110</c:v>
                </c:pt>
                <c:pt idx="621">
                  <c:v>161</c:v>
                </c:pt>
                <c:pt idx="622">
                  <c:v>48</c:v>
                </c:pt>
                <c:pt idx="623">
                  <c:v>143</c:v>
                </c:pt>
                <c:pt idx="624">
                  <c:v>168</c:v>
                </c:pt>
                <c:pt idx="625">
                  <c:v>145.6</c:v>
                </c:pt>
                <c:pt idx="626">
                  <c:v>209</c:v>
                </c:pt>
                <c:pt idx="627">
                  <c:v>145.6</c:v>
                </c:pt>
                <c:pt idx="628">
                  <c:v>121</c:v>
                </c:pt>
                <c:pt idx="629">
                  <c:v>138</c:v>
                </c:pt>
                <c:pt idx="630">
                  <c:v>165</c:v>
                </c:pt>
                <c:pt idx="631">
                  <c:v>143</c:v>
                </c:pt>
                <c:pt idx="632">
                  <c:v>179.2</c:v>
                </c:pt>
                <c:pt idx="633">
                  <c:v>112</c:v>
                </c:pt>
                <c:pt idx="634">
                  <c:v>257.60000000000002</c:v>
                </c:pt>
                <c:pt idx="635">
                  <c:v>253</c:v>
                </c:pt>
                <c:pt idx="636">
                  <c:v>112</c:v>
                </c:pt>
                <c:pt idx="637">
                  <c:v>92</c:v>
                </c:pt>
                <c:pt idx="638">
                  <c:v>66</c:v>
                </c:pt>
                <c:pt idx="639">
                  <c:v>132</c:v>
                </c:pt>
                <c:pt idx="640">
                  <c:v>48</c:v>
                </c:pt>
                <c:pt idx="641">
                  <c:v>92</c:v>
                </c:pt>
                <c:pt idx="642">
                  <c:v>143</c:v>
                </c:pt>
                <c:pt idx="643">
                  <c:v>92</c:v>
                </c:pt>
                <c:pt idx="644">
                  <c:v>330</c:v>
                </c:pt>
                <c:pt idx="645">
                  <c:v>96</c:v>
                </c:pt>
                <c:pt idx="646">
                  <c:v>89.6</c:v>
                </c:pt>
                <c:pt idx="647">
                  <c:v>112</c:v>
                </c:pt>
                <c:pt idx="648">
                  <c:v>92</c:v>
                </c:pt>
                <c:pt idx="649">
                  <c:v>161</c:v>
                </c:pt>
                <c:pt idx="650">
                  <c:v>23</c:v>
                </c:pt>
                <c:pt idx="651">
                  <c:v>104.5</c:v>
                </c:pt>
                <c:pt idx="652">
                  <c:v>145.6</c:v>
                </c:pt>
                <c:pt idx="653">
                  <c:v>23</c:v>
                </c:pt>
                <c:pt idx="654">
                  <c:v>121</c:v>
                </c:pt>
                <c:pt idx="655">
                  <c:v>209</c:v>
                </c:pt>
                <c:pt idx="656">
                  <c:v>319</c:v>
                </c:pt>
                <c:pt idx="657">
                  <c:v>92</c:v>
                </c:pt>
                <c:pt idx="658">
                  <c:v>104.5</c:v>
                </c:pt>
                <c:pt idx="659">
                  <c:v>55</c:v>
                </c:pt>
                <c:pt idx="660">
                  <c:v>66</c:v>
                </c:pt>
                <c:pt idx="661">
                  <c:v>115</c:v>
                </c:pt>
                <c:pt idx="662">
                  <c:v>179.2</c:v>
                </c:pt>
                <c:pt idx="663">
                  <c:v>286</c:v>
                </c:pt>
                <c:pt idx="664">
                  <c:v>179.2</c:v>
                </c:pt>
                <c:pt idx="665">
                  <c:v>143</c:v>
                </c:pt>
                <c:pt idx="666">
                  <c:v>440</c:v>
                </c:pt>
                <c:pt idx="667">
                  <c:v>74.16</c:v>
                </c:pt>
                <c:pt idx="668">
                  <c:v>247.5</c:v>
                </c:pt>
                <c:pt idx="669">
                  <c:v>34.5</c:v>
                </c:pt>
                <c:pt idx="670">
                  <c:v>48</c:v>
                </c:pt>
                <c:pt idx="671">
                  <c:v>143</c:v>
                </c:pt>
                <c:pt idx="672">
                  <c:v>168</c:v>
                </c:pt>
                <c:pt idx="673">
                  <c:v>143</c:v>
                </c:pt>
                <c:pt idx="674">
                  <c:v>34.5</c:v>
                </c:pt>
                <c:pt idx="675">
                  <c:v>120</c:v>
                </c:pt>
                <c:pt idx="676">
                  <c:v>73.34</c:v>
                </c:pt>
                <c:pt idx="677">
                  <c:v>99</c:v>
                </c:pt>
                <c:pt idx="678">
                  <c:v>92</c:v>
                </c:pt>
                <c:pt idx="679">
                  <c:v>69</c:v>
                </c:pt>
                <c:pt idx="680">
                  <c:v>336</c:v>
                </c:pt>
                <c:pt idx="681">
                  <c:v>143</c:v>
                </c:pt>
                <c:pt idx="682">
                  <c:v>46</c:v>
                </c:pt>
                <c:pt idx="683">
                  <c:v>23</c:v>
                </c:pt>
                <c:pt idx="684">
                  <c:v>34.5</c:v>
                </c:pt>
                <c:pt idx="685">
                  <c:v>121</c:v>
                </c:pt>
                <c:pt idx="686">
                  <c:v>88</c:v>
                </c:pt>
                <c:pt idx="687">
                  <c:v>220</c:v>
                </c:pt>
                <c:pt idx="688">
                  <c:v>257.60000000000002</c:v>
                </c:pt>
                <c:pt idx="689">
                  <c:v>112</c:v>
                </c:pt>
                <c:pt idx="690">
                  <c:v>336</c:v>
                </c:pt>
                <c:pt idx="691">
                  <c:v>112</c:v>
                </c:pt>
                <c:pt idx="692">
                  <c:v>104.5</c:v>
                </c:pt>
                <c:pt idx="693">
                  <c:v>63.16</c:v>
                </c:pt>
                <c:pt idx="694">
                  <c:v>34.5</c:v>
                </c:pt>
                <c:pt idx="695">
                  <c:v>268.8</c:v>
                </c:pt>
                <c:pt idx="696">
                  <c:v>231</c:v>
                </c:pt>
                <c:pt idx="697">
                  <c:v>209</c:v>
                </c:pt>
                <c:pt idx="698">
                  <c:v>121</c:v>
                </c:pt>
                <c:pt idx="699">
                  <c:v>143</c:v>
                </c:pt>
                <c:pt idx="700">
                  <c:v>67.2</c:v>
                </c:pt>
                <c:pt idx="701">
                  <c:v>69</c:v>
                </c:pt>
                <c:pt idx="702">
                  <c:v>460</c:v>
                </c:pt>
                <c:pt idx="703">
                  <c:v>46</c:v>
                </c:pt>
                <c:pt idx="704">
                  <c:v>143</c:v>
                </c:pt>
                <c:pt idx="705">
                  <c:v>110</c:v>
                </c:pt>
                <c:pt idx="706">
                  <c:v>116.72</c:v>
                </c:pt>
                <c:pt idx="707">
                  <c:v>143</c:v>
                </c:pt>
                <c:pt idx="708">
                  <c:v>46.69</c:v>
                </c:pt>
                <c:pt idx="709">
                  <c:v>92</c:v>
                </c:pt>
                <c:pt idx="710">
                  <c:v>78.400000000000006</c:v>
                </c:pt>
                <c:pt idx="711">
                  <c:v>192</c:v>
                </c:pt>
                <c:pt idx="712">
                  <c:v>92</c:v>
                </c:pt>
                <c:pt idx="713">
                  <c:v>138</c:v>
                </c:pt>
                <c:pt idx="714">
                  <c:v>168</c:v>
                </c:pt>
                <c:pt idx="715">
                  <c:v>143</c:v>
                </c:pt>
                <c:pt idx="716">
                  <c:v>143</c:v>
                </c:pt>
                <c:pt idx="717">
                  <c:v>103.5</c:v>
                </c:pt>
                <c:pt idx="718">
                  <c:v>23</c:v>
                </c:pt>
                <c:pt idx="719">
                  <c:v>143</c:v>
                </c:pt>
                <c:pt idx="720">
                  <c:v>198</c:v>
                </c:pt>
                <c:pt idx="721">
                  <c:v>216</c:v>
                </c:pt>
                <c:pt idx="722">
                  <c:v>179.2</c:v>
                </c:pt>
                <c:pt idx="723">
                  <c:v>99</c:v>
                </c:pt>
                <c:pt idx="724">
                  <c:v>23</c:v>
                </c:pt>
                <c:pt idx="725">
                  <c:v>72</c:v>
                </c:pt>
                <c:pt idx="726">
                  <c:v>319</c:v>
                </c:pt>
                <c:pt idx="727">
                  <c:v>89.6</c:v>
                </c:pt>
                <c:pt idx="728">
                  <c:v>34.5</c:v>
                </c:pt>
                <c:pt idx="729">
                  <c:v>257.60000000000002</c:v>
                </c:pt>
                <c:pt idx="730">
                  <c:v>34.5</c:v>
                </c:pt>
                <c:pt idx="731">
                  <c:v>15.8</c:v>
                </c:pt>
                <c:pt idx="732">
                  <c:v>336</c:v>
                </c:pt>
                <c:pt idx="733">
                  <c:v>46</c:v>
                </c:pt>
                <c:pt idx="734">
                  <c:v>78.400000000000006</c:v>
                </c:pt>
                <c:pt idx="735">
                  <c:v>46</c:v>
                </c:pt>
                <c:pt idx="736">
                  <c:v>23</c:v>
                </c:pt>
                <c:pt idx="737">
                  <c:v>88</c:v>
                </c:pt>
                <c:pt idx="738">
                  <c:v>13</c:v>
                </c:pt>
                <c:pt idx="739">
                  <c:v>73.069999999999993</c:v>
                </c:pt>
                <c:pt idx="740">
                  <c:v>92</c:v>
                </c:pt>
                <c:pt idx="741">
                  <c:v>36.659999999999997</c:v>
                </c:pt>
                <c:pt idx="742">
                  <c:v>99</c:v>
                </c:pt>
                <c:pt idx="743">
                  <c:v>230</c:v>
                </c:pt>
                <c:pt idx="744">
                  <c:v>179.2</c:v>
                </c:pt>
                <c:pt idx="745">
                  <c:v>57.5</c:v>
                </c:pt>
                <c:pt idx="746">
                  <c:v>46</c:v>
                </c:pt>
                <c:pt idx="747">
                  <c:v>96</c:v>
                </c:pt>
                <c:pt idx="748">
                  <c:v>69</c:v>
                </c:pt>
                <c:pt idx="749">
                  <c:v>176</c:v>
                </c:pt>
                <c:pt idx="750">
                  <c:v>33</c:v>
                </c:pt>
                <c:pt idx="751">
                  <c:v>23</c:v>
                </c:pt>
                <c:pt idx="752">
                  <c:v>220</c:v>
                </c:pt>
                <c:pt idx="753">
                  <c:v>112</c:v>
                </c:pt>
                <c:pt idx="754">
                  <c:v>143</c:v>
                </c:pt>
                <c:pt idx="755">
                  <c:v>72</c:v>
                </c:pt>
                <c:pt idx="756">
                  <c:v>143</c:v>
                </c:pt>
                <c:pt idx="757">
                  <c:v>143</c:v>
                </c:pt>
                <c:pt idx="758">
                  <c:v>143</c:v>
                </c:pt>
                <c:pt idx="759">
                  <c:v>89.6</c:v>
                </c:pt>
                <c:pt idx="760">
                  <c:v>92</c:v>
                </c:pt>
                <c:pt idx="761">
                  <c:v>352</c:v>
                </c:pt>
                <c:pt idx="762">
                  <c:v>89.6</c:v>
                </c:pt>
                <c:pt idx="763">
                  <c:v>57.5</c:v>
                </c:pt>
                <c:pt idx="764">
                  <c:v>57.5</c:v>
                </c:pt>
                <c:pt idx="765">
                  <c:v>57.5</c:v>
                </c:pt>
                <c:pt idx="766">
                  <c:v>57.5</c:v>
                </c:pt>
                <c:pt idx="767">
                  <c:v>66</c:v>
                </c:pt>
                <c:pt idx="768">
                  <c:v>57.5</c:v>
                </c:pt>
                <c:pt idx="769">
                  <c:v>176</c:v>
                </c:pt>
                <c:pt idx="770">
                  <c:v>115</c:v>
                </c:pt>
                <c:pt idx="771">
                  <c:v>143</c:v>
                </c:pt>
                <c:pt idx="772">
                  <c:v>143</c:v>
                </c:pt>
                <c:pt idx="773">
                  <c:v>172.5</c:v>
                </c:pt>
                <c:pt idx="774">
                  <c:v>168</c:v>
                </c:pt>
                <c:pt idx="775">
                  <c:v>30.53</c:v>
                </c:pt>
                <c:pt idx="776">
                  <c:v>425.6</c:v>
                </c:pt>
                <c:pt idx="777">
                  <c:v>352</c:v>
                </c:pt>
                <c:pt idx="778">
                  <c:v>92</c:v>
                </c:pt>
                <c:pt idx="779">
                  <c:v>268.8</c:v>
                </c:pt>
                <c:pt idx="780">
                  <c:v>57.5</c:v>
                </c:pt>
                <c:pt idx="781">
                  <c:v>161</c:v>
                </c:pt>
                <c:pt idx="782">
                  <c:v>92</c:v>
                </c:pt>
                <c:pt idx="783">
                  <c:v>39.479999999999997</c:v>
                </c:pt>
                <c:pt idx="784">
                  <c:v>143</c:v>
                </c:pt>
                <c:pt idx="785">
                  <c:v>115</c:v>
                </c:pt>
                <c:pt idx="786">
                  <c:v>80.5</c:v>
                </c:pt>
                <c:pt idx="787">
                  <c:v>143</c:v>
                </c:pt>
                <c:pt idx="788">
                  <c:v>46</c:v>
                </c:pt>
                <c:pt idx="789">
                  <c:v>138</c:v>
                </c:pt>
                <c:pt idx="790">
                  <c:v>34.5</c:v>
                </c:pt>
                <c:pt idx="791">
                  <c:v>57.5</c:v>
                </c:pt>
                <c:pt idx="792">
                  <c:v>57.5</c:v>
                </c:pt>
                <c:pt idx="793">
                  <c:v>57.5</c:v>
                </c:pt>
                <c:pt idx="794">
                  <c:v>168</c:v>
                </c:pt>
                <c:pt idx="795">
                  <c:v>57.5</c:v>
                </c:pt>
                <c:pt idx="796">
                  <c:v>57.5</c:v>
                </c:pt>
                <c:pt idx="797">
                  <c:v>46</c:v>
                </c:pt>
                <c:pt idx="798">
                  <c:v>24</c:v>
                </c:pt>
                <c:pt idx="799">
                  <c:v>36.659999999999997</c:v>
                </c:pt>
                <c:pt idx="800">
                  <c:v>143</c:v>
                </c:pt>
                <c:pt idx="801">
                  <c:v>352</c:v>
                </c:pt>
                <c:pt idx="802">
                  <c:v>143</c:v>
                </c:pt>
                <c:pt idx="803">
                  <c:v>143</c:v>
                </c:pt>
                <c:pt idx="804">
                  <c:v>154</c:v>
                </c:pt>
                <c:pt idx="805">
                  <c:v>89.6</c:v>
                </c:pt>
                <c:pt idx="806">
                  <c:v>72</c:v>
                </c:pt>
                <c:pt idx="807">
                  <c:v>209</c:v>
                </c:pt>
                <c:pt idx="808">
                  <c:v>88</c:v>
                </c:pt>
                <c:pt idx="809">
                  <c:v>104.5</c:v>
                </c:pt>
                <c:pt idx="810">
                  <c:v>46</c:v>
                </c:pt>
                <c:pt idx="811">
                  <c:v>17.510000000000002</c:v>
                </c:pt>
                <c:pt idx="812">
                  <c:v>92</c:v>
                </c:pt>
                <c:pt idx="813">
                  <c:v>143</c:v>
                </c:pt>
                <c:pt idx="814">
                  <c:v>187</c:v>
                </c:pt>
                <c:pt idx="815">
                  <c:v>286</c:v>
                </c:pt>
                <c:pt idx="816">
                  <c:v>24</c:v>
                </c:pt>
                <c:pt idx="817">
                  <c:v>257.60000000000002</c:v>
                </c:pt>
                <c:pt idx="818">
                  <c:v>88</c:v>
                </c:pt>
                <c:pt idx="819">
                  <c:v>105</c:v>
                </c:pt>
                <c:pt idx="820">
                  <c:v>69</c:v>
                </c:pt>
                <c:pt idx="821">
                  <c:v>110</c:v>
                </c:pt>
                <c:pt idx="822">
                  <c:v>286</c:v>
                </c:pt>
                <c:pt idx="823">
                  <c:v>253</c:v>
                </c:pt>
                <c:pt idx="824">
                  <c:v>146.66</c:v>
                </c:pt>
                <c:pt idx="825">
                  <c:v>24</c:v>
                </c:pt>
                <c:pt idx="826">
                  <c:v>24</c:v>
                </c:pt>
                <c:pt idx="827">
                  <c:v>95.34</c:v>
                </c:pt>
                <c:pt idx="828">
                  <c:v>132</c:v>
                </c:pt>
                <c:pt idx="829">
                  <c:v>112</c:v>
                </c:pt>
                <c:pt idx="830">
                  <c:v>57.5</c:v>
                </c:pt>
                <c:pt idx="831">
                  <c:v>24</c:v>
                </c:pt>
                <c:pt idx="832">
                  <c:v>69</c:v>
                </c:pt>
                <c:pt idx="833">
                  <c:v>24</c:v>
                </c:pt>
                <c:pt idx="834">
                  <c:v>220</c:v>
                </c:pt>
                <c:pt idx="835">
                  <c:v>220</c:v>
                </c:pt>
                <c:pt idx="836">
                  <c:v>48</c:v>
                </c:pt>
                <c:pt idx="837">
                  <c:v>70.03</c:v>
                </c:pt>
                <c:pt idx="838">
                  <c:v>66</c:v>
                </c:pt>
                <c:pt idx="839">
                  <c:v>92</c:v>
                </c:pt>
                <c:pt idx="840">
                  <c:v>99</c:v>
                </c:pt>
                <c:pt idx="841">
                  <c:v>34.5</c:v>
                </c:pt>
                <c:pt idx="842">
                  <c:v>57.5</c:v>
                </c:pt>
                <c:pt idx="843">
                  <c:v>34.5</c:v>
                </c:pt>
                <c:pt idx="844">
                  <c:v>89.6</c:v>
                </c:pt>
                <c:pt idx="845">
                  <c:v>132</c:v>
                </c:pt>
                <c:pt idx="846">
                  <c:v>92</c:v>
                </c:pt>
                <c:pt idx="847">
                  <c:v>352</c:v>
                </c:pt>
                <c:pt idx="848">
                  <c:v>143</c:v>
                </c:pt>
                <c:pt idx="849">
                  <c:v>92</c:v>
                </c:pt>
                <c:pt idx="850">
                  <c:v>230</c:v>
                </c:pt>
                <c:pt idx="851">
                  <c:v>110</c:v>
                </c:pt>
                <c:pt idx="852">
                  <c:v>89.6</c:v>
                </c:pt>
                <c:pt idx="853">
                  <c:v>143</c:v>
                </c:pt>
                <c:pt idx="854">
                  <c:v>34.5</c:v>
                </c:pt>
                <c:pt idx="855">
                  <c:v>143</c:v>
                </c:pt>
                <c:pt idx="856">
                  <c:v>24</c:v>
                </c:pt>
                <c:pt idx="857">
                  <c:v>36.659999999999997</c:v>
                </c:pt>
                <c:pt idx="858">
                  <c:v>220</c:v>
                </c:pt>
                <c:pt idx="859">
                  <c:v>23</c:v>
                </c:pt>
                <c:pt idx="860">
                  <c:v>87.54</c:v>
                </c:pt>
                <c:pt idx="861">
                  <c:v>168</c:v>
                </c:pt>
                <c:pt idx="862">
                  <c:v>168</c:v>
                </c:pt>
                <c:pt idx="863">
                  <c:v>69</c:v>
                </c:pt>
                <c:pt idx="864">
                  <c:v>34.5</c:v>
                </c:pt>
                <c:pt idx="865">
                  <c:v>23</c:v>
                </c:pt>
                <c:pt idx="866">
                  <c:v>168</c:v>
                </c:pt>
                <c:pt idx="867">
                  <c:v>115</c:v>
                </c:pt>
                <c:pt idx="868">
                  <c:v>89.6</c:v>
                </c:pt>
                <c:pt idx="869">
                  <c:v>110</c:v>
                </c:pt>
                <c:pt idx="870">
                  <c:v>253</c:v>
                </c:pt>
                <c:pt idx="871">
                  <c:v>88</c:v>
                </c:pt>
                <c:pt idx="872">
                  <c:v>112</c:v>
                </c:pt>
                <c:pt idx="873">
                  <c:v>112</c:v>
                </c:pt>
                <c:pt idx="874">
                  <c:v>168</c:v>
                </c:pt>
                <c:pt idx="875">
                  <c:v>58.36</c:v>
                </c:pt>
                <c:pt idx="876">
                  <c:v>99</c:v>
                </c:pt>
                <c:pt idx="877">
                  <c:v>112</c:v>
                </c:pt>
                <c:pt idx="878">
                  <c:v>121</c:v>
                </c:pt>
                <c:pt idx="879">
                  <c:v>104.5</c:v>
                </c:pt>
                <c:pt idx="880">
                  <c:v>88</c:v>
                </c:pt>
                <c:pt idx="881">
                  <c:v>168</c:v>
                </c:pt>
                <c:pt idx="882">
                  <c:v>44</c:v>
                </c:pt>
                <c:pt idx="883">
                  <c:v>55</c:v>
                </c:pt>
                <c:pt idx="884">
                  <c:v>46</c:v>
                </c:pt>
                <c:pt idx="885">
                  <c:v>92</c:v>
                </c:pt>
                <c:pt idx="886">
                  <c:v>46</c:v>
                </c:pt>
                <c:pt idx="887">
                  <c:v>115</c:v>
                </c:pt>
                <c:pt idx="888">
                  <c:v>143</c:v>
                </c:pt>
                <c:pt idx="889">
                  <c:v>143</c:v>
                </c:pt>
                <c:pt idx="890">
                  <c:v>88</c:v>
                </c:pt>
                <c:pt idx="891">
                  <c:v>121</c:v>
                </c:pt>
                <c:pt idx="892">
                  <c:v>80.5</c:v>
                </c:pt>
                <c:pt idx="893">
                  <c:v>207</c:v>
                </c:pt>
                <c:pt idx="894">
                  <c:v>154</c:v>
                </c:pt>
                <c:pt idx="895">
                  <c:v>198</c:v>
                </c:pt>
                <c:pt idx="896">
                  <c:v>308</c:v>
                </c:pt>
                <c:pt idx="897">
                  <c:v>72</c:v>
                </c:pt>
                <c:pt idx="898">
                  <c:v>99</c:v>
                </c:pt>
                <c:pt idx="899">
                  <c:v>99</c:v>
                </c:pt>
                <c:pt idx="900">
                  <c:v>115</c:v>
                </c:pt>
                <c:pt idx="901">
                  <c:v>99</c:v>
                </c:pt>
                <c:pt idx="902">
                  <c:v>179.2</c:v>
                </c:pt>
                <c:pt idx="903">
                  <c:v>69</c:v>
                </c:pt>
                <c:pt idx="904">
                  <c:v>396</c:v>
                </c:pt>
                <c:pt idx="905">
                  <c:v>168</c:v>
                </c:pt>
                <c:pt idx="906">
                  <c:v>57.5</c:v>
                </c:pt>
                <c:pt idx="907">
                  <c:v>92</c:v>
                </c:pt>
                <c:pt idx="908">
                  <c:v>230</c:v>
                </c:pt>
                <c:pt idx="909">
                  <c:v>110</c:v>
                </c:pt>
                <c:pt idx="910">
                  <c:v>55</c:v>
                </c:pt>
                <c:pt idx="911">
                  <c:v>89.6</c:v>
                </c:pt>
                <c:pt idx="912">
                  <c:v>110</c:v>
                </c:pt>
                <c:pt idx="913">
                  <c:v>425.6</c:v>
                </c:pt>
                <c:pt idx="914">
                  <c:v>92</c:v>
                </c:pt>
                <c:pt idx="915">
                  <c:v>45.2</c:v>
                </c:pt>
                <c:pt idx="916">
                  <c:v>143</c:v>
                </c:pt>
                <c:pt idx="917">
                  <c:v>87.54</c:v>
                </c:pt>
                <c:pt idx="918">
                  <c:v>23</c:v>
                </c:pt>
                <c:pt idx="919">
                  <c:v>143</c:v>
                </c:pt>
                <c:pt idx="920">
                  <c:v>198</c:v>
                </c:pt>
                <c:pt idx="921">
                  <c:v>18.34</c:v>
                </c:pt>
                <c:pt idx="922">
                  <c:v>111.65</c:v>
                </c:pt>
                <c:pt idx="923">
                  <c:v>23</c:v>
                </c:pt>
                <c:pt idx="924">
                  <c:v>24</c:v>
                </c:pt>
                <c:pt idx="925">
                  <c:v>88</c:v>
                </c:pt>
                <c:pt idx="926">
                  <c:v>46</c:v>
                </c:pt>
                <c:pt idx="927">
                  <c:v>44</c:v>
                </c:pt>
                <c:pt idx="928">
                  <c:v>46</c:v>
                </c:pt>
                <c:pt idx="929">
                  <c:v>143</c:v>
                </c:pt>
                <c:pt idx="930">
                  <c:v>165</c:v>
                </c:pt>
                <c:pt idx="931">
                  <c:v>110</c:v>
                </c:pt>
                <c:pt idx="932">
                  <c:v>110</c:v>
                </c:pt>
                <c:pt idx="933">
                  <c:v>55</c:v>
                </c:pt>
                <c:pt idx="934">
                  <c:v>194.34</c:v>
                </c:pt>
                <c:pt idx="935">
                  <c:v>33</c:v>
                </c:pt>
                <c:pt idx="936">
                  <c:v>425.6</c:v>
                </c:pt>
                <c:pt idx="937">
                  <c:v>110</c:v>
                </c:pt>
                <c:pt idx="938">
                  <c:v>123.3</c:v>
                </c:pt>
                <c:pt idx="939">
                  <c:v>220</c:v>
                </c:pt>
                <c:pt idx="940">
                  <c:v>34.5</c:v>
                </c:pt>
                <c:pt idx="941">
                  <c:v>78.400000000000006</c:v>
                </c:pt>
                <c:pt idx="942">
                  <c:v>99</c:v>
                </c:pt>
                <c:pt idx="943">
                  <c:v>330</c:v>
                </c:pt>
                <c:pt idx="944">
                  <c:v>69</c:v>
                </c:pt>
                <c:pt idx="945">
                  <c:v>179.2</c:v>
                </c:pt>
                <c:pt idx="946">
                  <c:v>276</c:v>
                </c:pt>
                <c:pt idx="947">
                  <c:v>425.6</c:v>
                </c:pt>
                <c:pt idx="948">
                  <c:v>132</c:v>
                </c:pt>
                <c:pt idx="949">
                  <c:v>55</c:v>
                </c:pt>
                <c:pt idx="950">
                  <c:v>286</c:v>
                </c:pt>
                <c:pt idx="951">
                  <c:v>138</c:v>
                </c:pt>
                <c:pt idx="952">
                  <c:v>70</c:v>
                </c:pt>
                <c:pt idx="953">
                  <c:v>352</c:v>
                </c:pt>
                <c:pt idx="954">
                  <c:v>257.60000000000002</c:v>
                </c:pt>
                <c:pt idx="955">
                  <c:v>46</c:v>
                </c:pt>
                <c:pt idx="956">
                  <c:v>268.8</c:v>
                </c:pt>
                <c:pt idx="957">
                  <c:v>110</c:v>
                </c:pt>
                <c:pt idx="958">
                  <c:v>156.80000000000001</c:v>
                </c:pt>
                <c:pt idx="959">
                  <c:v>440</c:v>
                </c:pt>
                <c:pt idx="960">
                  <c:v>110</c:v>
                </c:pt>
                <c:pt idx="961">
                  <c:v>46</c:v>
                </c:pt>
                <c:pt idx="962">
                  <c:v>257.60000000000002</c:v>
                </c:pt>
                <c:pt idx="963">
                  <c:v>134.4</c:v>
                </c:pt>
                <c:pt idx="964">
                  <c:v>308</c:v>
                </c:pt>
                <c:pt idx="965">
                  <c:v>57.5</c:v>
                </c:pt>
                <c:pt idx="966">
                  <c:v>143</c:v>
                </c:pt>
                <c:pt idx="967">
                  <c:v>176</c:v>
                </c:pt>
                <c:pt idx="968">
                  <c:v>24</c:v>
                </c:pt>
                <c:pt idx="969">
                  <c:v>88</c:v>
                </c:pt>
                <c:pt idx="970">
                  <c:v>29.34</c:v>
                </c:pt>
                <c:pt idx="971">
                  <c:v>110</c:v>
                </c:pt>
                <c:pt idx="972">
                  <c:v>70</c:v>
                </c:pt>
                <c:pt idx="973">
                  <c:v>110</c:v>
                </c:pt>
                <c:pt idx="974">
                  <c:v>57.5</c:v>
                </c:pt>
                <c:pt idx="975">
                  <c:v>33</c:v>
                </c:pt>
                <c:pt idx="976">
                  <c:v>55</c:v>
                </c:pt>
                <c:pt idx="977">
                  <c:v>207</c:v>
                </c:pt>
                <c:pt idx="978">
                  <c:v>506</c:v>
                </c:pt>
                <c:pt idx="979">
                  <c:v>460</c:v>
                </c:pt>
                <c:pt idx="980">
                  <c:v>2.2000000000000002</c:v>
                </c:pt>
                <c:pt idx="981">
                  <c:v>253</c:v>
                </c:pt>
                <c:pt idx="982">
                  <c:v>506</c:v>
                </c:pt>
                <c:pt idx="983">
                  <c:v>667</c:v>
                </c:pt>
                <c:pt idx="984">
                  <c:v>143</c:v>
                </c:pt>
                <c:pt idx="985">
                  <c:v>99</c:v>
                </c:pt>
                <c:pt idx="986">
                  <c:v>253</c:v>
                </c:pt>
                <c:pt idx="987">
                  <c:v>506</c:v>
                </c:pt>
                <c:pt idx="988">
                  <c:v>330</c:v>
                </c:pt>
                <c:pt idx="989">
                  <c:v>179.2</c:v>
                </c:pt>
                <c:pt idx="990">
                  <c:v>143</c:v>
                </c:pt>
                <c:pt idx="991">
                  <c:v>143</c:v>
                </c:pt>
                <c:pt idx="992">
                  <c:v>115</c:v>
                </c:pt>
                <c:pt idx="993">
                  <c:v>143</c:v>
                </c:pt>
                <c:pt idx="994">
                  <c:v>168</c:v>
                </c:pt>
                <c:pt idx="995">
                  <c:v>207</c:v>
                </c:pt>
                <c:pt idx="996">
                  <c:v>253</c:v>
                </c:pt>
                <c:pt idx="997">
                  <c:v>168</c:v>
                </c:pt>
                <c:pt idx="998">
                  <c:v>27.5</c:v>
                </c:pt>
                <c:pt idx="999">
                  <c:v>104.5</c:v>
                </c:pt>
                <c:pt idx="1000">
                  <c:v>110</c:v>
                </c:pt>
                <c:pt idx="1001">
                  <c:v>66</c:v>
                </c:pt>
                <c:pt idx="1002">
                  <c:v>143</c:v>
                </c:pt>
                <c:pt idx="1003">
                  <c:v>143</c:v>
                </c:pt>
                <c:pt idx="1004">
                  <c:v>104.5</c:v>
                </c:pt>
                <c:pt idx="1005">
                  <c:v>143</c:v>
                </c:pt>
                <c:pt idx="1006">
                  <c:v>46</c:v>
                </c:pt>
                <c:pt idx="1007">
                  <c:v>275</c:v>
                </c:pt>
                <c:pt idx="1008">
                  <c:v>275</c:v>
                </c:pt>
                <c:pt idx="1009">
                  <c:v>55</c:v>
                </c:pt>
                <c:pt idx="1010">
                  <c:v>34.5</c:v>
                </c:pt>
                <c:pt idx="1011">
                  <c:v>111.65</c:v>
                </c:pt>
                <c:pt idx="1012">
                  <c:v>143</c:v>
                </c:pt>
                <c:pt idx="1013">
                  <c:v>110</c:v>
                </c:pt>
                <c:pt idx="1014">
                  <c:v>88</c:v>
                </c:pt>
                <c:pt idx="1015">
                  <c:v>88</c:v>
                </c:pt>
                <c:pt idx="1016">
                  <c:v>172.5</c:v>
                </c:pt>
                <c:pt idx="1017">
                  <c:v>138</c:v>
                </c:pt>
                <c:pt idx="1018">
                  <c:v>143</c:v>
                </c:pt>
                <c:pt idx="1019">
                  <c:v>80.5</c:v>
                </c:pt>
                <c:pt idx="1020">
                  <c:v>23</c:v>
                </c:pt>
                <c:pt idx="1021">
                  <c:v>168</c:v>
                </c:pt>
                <c:pt idx="1022">
                  <c:v>66</c:v>
                </c:pt>
                <c:pt idx="1023">
                  <c:v>572</c:v>
                </c:pt>
                <c:pt idx="1024">
                  <c:v>66</c:v>
                </c:pt>
                <c:pt idx="1025">
                  <c:v>92</c:v>
                </c:pt>
                <c:pt idx="1026">
                  <c:v>425.6</c:v>
                </c:pt>
                <c:pt idx="1027">
                  <c:v>121</c:v>
                </c:pt>
                <c:pt idx="1028">
                  <c:v>341</c:v>
                </c:pt>
                <c:pt idx="1029">
                  <c:v>231</c:v>
                </c:pt>
                <c:pt idx="1030">
                  <c:v>231</c:v>
                </c:pt>
                <c:pt idx="1031">
                  <c:v>187</c:v>
                </c:pt>
                <c:pt idx="1032">
                  <c:v>187</c:v>
                </c:pt>
                <c:pt idx="1033">
                  <c:v>154</c:v>
                </c:pt>
                <c:pt idx="1034">
                  <c:v>231</c:v>
                </c:pt>
                <c:pt idx="1035">
                  <c:v>132</c:v>
                </c:pt>
                <c:pt idx="1036">
                  <c:v>132</c:v>
                </c:pt>
                <c:pt idx="1037">
                  <c:v>132</c:v>
                </c:pt>
                <c:pt idx="1038">
                  <c:v>198</c:v>
                </c:pt>
                <c:pt idx="1039">
                  <c:v>99</c:v>
                </c:pt>
                <c:pt idx="1040">
                  <c:v>154</c:v>
                </c:pt>
                <c:pt idx="1041">
                  <c:v>231</c:v>
                </c:pt>
                <c:pt idx="1042">
                  <c:v>374</c:v>
                </c:pt>
                <c:pt idx="1043">
                  <c:v>132</c:v>
                </c:pt>
                <c:pt idx="1044">
                  <c:v>59.4</c:v>
                </c:pt>
                <c:pt idx="1045">
                  <c:v>187</c:v>
                </c:pt>
                <c:pt idx="1046">
                  <c:v>198</c:v>
                </c:pt>
                <c:pt idx="1047">
                  <c:v>55</c:v>
                </c:pt>
                <c:pt idx="1048">
                  <c:v>154</c:v>
                </c:pt>
                <c:pt idx="1049">
                  <c:v>99</c:v>
                </c:pt>
                <c:pt idx="1050">
                  <c:v>99</c:v>
                </c:pt>
                <c:pt idx="1051">
                  <c:v>396</c:v>
                </c:pt>
                <c:pt idx="1052">
                  <c:v>198</c:v>
                </c:pt>
                <c:pt idx="1053">
                  <c:v>231</c:v>
                </c:pt>
                <c:pt idx="1054">
                  <c:v>99</c:v>
                </c:pt>
                <c:pt idx="1055">
                  <c:v>297</c:v>
                </c:pt>
                <c:pt idx="1056">
                  <c:v>297</c:v>
                </c:pt>
                <c:pt idx="1057">
                  <c:v>231</c:v>
                </c:pt>
                <c:pt idx="1058">
                  <c:v>132</c:v>
                </c:pt>
                <c:pt idx="1059">
                  <c:v>132</c:v>
                </c:pt>
                <c:pt idx="1060">
                  <c:v>154</c:v>
                </c:pt>
                <c:pt idx="1061">
                  <c:v>132</c:v>
                </c:pt>
                <c:pt idx="1062">
                  <c:v>132</c:v>
                </c:pt>
                <c:pt idx="1063">
                  <c:v>145.6</c:v>
                </c:pt>
                <c:pt idx="1064">
                  <c:v>187</c:v>
                </c:pt>
                <c:pt idx="1065">
                  <c:v>198</c:v>
                </c:pt>
                <c:pt idx="1066">
                  <c:v>66</c:v>
                </c:pt>
                <c:pt idx="1067">
                  <c:v>198</c:v>
                </c:pt>
                <c:pt idx="1068">
                  <c:v>187</c:v>
                </c:pt>
                <c:pt idx="1069">
                  <c:v>99</c:v>
                </c:pt>
                <c:pt idx="1070">
                  <c:v>66</c:v>
                </c:pt>
                <c:pt idx="1071">
                  <c:v>168</c:v>
                </c:pt>
                <c:pt idx="1072">
                  <c:v>132</c:v>
                </c:pt>
                <c:pt idx="1073">
                  <c:v>462</c:v>
                </c:pt>
                <c:pt idx="1074">
                  <c:v>132</c:v>
                </c:pt>
                <c:pt idx="1075">
                  <c:v>154</c:v>
                </c:pt>
                <c:pt idx="1076">
                  <c:v>99</c:v>
                </c:pt>
                <c:pt idx="1077">
                  <c:v>154</c:v>
                </c:pt>
                <c:pt idx="1078">
                  <c:v>99</c:v>
                </c:pt>
                <c:pt idx="1079">
                  <c:v>517</c:v>
                </c:pt>
                <c:pt idx="1080">
                  <c:v>198</c:v>
                </c:pt>
                <c:pt idx="1081">
                  <c:v>187</c:v>
                </c:pt>
                <c:pt idx="1082">
                  <c:v>132</c:v>
                </c:pt>
                <c:pt idx="1083">
                  <c:v>132</c:v>
                </c:pt>
                <c:pt idx="1084">
                  <c:v>143</c:v>
                </c:pt>
                <c:pt idx="1085">
                  <c:v>264</c:v>
                </c:pt>
                <c:pt idx="1086">
                  <c:v>110</c:v>
                </c:pt>
                <c:pt idx="1087">
                  <c:v>99</c:v>
                </c:pt>
                <c:pt idx="1088">
                  <c:v>99</c:v>
                </c:pt>
                <c:pt idx="1089">
                  <c:v>143</c:v>
                </c:pt>
                <c:pt idx="1090">
                  <c:v>220</c:v>
                </c:pt>
                <c:pt idx="1091">
                  <c:v>352</c:v>
                </c:pt>
                <c:pt idx="1092">
                  <c:v>69</c:v>
                </c:pt>
                <c:pt idx="1093">
                  <c:v>161</c:v>
                </c:pt>
                <c:pt idx="1094">
                  <c:v>44</c:v>
                </c:pt>
                <c:pt idx="1095">
                  <c:v>103.5</c:v>
                </c:pt>
                <c:pt idx="1096">
                  <c:v>103.5</c:v>
                </c:pt>
                <c:pt idx="1097">
                  <c:v>207</c:v>
                </c:pt>
                <c:pt idx="1098">
                  <c:v>46</c:v>
                </c:pt>
                <c:pt idx="1099">
                  <c:v>138</c:v>
                </c:pt>
                <c:pt idx="1100">
                  <c:v>207</c:v>
                </c:pt>
                <c:pt idx="1101">
                  <c:v>138</c:v>
                </c:pt>
                <c:pt idx="1102">
                  <c:v>99</c:v>
                </c:pt>
                <c:pt idx="1103">
                  <c:v>220</c:v>
                </c:pt>
                <c:pt idx="1104">
                  <c:v>115</c:v>
                </c:pt>
                <c:pt idx="1105">
                  <c:v>379.5</c:v>
                </c:pt>
                <c:pt idx="1106">
                  <c:v>46</c:v>
                </c:pt>
                <c:pt idx="1107">
                  <c:v>58.36</c:v>
                </c:pt>
                <c:pt idx="1108">
                  <c:v>103.5</c:v>
                </c:pt>
                <c:pt idx="1109">
                  <c:v>48.72</c:v>
                </c:pt>
                <c:pt idx="1110">
                  <c:v>103.5</c:v>
                </c:pt>
                <c:pt idx="1111">
                  <c:v>138</c:v>
                </c:pt>
                <c:pt idx="1112">
                  <c:v>138</c:v>
                </c:pt>
                <c:pt idx="1113">
                  <c:v>207</c:v>
                </c:pt>
                <c:pt idx="1114">
                  <c:v>138</c:v>
                </c:pt>
                <c:pt idx="1115">
                  <c:v>462</c:v>
                </c:pt>
                <c:pt idx="1116">
                  <c:v>103.5</c:v>
                </c:pt>
                <c:pt idx="1117">
                  <c:v>103.5</c:v>
                </c:pt>
                <c:pt idx="1118">
                  <c:v>161</c:v>
                </c:pt>
                <c:pt idx="1119">
                  <c:v>103.5</c:v>
                </c:pt>
                <c:pt idx="1120">
                  <c:v>103.5</c:v>
                </c:pt>
                <c:pt idx="1121">
                  <c:v>257.60000000000002</c:v>
                </c:pt>
                <c:pt idx="1122">
                  <c:v>143</c:v>
                </c:pt>
                <c:pt idx="1123">
                  <c:v>138</c:v>
                </c:pt>
                <c:pt idx="1124">
                  <c:v>209</c:v>
                </c:pt>
                <c:pt idx="1125">
                  <c:v>201.6</c:v>
                </c:pt>
                <c:pt idx="1126">
                  <c:v>103.5</c:v>
                </c:pt>
                <c:pt idx="1127">
                  <c:v>103.5</c:v>
                </c:pt>
                <c:pt idx="1128">
                  <c:v>115</c:v>
                </c:pt>
                <c:pt idx="1129">
                  <c:v>207</c:v>
                </c:pt>
                <c:pt idx="1130">
                  <c:v>138</c:v>
                </c:pt>
                <c:pt idx="1131">
                  <c:v>207</c:v>
                </c:pt>
                <c:pt idx="1132">
                  <c:v>138</c:v>
                </c:pt>
                <c:pt idx="1133">
                  <c:v>414</c:v>
                </c:pt>
                <c:pt idx="1134">
                  <c:v>241.5</c:v>
                </c:pt>
                <c:pt idx="1135">
                  <c:v>257.60000000000002</c:v>
                </c:pt>
                <c:pt idx="1136">
                  <c:v>257.60000000000002</c:v>
                </c:pt>
                <c:pt idx="1137">
                  <c:v>88</c:v>
                </c:pt>
                <c:pt idx="1138">
                  <c:v>103.5</c:v>
                </c:pt>
                <c:pt idx="1139">
                  <c:v>138</c:v>
                </c:pt>
                <c:pt idx="1140">
                  <c:v>138</c:v>
                </c:pt>
                <c:pt idx="1141">
                  <c:v>253</c:v>
                </c:pt>
                <c:pt idx="1142">
                  <c:v>138</c:v>
                </c:pt>
                <c:pt idx="1143">
                  <c:v>138</c:v>
                </c:pt>
                <c:pt idx="1144">
                  <c:v>44</c:v>
                </c:pt>
                <c:pt idx="1145">
                  <c:v>29.34</c:v>
                </c:pt>
                <c:pt idx="1146">
                  <c:v>43.7</c:v>
                </c:pt>
                <c:pt idx="1147">
                  <c:v>143</c:v>
                </c:pt>
                <c:pt idx="1148">
                  <c:v>143</c:v>
                </c:pt>
                <c:pt idx="1149">
                  <c:v>48</c:v>
                </c:pt>
                <c:pt idx="1150">
                  <c:v>132</c:v>
                </c:pt>
                <c:pt idx="1151">
                  <c:v>540</c:v>
                </c:pt>
                <c:pt idx="1152">
                  <c:v>35</c:v>
                </c:pt>
                <c:pt idx="1153">
                  <c:v>310.5</c:v>
                </c:pt>
                <c:pt idx="1154">
                  <c:v>123.3</c:v>
                </c:pt>
                <c:pt idx="1155">
                  <c:v>103.5</c:v>
                </c:pt>
                <c:pt idx="1156">
                  <c:v>34.5</c:v>
                </c:pt>
                <c:pt idx="1157">
                  <c:v>114.45</c:v>
                </c:pt>
                <c:pt idx="1158">
                  <c:v>138</c:v>
                </c:pt>
                <c:pt idx="1159">
                  <c:v>207</c:v>
                </c:pt>
                <c:pt idx="1160">
                  <c:v>112.4</c:v>
                </c:pt>
                <c:pt idx="1161">
                  <c:v>138</c:v>
                </c:pt>
                <c:pt idx="1162">
                  <c:v>276</c:v>
                </c:pt>
                <c:pt idx="1163">
                  <c:v>67.2</c:v>
                </c:pt>
                <c:pt idx="1164">
                  <c:v>24.71</c:v>
                </c:pt>
                <c:pt idx="1165">
                  <c:v>103.5</c:v>
                </c:pt>
                <c:pt idx="1166">
                  <c:v>143</c:v>
                </c:pt>
                <c:pt idx="1167">
                  <c:v>34.5</c:v>
                </c:pt>
                <c:pt idx="1168">
                  <c:v>138</c:v>
                </c:pt>
                <c:pt idx="1169">
                  <c:v>257.60000000000002</c:v>
                </c:pt>
                <c:pt idx="1170">
                  <c:v>138</c:v>
                </c:pt>
                <c:pt idx="1171">
                  <c:v>155</c:v>
                </c:pt>
                <c:pt idx="1172">
                  <c:v>46</c:v>
                </c:pt>
                <c:pt idx="1173">
                  <c:v>55</c:v>
                </c:pt>
                <c:pt idx="1174">
                  <c:v>23</c:v>
                </c:pt>
                <c:pt idx="1175">
                  <c:v>548.79999999999995</c:v>
                </c:pt>
                <c:pt idx="1176">
                  <c:v>138</c:v>
                </c:pt>
                <c:pt idx="1177">
                  <c:v>69</c:v>
                </c:pt>
                <c:pt idx="1178">
                  <c:v>33</c:v>
                </c:pt>
                <c:pt idx="1179">
                  <c:v>132</c:v>
                </c:pt>
                <c:pt idx="1180">
                  <c:v>276</c:v>
                </c:pt>
                <c:pt idx="1181">
                  <c:v>46</c:v>
                </c:pt>
                <c:pt idx="1182">
                  <c:v>89.6</c:v>
                </c:pt>
                <c:pt idx="1183">
                  <c:v>143</c:v>
                </c:pt>
                <c:pt idx="1184">
                  <c:v>57.5</c:v>
                </c:pt>
                <c:pt idx="1185">
                  <c:v>33</c:v>
                </c:pt>
                <c:pt idx="1186">
                  <c:v>67.2</c:v>
                </c:pt>
                <c:pt idx="1187">
                  <c:v>57.5</c:v>
                </c:pt>
                <c:pt idx="1188">
                  <c:v>143</c:v>
                </c:pt>
                <c:pt idx="1189">
                  <c:v>57.5</c:v>
                </c:pt>
                <c:pt idx="1190">
                  <c:v>88</c:v>
                </c:pt>
                <c:pt idx="1191">
                  <c:v>92</c:v>
                </c:pt>
                <c:pt idx="1192">
                  <c:v>57.5</c:v>
                </c:pt>
                <c:pt idx="1193">
                  <c:v>96</c:v>
                </c:pt>
                <c:pt idx="1194">
                  <c:v>70</c:v>
                </c:pt>
                <c:pt idx="1195">
                  <c:v>69</c:v>
                </c:pt>
                <c:pt idx="1196">
                  <c:v>138</c:v>
                </c:pt>
                <c:pt idx="1197">
                  <c:v>57.5</c:v>
                </c:pt>
                <c:pt idx="1198">
                  <c:v>138</c:v>
                </c:pt>
                <c:pt idx="1199">
                  <c:v>230</c:v>
                </c:pt>
                <c:pt idx="1200">
                  <c:v>165</c:v>
                </c:pt>
                <c:pt idx="1201">
                  <c:v>48</c:v>
                </c:pt>
                <c:pt idx="1202">
                  <c:v>138</c:v>
                </c:pt>
                <c:pt idx="1203">
                  <c:v>276</c:v>
                </c:pt>
                <c:pt idx="1204">
                  <c:v>92</c:v>
                </c:pt>
                <c:pt idx="1205">
                  <c:v>138</c:v>
                </c:pt>
                <c:pt idx="1206">
                  <c:v>138</c:v>
                </c:pt>
                <c:pt idx="1207">
                  <c:v>286</c:v>
                </c:pt>
                <c:pt idx="1208">
                  <c:v>172.5</c:v>
                </c:pt>
                <c:pt idx="1209">
                  <c:v>46</c:v>
                </c:pt>
                <c:pt idx="1210">
                  <c:v>138</c:v>
                </c:pt>
                <c:pt idx="1211">
                  <c:v>515.20000000000005</c:v>
                </c:pt>
                <c:pt idx="1212">
                  <c:v>138</c:v>
                </c:pt>
                <c:pt idx="1213">
                  <c:v>138</c:v>
                </c:pt>
                <c:pt idx="1214">
                  <c:v>30</c:v>
                </c:pt>
                <c:pt idx="1215">
                  <c:v>44</c:v>
                </c:pt>
                <c:pt idx="1216">
                  <c:v>66</c:v>
                </c:pt>
                <c:pt idx="1217">
                  <c:v>257.60000000000002</c:v>
                </c:pt>
                <c:pt idx="1218">
                  <c:v>132</c:v>
                </c:pt>
                <c:pt idx="1219">
                  <c:v>46</c:v>
                </c:pt>
                <c:pt idx="1220">
                  <c:v>44</c:v>
                </c:pt>
                <c:pt idx="1221">
                  <c:v>69</c:v>
                </c:pt>
                <c:pt idx="1222">
                  <c:v>74.16</c:v>
                </c:pt>
                <c:pt idx="1223">
                  <c:v>49.5</c:v>
                </c:pt>
                <c:pt idx="1224">
                  <c:v>515.20000000000005</c:v>
                </c:pt>
                <c:pt idx="1225">
                  <c:v>103.5</c:v>
                </c:pt>
                <c:pt idx="1226">
                  <c:v>165</c:v>
                </c:pt>
                <c:pt idx="1227">
                  <c:v>207</c:v>
                </c:pt>
                <c:pt idx="1228">
                  <c:v>46</c:v>
                </c:pt>
                <c:pt idx="1229">
                  <c:v>145.6</c:v>
                </c:pt>
                <c:pt idx="1230">
                  <c:v>138</c:v>
                </c:pt>
                <c:pt idx="1231">
                  <c:v>89.6</c:v>
                </c:pt>
                <c:pt idx="1232">
                  <c:v>69</c:v>
                </c:pt>
                <c:pt idx="1233">
                  <c:v>103.5</c:v>
                </c:pt>
                <c:pt idx="1234">
                  <c:v>103.5</c:v>
                </c:pt>
                <c:pt idx="1235">
                  <c:v>34.5</c:v>
                </c:pt>
                <c:pt idx="1236">
                  <c:v>103.5</c:v>
                </c:pt>
                <c:pt idx="1237">
                  <c:v>165</c:v>
                </c:pt>
                <c:pt idx="1238">
                  <c:v>103.5</c:v>
                </c:pt>
                <c:pt idx="1239">
                  <c:v>103.5</c:v>
                </c:pt>
                <c:pt idx="1240">
                  <c:v>103.5</c:v>
                </c:pt>
                <c:pt idx="1241">
                  <c:v>103.5</c:v>
                </c:pt>
                <c:pt idx="1242">
                  <c:v>154</c:v>
                </c:pt>
                <c:pt idx="1243">
                  <c:v>31.59</c:v>
                </c:pt>
                <c:pt idx="1244">
                  <c:v>103.5</c:v>
                </c:pt>
                <c:pt idx="1245">
                  <c:v>517.5</c:v>
                </c:pt>
                <c:pt idx="1246">
                  <c:v>207</c:v>
                </c:pt>
                <c:pt idx="1247">
                  <c:v>34.5</c:v>
                </c:pt>
                <c:pt idx="1248">
                  <c:v>134.4</c:v>
                </c:pt>
                <c:pt idx="1249">
                  <c:v>103.5</c:v>
                </c:pt>
                <c:pt idx="1250">
                  <c:v>45.2</c:v>
                </c:pt>
                <c:pt idx="1251">
                  <c:v>103.5</c:v>
                </c:pt>
                <c:pt idx="1252">
                  <c:v>69</c:v>
                </c:pt>
                <c:pt idx="1253">
                  <c:v>207</c:v>
                </c:pt>
                <c:pt idx="1254">
                  <c:v>27.63</c:v>
                </c:pt>
                <c:pt idx="1255">
                  <c:v>57.5</c:v>
                </c:pt>
                <c:pt idx="1256">
                  <c:v>34.5</c:v>
                </c:pt>
                <c:pt idx="1257">
                  <c:v>414</c:v>
                </c:pt>
                <c:pt idx="1258">
                  <c:v>57.5</c:v>
                </c:pt>
                <c:pt idx="1259">
                  <c:v>143</c:v>
                </c:pt>
                <c:pt idx="1260">
                  <c:v>34.5</c:v>
                </c:pt>
                <c:pt idx="1261">
                  <c:v>57.5</c:v>
                </c:pt>
                <c:pt idx="1262">
                  <c:v>103.5</c:v>
                </c:pt>
                <c:pt idx="1263">
                  <c:v>57.5</c:v>
                </c:pt>
                <c:pt idx="1264">
                  <c:v>121</c:v>
                </c:pt>
                <c:pt idx="1265">
                  <c:v>310.5</c:v>
                </c:pt>
                <c:pt idx="1266">
                  <c:v>103.5</c:v>
                </c:pt>
                <c:pt idx="1267">
                  <c:v>103.5</c:v>
                </c:pt>
                <c:pt idx="1268">
                  <c:v>165</c:v>
                </c:pt>
                <c:pt idx="1269">
                  <c:v>103.5</c:v>
                </c:pt>
                <c:pt idx="1270">
                  <c:v>48.72</c:v>
                </c:pt>
                <c:pt idx="1271">
                  <c:v>179.2</c:v>
                </c:pt>
                <c:pt idx="1272">
                  <c:v>55</c:v>
                </c:pt>
                <c:pt idx="1273">
                  <c:v>103.5</c:v>
                </c:pt>
                <c:pt idx="1274">
                  <c:v>207</c:v>
                </c:pt>
                <c:pt idx="1275">
                  <c:v>207</c:v>
                </c:pt>
                <c:pt idx="1276">
                  <c:v>165</c:v>
                </c:pt>
                <c:pt idx="1277">
                  <c:v>143</c:v>
                </c:pt>
                <c:pt idx="1278">
                  <c:v>154</c:v>
                </c:pt>
                <c:pt idx="1279">
                  <c:v>138</c:v>
                </c:pt>
                <c:pt idx="1280">
                  <c:v>132</c:v>
                </c:pt>
                <c:pt idx="1281">
                  <c:v>103.5</c:v>
                </c:pt>
                <c:pt idx="1282">
                  <c:v>103.5</c:v>
                </c:pt>
                <c:pt idx="1283">
                  <c:v>103.5</c:v>
                </c:pt>
                <c:pt idx="1284">
                  <c:v>310.5</c:v>
                </c:pt>
                <c:pt idx="1285">
                  <c:v>103.5</c:v>
                </c:pt>
                <c:pt idx="1286">
                  <c:v>112</c:v>
                </c:pt>
                <c:pt idx="1287">
                  <c:v>103.5</c:v>
                </c:pt>
                <c:pt idx="1288">
                  <c:v>103.5</c:v>
                </c:pt>
                <c:pt idx="1289">
                  <c:v>165</c:v>
                </c:pt>
                <c:pt idx="1290">
                  <c:v>37.6</c:v>
                </c:pt>
                <c:pt idx="1291">
                  <c:v>207</c:v>
                </c:pt>
                <c:pt idx="1292">
                  <c:v>143</c:v>
                </c:pt>
                <c:pt idx="1293">
                  <c:v>168</c:v>
                </c:pt>
                <c:pt idx="1294">
                  <c:v>168</c:v>
                </c:pt>
                <c:pt idx="1295">
                  <c:v>67.2</c:v>
                </c:pt>
                <c:pt idx="1296">
                  <c:v>352</c:v>
                </c:pt>
                <c:pt idx="1297">
                  <c:v>132</c:v>
                </c:pt>
                <c:pt idx="1298">
                  <c:v>138</c:v>
                </c:pt>
                <c:pt idx="1299">
                  <c:v>103.5</c:v>
                </c:pt>
                <c:pt idx="1300">
                  <c:v>103.5</c:v>
                </c:pt>
                <c:pt idx="1301">
                  <c:v>220</c:v>
                </c:pt>
                <c:pt idx="1302">
                  <c:v>672</c:v>
                </c:pt>
                <c:pt idx="1303">
                  <c:v>143</c:v>
                </c:pt>
                <c:pt idx="1304">
                  <c:v>103.5</c:v>
                </c:pt>
                <c:pt idx="1305">
                  <c:v>143</c:v>
                </c:pt>
                <c:pt idx="1306">
                  <c:v>55</c:v>
                </c:pt>
                <c:pt idx="1307">
                  <c:v>103.5</c:v>
                </c:pt>
                <c:pt idx="1308">
                  <c:v>103.5</c:v>
                </c:pt>
                <c:pt idx="1309">
                  <c:v>143</c:v>
                </c:pt>
                <c:pt idx="1310">
                  <c:v>143</c:v>
                </c:pt>
                <c:pt idx="1311">
                  <c:v>138</c:v>
                </c:pt>
                <c:pt idx="1312">
                  <c:v>103.5</c:v>
                </c:pt>
                <c:pt idx="1313">
                  <c:v>46</c:v>
                </c:pt>
                <c:pt idx="1314">
                  <c:v>138</c:v>
                </c:pt>
                <c:pt idx="1315">
                  <c:v>138</c:v>
                </c:pt>
                <c:pt idx="1316">
                  <c:v>138</c:v>
                </c:pt>
                <c:pt idx="1317">
                  <c:v>138</c:v>
                </c:pt>
                <c:pt idx="1318">
                  <c:v>16.5</c:v>
                </c:pt>
                <c:pt idx="1319">
                  <c:v>138</c:v>
                </c:pt>
                <c:pt idx="1320">
                  <c:v>103.5</c:v>
                </c:pt>
                <c:pt idx="1321">
                  <c:v>103.5</c:v>
                </c:pt>
                <c:pt idx="1322">
                  <c:v>319</c:v>
                </c:pt>
                <c:pt idx="1323">
                  <c:v>198</c:v>
                </c:pt>
                <c:pt idx="1324">
                  <c:v>515.20000000000005</c:v>
                </c:pt>
                <c:pt idx="1325">
                  <c:v>34.5</c:v>
                </c:pt>
                <c:pt idx="1326">
                  <c:v>286</c:v>
                </c:pt>
                <c:pt idx="1327">
                  <c:v>207</c:v>
                </c:pt>
                <c:pt idx="1328">
                  <c:v>506</c:v>
                </c:pt>
                <c:pt idx="1329">
                  <c:v>207</c:v>
                </c:pt>
                <c:pt idx="1330">
                  <c:v>121</c:v>
                </c:pt>
                <c:pt idx="1331">
                  <c:v>207</c:v>
                </c:pt>
                <c:pt idx="1332">
                  <c:v>460</c:v>
                </c:pt>
                <c:pt idx="1333">
                  <c:v>115</c:v>
                </c:pt>
                <c:pt idx="1334">
                  <c:v>207</c:v>
                </c:pt>
                <c:pt idx="1335">
                  <c:v>89.6</c:v>
                </c:pt>
                <c:pt idx="1336">
                  <c:v>276</c:v>
                </c:pt>
                <c:pt idx="1337">
                  <c:v>138</c:v>
                </c:pt>
                <c:pt idx="1338">
                  <c:v>207</c:v>
                </c:pt>
                <c:pt idx="1339">
                  <c:v>66</c:v>
                </c:pt>
                <c:pt idx="1340">
                  <c:v>103.5</c:v>
                </c:pt>
                <c:pt idx="1341">
                  <c:v>414</c:v>
                </c:pt>
                <c:pt idx="1342">
                  <c:v>110</c:v>
                </c:pt>
                <c:pt idx="1343">
                  <c:v>96</c:v>
                </c:pt>
                <c:pt idx="1344">
                  <c:v>414</c:v>
                </c:pt>
                <c:pt idx="1345">
                  <c:v>69</c:v>
                </c:pt>
                <c:pt idx="1346">
                  <c:v>506</c:v>
                </c:pt>
                <c:pt idx="1347">
                  <c:v>112</c:v>
                </c:pt>
                <c:pt idx="1348">
                  <c:v>103.5</c:v>
                </c:pt>
                <c:pt idx="1349">
                  <c:v>138</c:v>
                </c:pt>
                <c:pt idx="1350">
                  <c:v>138</c:v>
                </c:pt>
                <c:pt idx="1351">
                  <c:v>89.6</c:v>
                </c:pt>
                <c:pt idx="1352">
                  <c:v>138</c:v>
                </c:pt>
                <c:pt idx="1353">
                  <c:v>59.22</c:v>
                </c:pt>
                <c:pt idx="1354">
                  <c:v>253</c:v>
                </c:pt>
                <c:pt idx="1355">
                  <c:v>138</c:v>
                </c:pt>
                <c:pt idx="1356">
                  <c:v>121</c:v>
                </c:pt>
                <c:pt idx="1357">
                  <c:v>138</c:v>
                </c:pt>
                <c:pt idx="1358">
                  <c:v>143</c:v>
                </c:pt>
                <c:pt idx="1359">
                  <c:v>506</c:v>
                </c:pt>
                <c:pt idx="1360">
                  <c:v>143</c:v>
                </c:pt>
                <c:pt idx="1361">
                  <c:v>138</c:v>
                </c:pt>
                <c:pt idx="1362">
                  <c:v>34.5</c:v>
                </c:pt>
                <c:pt idx="1363">
                  <c:v>165</c:v>
                </c:pt>
                <c:pt idx="1364">
                  <c:v>103.5</c:v>
                </c:pt>
                <c:pt idx="1365">
                  <c:v>369.9</c:v>
                </c:pt>
                <c:pt idx="1366">
                  <c:v>165</c:v>
                </c:pt>
                <c:pt idx="1367">
                  <c:v>57.5</c:v>
                </c:pt>
                <c:pt idx="1368">
                  <c:v>34.5</c:v>
                </c:pt>
                <c:pt idx="1369">
                  <c:v>336</c:v>
                </c:pt>
                <c:pt idx="1370">
                  <c:v>34.5</c:v>
                </c:pt>
                <c:pt idx="1371">
                  <c:v>112</c:v>
                </c:pt>
                <c:pt idx="1372">
                  <c:v>286</c:v>
                </c:pt>
                <c:pt idx="1373">
                  <c:v>69</c:v>
                </c:pt>
                <c:pt idx="1374">
                  <c:v>156.80000000000001</c:v>
                </c:pt>
                <c:pt idx="1375">
                  <c:v>145.6</c:v>
                </c:pt>
                <c:pt idx="1376">
                  <c:v>515.20000000000005</c:v>
                </c:pt>
                <c:pt idx="1377">
                  <c:v>207</c:v>
                </c:pt>
                <c:pt idx="1378">
                  <c:v>66</c:v>
                </c:pt>
                <c:pt idx="1379">
                  <c:v>179.2</c:v>
                </c:pt>
                <c:pt idx="1380">
                  <c:v>110</c:v>
                </c:pt>
                <c:pt idx="1381">
                  <c:v>121</c:v>
                </c:pt>
                <c:pt idx="1382">
                  <c:v>77</c:v>
                </c:pt>
                <c:pt idx="1383">
                  <c:v>30</c:v>
                </c:pt>
                <c:pt idx="1384">
                  <c:v>77</c:v>
                </c:pt>
                <c:pt idx="1385">
                  <c:v>132</c:v>
                </c:pt>
                <c:pt idx="1386">
                  <c:v>92</c:v>
                </c:pt>
                <c:pt idx="1387">
                  <c:v>207</c:v>
                </c:pt>
                <c:pt idx="1388">
                  <c:v>672</c:v>
                </c:pt>
                <c:pt idx="1389">
                  <c:v>132</c:v>
                </c:pt>
                <c:pt idx="1390">
                  <c:v>330</c:v>
                </c:pt>
                <c:pt idx="1391">
                  <c:v>143</c:v>
                </c:pt>
                <c:pt idx="1392">
                  <c:v>143</c:v>
                </c:pt>
                <c:pt idx="1393">
                  <c:v>165</c:v>
                </c:pt>
                <c:pt idx="1394">
                  <c:v>89.6</c:v>
                </c:pt>
                <c:pt idx="1395">
                  <c:v>235.2</c:v>
                </c:pt>
                <c:pt idx="1396">
                  <c:v>103.5</c:v>
                </c:pt>
                <c:pt idx="1397">
                  <c:v>336</c:v>
                </c:pt>
                <c:pt idx="1398">
                  <c:v>89.6</c:v>
                </c:pt>
                <c:pt idx="1399">
                  <c:v>132</c:v>
                </c:pt>
                <c:pt idx="1400">
                  <c:v>187</c:v>
                </c:pt>
                <c:pt idx="1401">
                  <c:v>143</c:v>
                </c:pt>
                <c:pt idx="1402">
                  <c:v>36.659999999999997</c:v>
                </c:pt>
                <c:pt idx="1403">
                  <c:v>58.36</c:v>
                </c:pt>
                <c:pt idx="1404">
                  <c:v>319</c:v>
                </c:pt>
                <c:pt idx="1405">
                  <c:v>143</c:v>
                </c:pt>
                <c:pt idx="1406">
                  <c:v>88</c:v>
                </c:pt>
                <c:pt idx="1407">
                  <c:v>165</c:v>
                </c:pt>
                <c:pt idx="1408">
                  <c:v>66</c:v>
                </c:pt>
                <c:pt idx="1409">
                  <c:v>336</c:v>
                </c:pt>
                <c:pt idx="1410">
                  <c:v>16.5</c:v>
                </c:pt>
                <c:pt idx="1411">
                  <c:v>207</c:v>
                </c:pt>
                <c:pt idx="1412">
                  <c:v>828</c:v>
                </c:pt>
                <c:pt idx="1413">
                  <c:v>69</c:v>
                </c:pt>
                <c:pt idx="1414">
                  <c:v>70</c:v>
                </c:pt>
                <c:pt idx="1415">
                  <c:v>414</c:v>
                </c:pt>
                <c:pt idx="1416">
                  <c:v>23</c:v>
                </c:pt>
                <c:pt idx="1417">
                  <c:v>230</c:v>
                </c:pt>
                <c:pt idx="1418">
                  <c:v>336</c:v>
                </c:pt>
                <c:pt idx="1419">
                  <c:v>143</c:v>
                </c:pt>
                <c:pt idx="1420">
                  <c:v>440</c:v>
                </c:pt>
                <c:pt idx="1421">
                  <c:v>143</c:v>
                </c:pt>
                <c:pt idx="1422">
                  <c:v>143</c:v>
                </c:pt>
                <c:pt idx="1423">
                  <c:v>70</c:v>
                </c:pt>
                <c:pt idx="1424">
                  <c:v>69</c:v>
                </c:pt>
                <c:pt idx="1425">
                  <c:v>23</c:v>
                </c:pt>
                <c:pt idx="1426">
                  <c:v>143</c:v>
                </c:pt>
                <c:pt idx="1427">
                  <c:v>89.6</c:v>
                </c:pt>
                <c:pt idx="1428">
                  <c:v>1</c:v>
                </c:pt>
                <c:pt idx="1429">
                  <c:v>143</c:v>
                </c:pt>
                <c:pt idx="1430">
                  <c:v>69</c:v>
                </c:pt>
                <c:pt idx="1431">
                  <c:v>34.5</c:v>
                </c:pt>
                <c:pt idx="1432">
                  <c:v>66</c:v>
                </c:pt>
                <c:pt idx="1433">
                  <c:v>123.3</c:v>
                </c:pt>
                <c:pt idx="1434">
                  <c:v>143</c:v>
                </c:pt>
                <c:pt idx="1435">
                  <c:v>201.6</c:v>
                </c:pt>
                <c:pt idx="1436">
                  <c:v>201.6</c:v>
                </c:pt>
                <c:pt idx="1437">
                  <c:v>55</c:v>
                </c:pt>
                <c:pt idx="1438">
                  <c:v>58.36</c:v>
                </c:pt>
                <c:pt idx="1439">
                  <c:v>34.5</c:v>
                </c:pt>
                <c:pt idx="1440">
                  <c:v>89.6</c:v>
                </c:pt>
                <c:pt idx="1441">
                  <c:v>23</c:v>
                </c:pt>
                <c:pt idx="1442">
                  <c:v>89.6</c:v>
                </c:pt>
                <c:pt idx="1443">
                  <c:v>67.2</c:v>
                </c:pt>
                <c:pt idx="1444">
                  <c:v>374</c:v>
                </c:pt>
                <c:pt idx="1445">
                  <c:v>104.5</c:v>
                </c:pt>
                <c:pt idx="1446">
                  <c:v>89.6</c:v>
                </c:pt>
                <c:pt idx="1447">
                  <c:v>110</c:v>
                </c:pt>
                <c:pt idx="1448">
                  <c:v>16.5</c:v>
                </c:pt>
                <c:pt idx="1449">
                  <c:v>144</c:v>
                </c:pt>
                <c:pt idx="1450">
                  <c:v>143</c:v>
                </c:pt>
                <c:pt idx="1451">
                  <c:v>220</c:v>
                </c:pt>
                <c:pt idx="1452">
                  <c:v>34.5</c:v>
                </c:pt>
                <c:pt idx="1453">
                  <c:v>60</c:v>
                </c:pt>
                <c:pt idx="1454">
                  <c:v>220</c:v>
                </c:pt>
                <c:pt idx="1455">
                  <c:v>110</c:v>
                </c:pt>
                <c:pt idx="1456">
                  <c:v>184</c:v>
                </c:pt>
                <c:pt idx="1457">
                  <c:v>184</c:v>
                </c:pt>
                <c:pt idx="1458">
                  <c:v>132</c:v>
                </c:pt>
                <c:pt idx="1459">
                  <c:v>207</c:v>
                </c:pt>
                <c:pt idx="1460">
                  <c:v>35.53</c:v>
                </c:pt>
                <c:pt idx="1461">
                  <c:v>414</c:v>
                </c:pt>
                <c:pt idx="1462">
                  <c:v>89.6</c:v>
                </c:pt>
                <c:pt idx="1463">
                  <c:v>92</c:v>
                </c:pt>
                <c:pt idx="1464">
                  <c:v>414</c:v>
                </c:pt>
                <c:pt idx="1465">
                  <c:v>121</c:v>
                </c:pt>
                <c:pt idx="1466">
                  <c:v>143</c:v>
                </c:pt>
                <c:pt idx="1467">
                  <c:v>69</c:v>
                </c:pt>
                <c:pt idx="1468">
                  <c:v>104.5</c:v>
                </c:pt>
                <c:pt idx="1469">
                  <c:v>69</c:v>
                </c:pt>
                <c:pt idx="1470">
                  <c:v>45.2</c:v>
                </c:pt>
                <c:pt idx="1471">
                  <c:v>242</c:v>
                </c:pt>
                <c:pt idx="1472">
                  <c:v>165</c:v>
                </c:pt>
                <c:pt idx="1473">
                  <c:v>207</c:v>
                </c:pt>
                <c:pt idx="1474">
                  <c:v>69</c:v>
                </c:pt>
                <c:pt idx="1475">
                  <c:v>46</c:v>
                </c:pt>
                <c:pt idx="1476">
                  <c:v>92</c:v>
                </c:pt>
                <c:pt idx="1477">
                  <c:v>104.5</c:v>
                </c:pt>
                <c:pt idx="1478">
                  <c:v>92</c:v>
                </c:pt>
                <c:pt idx="1479">
                  <c:v>88</c:v>
                </c:pt>
                <c:pt idx="1480">
                  <c:v>207</c:v>
                </c:pt>
                <c:pt idx="1481">
                  <c:v>55</c:v>
                </c:pt>
                <c:pt idx="1482">
                  <c:v>115</c:v>
                </c:pt>
                <c:pt idx="1483">
                  <c:v>69</c:v>
                </c:pt>
                <c:pt idx="1484">
                  <c:v>115</c:v>
                </c:pt>
                <c:pt idx="1485">
                  <c:v>187</c:v>
                </c:pt>
                <c:pt idx="1486">
                  <c:v>34.5</c:v>
                </c:pt>
                <c:pt idx="1487">
                  <c:v>15.8</c:v>
                </c:pt>
                <c:pt idx="1488">
                  <c:v>104.5</c:v>
                </c:pt>
                <c:pt idx="1489">
                  <c:v>99</c:v>
                </c:pt>
                <c:pt idx="1490">
                  <c:v>121</c:v>
                </c:pt>
                <c:pt idx="1491">
                  <c:v>88</c:v>
                </c:pt>
                <c:pt idx="1492">
                  <c:v>34.5</c:v>
                </c:pt>
                <c:pt idx="1493">
                  <c:v>1</c:v>
                </c:pt>
                <c:pt idx="1494">
                  <c:v>46.69</c:v>
                </c:pt>
                <c:pt idx="1495">
                  <c:v>88</c:v>
                </c:pt>
                <c:pt idx="1496">
                  <c:v>352</c:v>
                </c:pt>
                <c:pt idx="1497">
                  <c:v>336</c:v>
                </c:pt>
                <c:pt idx="1498">
                  <c:v>341</c:v>
                </c:pt>
                <c:pt idx="1499">
                  <c:v>57.5</c:v>
                </c:pt>
                <c:pt idx="1500">
                  <c:v>110</c:v>
                </c:pt>
                <c:pt idx="1501">
                  <c:v>90.4</c:v>
                </c:pt>
                <c:pt idx="1502">
                  <c:v>48.72</c:v>
                </c:pt>
                <c:pt idx="1503">
                  <c:v>77</c:v>
                </c:pt>
                <c:pt idx="1504">
                  <c:v>352</c:v>
                </c:pt>
                <c:pt idx="1505">
                  <c:v>91.35</c:v>
                </c:pt>
                <c:pt idx="1506">
                  <c:v>143</c:v>
                </c:pt>
                <c:pt idx="1507">
                  <c:v>78.959999999999994</c:v>
                </c:pt>
                <c:pt idx="1508">
                  <c:v>352</c:v>
                </c:pt>
                <c:pt idx="1509">
                  <c:v>143</c:v>
                </c:pt>
                <c:pt idx="1510">
                  <c:v>69</c:v>
                </c:pt>
                <c:pt idx="1511">
                  <c:v>35</c:v>
                </c:pt>
                <c:pt idx="1512">
                  <c:v>313.60000000000002</c:v>
                </c:pt>
                <c:pt idx="1513">
                  <c:v>89.6</c:v>
                </c:pt>
                <c:pt idx="1514">
                  <c:v>220</c:v>
                </c:pt>
                <c:pt idx="1515">
                  <c:v>29.34</c:v>
                </c:pt>
                <c:pt idx="1516">
                  <c:v>143</c:v>
                </c:pt>
                <c:pt idx="1517">
                  <c:v>78.400000000000006</c:v>
                </c:pt>
                <c:pt idx="1518">
                  <c:v>165</c:v>
                </c:pt>
                <c:pt idx="1519">
                  <c:v>69</c:v>
                </c:pt>
                <c:pt idx="1520">
                  <c:v>70</c:v>
                </c:pt>
                <c:pt idx="1521">
                  <c:v>198</c:v>
                </c:pt>
                <c:pt idx="1522">
                  <c:v>220</c:v>
                </c:pt>
                <c:pt idx="1523">
                  <c:v>156.80000000000001</c:v>
                </c:pt>
                <c:pt idx="1524">
                  <c:v>143</c:v>
                </c:pt>
                <c:pt idx="1525">
                  <c:v>220</c:v>
                </c:pt>
                <c:pt idx="1526">
                  <c:v>82.5</c:v>
                </c:pt>
                <c:pt idx="1527">
                  <c:v>352</c:v>
                </c:pt>
                <c:pt idx="1528">
                  <c:v>34.5</c:v>
                </c:pt>
                <c:pt idx="1529">
                  <c:v>89.6</c:v>
                </c:pt>
                <c:pt idx="1530">
                  <c:v>209</c:v>
                </c:pt>
                <c:pt idx="1531">
                  <c:v>572</c:v>
                </c:pt>
                <c:pt idx="1532">
                  <c:v>179.2</c:v>
                </c:pt>
                <c:pt idx="1533">
                  <c:v>572</c:v>
                </c:pt>
                <c:pt idx="1534">
                  <c:v>69</c:v>
                </c:pt>
                <c:pt idx="1535">
                  <c:v>39.479999999999997</c:v>
                </c:pt>
                <c:pt idx="1536">
                  <c:v>92</c:v>
                </c:pt>
                <c:pt idx="1537">
                  <c:v>88</c:v>
                </c:pt>
                <c:pt idx="1538">
                  <c:v>104.5</c:v>
                </c:pt>
                <c:pt idx="1539">
                  <c:v>92</c:v>
                </c:pt>
                <c:pt idx="1540">
                  <c:v>145.6</c:v>
                </c:pt>
                <c:pt idx="1541">
                  <c:v>104.5</c:v>
                </c:pt>
                <c:pt idx="1542">
                  <c:v>313.60000000000002</c:v>
                </c:pt>
                <c:pt idx="1543">
                  <c:v>396</c:v>
                </c:pt>
                <c:pt idx="1544">
                  <c:v>78.28</c:v>
                </c:pt>
                <c:pt idx="1545">
                  <c:v>34.5</c:v>
                </c:pt>
                <c:pt idx="1546">
                  <c:v>27.5</c:v>
                </c:pt>
                <c:pt idx="1547">
                  <c:v>69</c:v>
                </c:pt>
                <c:pt idx="1548">
                  <c:v>57.5</c:v>
                </c:pt>
                <c:pt idx="1549">
                  <c:v>92</c:v>
                </c:pt>
                <c:pt idx="1550">
                  <c:v>57.5</c:v>
                </c:pt>
                <c:pt idx="1551">
                  <c:v>57.5</c:v>
                </c:pt>
                <c:pt idx="1552">
                  <c:v>352</c:v>
                </c:pt>
                <c:pt idx="1553">
                  <c:v>92</c:v>
                </c:pt>
                <c:pt idx="1554">
                  <c:v>35.01</c:v>
                </c:pt>
                <c:pt idx="1555">
                  <c:v>104.5</c:v>
                </c:pt>
                <c:pt idx="1556">
                  <c:v>57.5</c:v>
                </c:pt>
                <c:pt idx="1557">
                  <c:v>23</c:v>
                </c:pt>
                <c:pt idx="1558">
                  <c:v>143</c:v>
                </c:pt>
                <c:pt idx="1559">
                  <c:v>138</c:v>
                </c:pt>
                <c:pt idx="1560">
                  <c:v>69</c:v>
                </c:pt>
                <c:pt idx="1561">
                  <c:v>31.59</c:v>
                </c:pt>
                <c:pt idx="1562">
                  <c:v>132</c:v>
                </c:pt>
                <c:pt idx="1563">
                  <c:v>90.4</c:v>
                </c:pt>
                <c:pt idx="1564">
                  <c:v>39.479999999999997</c:v>
                </c:pt>
                <c:pt idx="1565">
                  <c:v>88</c:v>
                </c:pt>
                <c:pt idx="1566">
                  <c:v>112</c:v>
                </c:pt>
                <c:pt idx="1567">
                  <c:v>121</c:v>
                </c:pt>
                <c:pt idx="1568">
                  <c:v>88</c:v>
                </c:pt>
                <c:pt idx="1569">
                  <c:v>23</c:v>
                </c:pt>
                <c:pt idx="1570">
                  <c:v>88</c:v>
                </c:pt>
                <c:pt idx="1571">
                  <c:v>99</c:v>
                </c:pt>
                <c:pt idx="1572">
                  <c:v>176</c:v>
                </c:pt>
                <c:pt idx="1573">
                  <c:v>123.3</c:v>
                </c:pt>
                <c:pt idx="1574">
                  <c:v>88</c:v>
                </c:pt>
                <c:pt idx="1575">
                  <c:v>88</c:v>
                </c:pt>
                <c:pt idx="1576">
                  <c:v>132</c:v>
                </c:pt>
                <c:pt idx="1577">
                  <c:v>240</c:v>
                </c:pt>
                <c:pt idx="1578">
                  <c:v>99</c:v>
                </c:pt>
                <c:pt idx="1579">
                  <c:v>112</c:v>
                </c:pt>
                <c:pt idx="1580">
                  <c:v>69</c:v>
                </c:pt>
                <c:pt idx="1581">
                  <c:v>403.2</c:v>
                </c:pt>
                <c:pt idx="1582">
                  <c:v>99</c:v>
                </c:pt>
                <c:pt idx="1583">
                  <c:v>55</c:v>
                </c:pt>
                <c:pt idx="1584">
                  <c:v>77</c:v>
                </c:pt>
                <c:pt idx="1585">
                  <c:v>201.6</c:v>
                </c:pt>
                <c:pt idx="1586">
                  <c:v>286</c:v>
                </c:pt>
                <c:pt idx="1587">
                  <c:v>268.8</c:v>
                </c:pt>
                <c:pt idx="1588">
                  <c:v>99</c:v>
                </c:pt>
                <c:pt idx="1589">
                  <c:v>115.5</c:v>
                </c:pt>
                <c:pt idx="1590">
                  <c:v>115.5</c:v>
                </c:pt>
                <c:pt idx="1591">
                  <c:v>231</c:v>
                </c:pt>
                <c:pt idx="1592">
                  <c:v>352</c:v>
                </c:pt>
                <c:pt idx="1593">
                  <c:v>115.5</c:v>
                </c:pt>
                <c:pt idx="1594">
                  <c:v>176</c:v>
                </c:pt>
                <c:pt idx="1595">
                  <c:v>88</c:v>
                </c:pt>
                <c:pt idx="1596">
                  <c:v>115.5</c:v>
                </c:pt>
                <c:pt idx="1597">
                  <c:v>176</c:v>
                </c:pt>
                <c:pt idx="1598">
                  <c:v>352</c:v>
                </c:pt>
                <c:pt idx="1599">
                  <c:v>115.5</c:v>
                </c:pt>
                <c:pt idx="1600">
                  <c:v>176</c:v>
                </c:pt>
                <c:pt idx="1601">
                  <c:v>176</c:v>
                </c:pt>
                <c:pt idx="1602">
                  <c:v>352</c:v>
                </c:pt>
                <c:pt idx="1603">
                  <c:v>115.5</c:v>
                </c:pt>
                <c:pt idx="1604">
                  <c:v>231</c:v>
                </c:pt>
                <c:pt idx="1605">
                  <c:v>115.5</c:v>
                </c:pt>
                <c:pt idx="1606">
                  <c:v>115.5</c:v>
                </c:pt>
                <c:pt idx="1607">
                  <c:v>115.5</c:v>
                </c:pt>
                <c:pt idx="1608">
                  <c:v>115.5</c:v>
                </c:pt>
                <c:pt idx="1609">
                  <c:v>89.6</c:v>
                </c:pt>
                <c:pt idx="1610">
                  <c:v>156.80000000000001</c:v>
                </c:pt>
                <c:pt idx="1611">
                  <c:v>115.5</c:v>
                </c:pt>
                <c:pt idx="1612">
                  <c:v>115.5</c:v>
                </c:pt>
                <c:pt idx="1613">
                  <c:v>115.5</c:v>
                </c:pt>
                <c:pt idx="1614">
                  <c:v>407</c:v>
                </c:pt>
                <c:pt idx="1615">
                  <c:v>176</c:v>
                </c:pt>
                <c:pt idx="1616">
                  <c:v>67.2</c:v>
                </c:pt>
                <c:pt idx="1617">
                  <c:v>176</c:v>
                </c:pt>
                <c:pt idx="1618">
                  <c:v>60</c:v>
                </c:pt>
                <c:pt idx="1619">
                  <c:v>176</c:v>
                </c:pt>
                <c:pt idx="1620">
                  <c:v>286</c:v>
                </c:pt>
                <c:pt idx="1621">
                  <c:v>440</c:v>
                </c:pt>
                <c:pt idx="1622">
                  <c:v>77</c:v>
                </c:pt>
                <c:pt idx="1623">
                  <c:v>89.6</c:v>
                </c:pt>
                <c:pt idx="1624">
                  <c:v>176</c:v>
                </c:pt>
                <c:pt idx="1625">
                  <c:v>34.5</c:v>
                </c:pt>
                <c:pt idx="1626">
                  <c:v>462</c:v>
                </c:pt>
                <c:pt idx="1627">
                  <c:v>220</c:v>
                </c:pt>
                <c:pt idx="1628">
                  <c:v>176</c:v>
                </c:pt>
                <c:pt idx="1629">
                  <c:v>115.5</c:v>
                </c:pt>
                <c:pt idx="1630">
                  <c:v>115.5</c:v>
                </c:pt>
                <c:pt idx="1631">
                  <c:v>115.5</c:v>
                </c:pt>
                <c:pt idx="1632">
                  <c:v>176</c:v>
                </c:pt>
                <c:pt idx="1633">
                  <c:v>336</c:v>
                </c:pt>
                <c:pt idx="1634">
                  <c:v>115.5</c:v>
                </c:pt>
                <c:pt idx="1635">
                  <c:v>201.6</c:v>
                </c:pt>
                <c:pt idx="1636">
                  <c:v>115.5</c:v>
                </c:pt>
                <c:pt idx="1637">
                  <c:v>46</c:v>
                </c:pt>
                <c:pt idx="1638">
                  <c:v>89.6</c:v>
                </c:pt>
                <c:pt idx="1639">
                  <c:v>121</c:v>
                </c:pt>
                <c:pt idx="1640">
                  <c:v>176</c:v>
                </c:pt>
                <c:pt idx="1641">
                  <c:v>176</c:v>
                </c:pt>
                <c:pt idx="1642">
                  <c:v>78.400000000000006</c:v>
                </c:pt>
                <c:pt idx="1643">
                  <c:v>69</c:v>
                </c:pt>
                <c:pt idx="1644">
                  <c:v>110</c:v>
                </c:pt>
                <c:pt idx="1645">
                  <c:v>176</c:v>
                </c:pt>
                <c:pt idx="1646">
                  <c:v>115.5</c:v>
                </c:pt>
                <c:pt idx="1647">
                  <c:v>89.6</c:v>
                </c:pt>
                <c:pt idx="1648">
                  <c:v>91.66</c:v>
                </c:pt>
                <c:pt idx="1649">
                  <c:v>27.5</c:v>
                </c:pt>
                <c:pt idx="1650">
                  <c:v>291.5</c:v>
                </c:pt>
                <c:pt idx="1651">
                  <c:v>34.5</c:v>
                </c:pt>
                <c:pt idx="1652">
                  <c:v>115</c:v>
                </c:pt>
                <c:pt idx="1653">
                  <c:v>34.5</c:v>
                </c:pt>
                <c:pt idx="1654">
                  <c:v>82.5</c:v>
                </c:pt>
                <c:pt idx="1655">
                  <c:v>99</c:v>
                </c:pt>
                <c:pt idx="1656">
                  <c:v>672</c:v>
                </c:pt>
                <c:pt idx="1657">
                  <c:v>55</c:v>
                </c:pt>
                <c:pt idx="1658">
                  <c:v>115</c:v>
                </c:pt>
                <c:pt idx="1659">
                  <c:v>176</c:v>
                </c:pt>
                <c:pt idx="1660">
                  <c:v>88</c:v>
                </c:pt>
                <c:pt idx="1661">
                  <c:v>145.6</c:v>
                </c:pt>
                <c:pt idx="1662">
                  <c:v>90.4</c:v>
                </c:pt>
                <c:pt idx="1663">
                  <c:v>77</c:v>
                </c:pt>
                <c:pt idx="1664">
                  <c:v>88</c:v>
                </c:pt>
                <c:pt idx="1665">
                  <c:v>198</c:v>
                </c:pt>
                <c:pt idx="1666">
                  <c:v>99</c:v>
                </c:pt>
                <c:pt idx="1667">
                  <c:v>120.75</c:v>
                </c:pt>
                <c:pt idx="1668">
                  <c:v>90.4</c:v>
                </c:pt>
                <c:pt idx="1669">
                  <c:v>92</c:v>
                </c:pt>
                <c:pt idx="1670">
                  <c:v>55</c:v>
                </c:pt>
                <c:pt idx="1671">
                  <c:v>176</c:v>
                </c:pt>
                <c:pt idx="1672">
                  <c:v>156.80000000000001</c:v>
                </c:pt>
                <c:pt idx="1673">
                  <c:v>184</c:v>
                </c:pt>
                <c:pt idx="1674">
                  <c:v>89.6</c:v>
                </c:pt>
                <c:pt idx="1675">
                  <c:v>143</c:v>
                </c:pt>
                <c:pt idx="1676">
                  <c:v>143</c:v>
                </c:pt>
                <c:pt idx="1677">
                  <c:v>89.6</c:v>
                </c:pt>
                <c:pt idx="1678">
                  <c:v>104.5</c:v>
                </c:pt>
                <c:pt idx="1679">
                  <c:v>57.5</c:v>
                </c:pt>
                <c:pt idx="1680">
                  <c:v>110</c:v>
                </c:pt>
                <c:pt idx="1681">
                  <c:v>121</c:v>
                </c:pt>
                <c:pt idx="1682">
                  <c:v>35</c:v>
                </c:pt>
                <c:pt idx="1683">
                  <c:v>104.5</c:v>
                </c:pt>
                <c:pt idx="1684">
                  <c:v>235.2</c:v>
                </c:pt>
                <c:pt idx="1685">
                  <c:v>67.2</c:v>
                </c:pt>
                <c:pt idx="1686">
                  <c:v>58.36</c:v>
                </c:pt>
                <c:pt idx="1687">
                  <c:v>70</c:v>
                </c:pt>
                <c:pt idx="1688">
                  <c:v>55</c:v>
                </c:pt>
                <c:pt idx="1689">
                  <c:v>120.75</c:v>
                </c:pt>
                <c:pt idx="1690">
                  <c:v>46</c:v>
                </c:pt>
                <c:pt idx="1691">
                  <c:v>286</c:v>
                </c:pt>
                <c:pt idx="1692">
                  <c:v>187</c:v>
                </c:pt>
                <c:pt idx="1693">
                  <c:v>121</c:v>
                </c:pt>
                <c:pt idx="1694">
                  <c:v>69</c:v>
                </c:pt>
                <c:pt idx="1695">
                  <c:v>69</c:v>
                </c:pt>
                <c:pt idx="1696">
                  <c:v>88</c:v>
                </c:pt>
                <c:pt idx="1697">
                  <c:v>176</c:v>
                </c:pt>
                <c:pt idx="1698">
                  <c:v>46</c:v>
                </c:pt>
                <c:pt idx="1699">
                  <c:v>31.59</c:v>
                </c:pt>
                <c:pt idx="1700">
                  <c:v>77</c:v>
                </c:pt>
                <c:pt idx="1701">
                  <c:v>99</c:v>
                </c:pt>
                <c:pt idx="1702">
                  <c:v>286</c:v>
                </c:pt>
                <c:pt idx="1703">
                  <c:v>123.3</c:v>
                </c:pt>
                <c:pt idx="1704">
                  <c:v>352</c:v>
                </c:pt>
                <c:pt idx="1705">
                  <c:v>268.8</c:v>
                </c:pt>
                <c:pt idx="1706">
                  <c:v>69</c:v>
                </c:pt>
                <c:pt idx="1707">
                  <c:v>143</c:v>
                </c:pt>
                <c:pt idx="1708">
                  <c:v>115</c:v>
                </c:pt>
                <c:pt idx="1709">
                  <c:v>15.68</c:v>
                </c:pt>
                <c:pt idx="1710">
                  <c:v>99</c:v>
                </c:pt>
                <c:pt idx="1711">
                  <c:v>121</c:v>
                </c:pt>
                <c:pt idx="1712">
                  <c:v>201.6</c:v>
                </c:pt>
                <c:pt idx="1713">
                  <c:v>118.44</c:v>
                </c:pt>
                <c:pt idx="1714">
                  <c:v>77</c:v>
                </c:pt>
                <c:pt idx="1715">
                  <c:v>70</c:v>
                </c:pt>
                <c:pt idx="1716">
                  <c:v>55</c:v>
                </c:pt>
                <c:pt idx="1717">
                  <c:v>209</c:v>
                </c:pt>
                <c:pt idx="1718">
                  <c:v>45.2</c:v>
                </c:pt>
                <c:pt idx="1719">
                  <c:v>120.75</c:v>
                </c:pt>
                <c:pt idx="1720">
                  <c:v>120.75</c:v>
                </c:pt>
                <c:pt idx="1721">
                  <c:v>104.5</c:v>
                </c:pt>
                <c:pt idx="1722">
                  <c:v>29.34</c:v>
                </c:pt>
                <c:pt idx="1723">
                  <c:v>104.5</c:v>
                </c:pt>
                <c:pt idx="1724">
                  <c:v>120.75</c:v>
                </c:pt>
                <c:pt idx="1725">
                  <c:v>23</c:v>
                </c:pt>
                <c:pt idx="1726">
                  <c:v>89.6</c:v>
                </c:pt>
                <c:pt idx="1727">
                  <c:v>104.5</c:v>
                </c:pt>
                <c:pt idx="1728">
                  <c:v>201.6</c:v>
                </c:pt>
                <c:pt idx="1729">
                  <c:v>104.5</c:v>
                </c:pt>
                <c:pt idx="1730">
                  <c:v>46</c:v>
                </c:pt>
                <c:pt idx="1731">
                  <c:v>120.75</c:v>
                </c:pt>
                <c:pt idx="1732">
                  <c:v>100.8</c:v>
                </c:pt>
                <c:pt idx="1733">
                  <c:v>23</c:v>
                </c:pt>
                <c:pt idx="1734">
                  <c:v>123.3</c:v>
                </c:pt>
                <c:pt idx="1735">
                  <c:v>297</c:v>
                </c:pt>
                <c:pt idx="1736">
                  <c:v>143</c:v>
                </c:pt>
                <c:pt idx="1737">
                  <c:v>120.75</c:v>
                </c:pt>
                <c:pt idx="1738">
                  <c:v>80.5</c:v>
                </c:pt>
                <c:pt idx="1739">
                  <c:v>120.75</c:v>
                </c:pt>
                <c:pt idx="1740">
                  <c:v>120.75</c:v>
                </c:pt>
                <c:pt idx="1741">
                  <c:v>120.75</c:v>
                </c:pt>
                <c:pt idx="1742">
                  <c:v>88</c:v>
                </c:pt>
                <c:pt idx="1743">
                  <c:v>264</c:v>
                </c:pt>
                <c:pt idx="1744">
                  <c:v>198</c:v>
                </c:pt>
                <c:pt idx="1745">
                  <c:v>31.59</c:v>
                </c:pt>
                <c:pt idx="1746">
                  <c:v>69</c:v>
                </c:pt>
                <c:pt idx="1747">
                  <c:v>362.25</c:v>
                </c:pt>
                <c:pt idx="1748">
                  <c:v>46</c:v>
                </c:pt>
                <c:pt idx="1749">
                  <c:v>78.400000000000006</c:v>
                </c:pt>
                <c:pt idx="1750">
                  <c:v>52.53</c:v>
                </c:pt>
                <c:pt idx="1751">
                  <c:v>121</c:v>
                </c:pt>
                <c:pt idx="1752">
                  <c:v>34.5</c:v>
                </c:pt>
                <c:pt idx="1753">
                  <c:v>69</c:v>
                </c:pt>
                <c:pt idx="1754">
                  <c:v>241.5</c:v>
                </c:pt>
                <c:pt idx="1755">
                  <c:v>120.75</c:v>
                </c:pt>
                <c:pt idx="1756">
                  <c:v>98.7</c:v>
                </c:pt>
                <c:pt idx="1757">
                  <c:v>123.3</c:v>
                </c:pt>
                <c:pt idx="1758">
                  <c:v>120.75</c:v>
                </c:pt>
                <c:pt idx="1759">
                  <c:v>201.6</c:v>
                </c:pt>
                <c:pt idx="1760">
                  <c:v>286</c:v>
                </c:pt>
                <c:pt idx="1761">
                  <c:v>120.75</c:v>
                </c:pt>
                <c:pt idx="1762">
                  <c:v>484</c:v>
                </c:pt>
                <c:pt idx="1763">
                  <c:v>132</c:v>
                </c:pt>
                <c:pt idx="1764">
                  <c:v>392</c:v>
                </c:pt>
                <c:pt idx="1765">
                  <c:v>120</c:v>
                </c:pt>
                <c:pt idx="1766">
                  <c:v>120.75</c:v>
                </c:pt>
                <c:pt idx="1767">
                  <c:v>120.75</c:v>
                </c:pt>
                <c:pt idx="1768">
                  <c:v>46</c:v>
                </c:pt>
                <c:pt idx="1769">
                  <c:v>220</c:v>
                </c:pt>
                <c:pt idx="1770">
                  <c:v>73.34</c:v>
                </c:pt>
                <c:pt idx="1771">
                  <c:v>207</c:v>
                </c:pt>
                <c:pt idx="1772">
                  <c:v>57.5</c:v>
                </c:pt>
                <c:pt idx="1773">
                  <c:v>209</c:v>
                </c:pt>
                <c:pt idx="1774">
                  <c:v>110</c:v>
                </c:pt>
                <c:pt idx="1775">
                  <c:v>73.34</c:v>
                </c:pt>
                <c:pt idx="1776">
                  <c:v>132</c:v>
                </c:pt>
                <c:pt idx="1777">
                  <c:v>29.34</c:v>
                </c:pt>
                <c:pt idx="1778">
                  <c:v>88</c:v>
                </c:pt>
                <c:pt idx="1779">
                  <c:v>132</c:v>
                </c:pt>
                <c:pt idx="1780">
                  <c:v>207</c:v>
                </c:pt>
                <c:pt idx="1781">
                  <c:v>57.5</c:v>
                </c:pt>
                <c:pt idx="1782">
                  <c:v>57.5</c:v>
                </c:pt>
                <c:pt idx="1783">
                  <c:v>120.75</c:v>
                </c:pt>
                <c:pt idx="1784">
                  <c:v>165</c:v>
                </c:pt>
                <c:pt idx="1785">
                  <c:v>57.5</c:v>
                </c:pt>
                <c:pt idx="1786">
                  <c:v>286</c:v>
                </c:pt>
                <c:pt idx="1787">
                  <c:v>55</c:v>
                </c:pt>
                <c:pt idx="1788">
                  <c:v>57.5</c:v>
                </c:pt>
                <c:pt idx="1789">
                  <c:v>57.5</c:v>
                </c:pt>
                <c:pt idx="1790">
                  <c:v>57.5</c:v>
                </c:pt>
                <c:pt idx="1791">
                  <c:v>105</c:v>
                </c:pt>
                <c:pt idx="1792">
                  <c:v>17.510000000000002</c:v>
                </c:pt>
                <c:pt idx="1793">
                  <c:v>69</c:v>
                </c:pt>
                <c:pt idx="1794">
                  <c:v>66</c:v>
                </c:pt>
                <c:pt idx="1795">
                  <c:v>34.5</c:v>
                </c:pt>
                <c:pt idx="1796">
                  <c:v>172.5</c:v>
                </c:pt>
                <c:pt idx="1797">
                  <c:v>792</c:v>
                </c:pt>
                <c:pt idx="1798">
                  <c:v>132</c:v>
                </c:pt>
                <c:pt idx="1799">
                  <c:v>123.2</c:v>
                </c:pt>
                <c:pt idx="1800">
                  <c:v>286</c:v>
                </c:pt>
                <c:pt idx="1801">
                  <c:v>275</c:v>
                </c:pt>
                <c:pt idx="1802">
                  <c:v>352</c:v>
                </c:pt>
                <c:pt idx="1803">
                  <c:v>73.069999999999993</c:v>
                </c:pt>
                <c:pt idx="1804">
                  <c:v>103.5</c:v>
                </c:pt>
                <c:pt idx="1805">
                  <c:v>207</c:v>
                </c:pt>
                <c:pt idx="1806">
                  <c:v>92</c:v>
                </c:pt>
                <c:pt idx="1807">
                  <c:v>220</c:v>
                </c:pt>
                <c:pt idx="1808">
                  <c:v>172.5</c:v>
                </c:pt>
                <c:pt idx="1809">
                  <c:v>143</c:v>
                </c:pt>
                <c:pt idx="1810">
                  <c:v>16.5</c:v>
                </c:pt>
                <c:pt idx="1811">
                  <c:v>44</c:v>
                </c:pt>
                <c:pt idx="1812">
                  <c:v>144</c:v>
                </c:pt>
                <c:pt idx="1813">
                  <c:v>69</c:v>
                </c:pt>
                <c:pt idx="1814">
                  <c:v>46</c:v>
                </c:pt>
                <c:pt idx="1815">
                  <c:v>143</c:v>
                </c:pt>
                <c:pt idx="1816">
                  <c:v>201.6</c:v>
                </c:pt>
                <c:pt idx="1817">
                  <c:v>46</c:v>
                </c:pt>
                <c:pt idx="1818">
                  <c:v>88</c:v>
                </c:pt>
                <c:pt idx="1819">
                  <c:v>70</c:v>
                </c:pt>
                <c:pt idx="1820">
                  <c:v>176</c:v>
                </c:pt>
                <c:pt idx="1821">
                  <c:v>33</c:v>
                </c:pt>
                <c:pt idx="1822">
                  <c:v>67.2</c:v>
                </c:pt>
                <c:pt idx="1823">
                  <c:v>88</c:v>
                </c:pt>
                <c:pt idx="1824">
                  <c:v>144</c:v>
                </c:pt>
                <c:pt idx="1825">
                  <c:v>69</c:v>
                </c:pt>
                <c:pt idx="1826">
                  <c:v>69</c:v>
                </c:pt>
                <c:pt idx="1827">
                  <c:v>104.5</c:v>
                </c:pt>
                <c:pt idx="1828">
                  <c:v>34.5</c:v>
                </c:pt>
                <c:pt idx="1829">
                  <c:v>34.5</c:v>
                </c:pt>
                <c:pt idx="1830">
                  <c:v>100.8</c:v>
                </c:pt>
                <c:pt idx="1831">
                  <c:v>73.34</c:v>
                </c:pt>
                <c:pt idx="1832">
                  <c:v>78.959999999999994</c:v>
                </c:pt>
                <c:pt idx="1833">
                  <c:v>145.6</c:v>
                </c:pt>
                <c:pt idx="1834">
                  <c:v>330</c:v>
                </c:pt>
                <c:pt idx="1835">
                  <c:v>330</c:v>
                </c:pt>
                <c:pt idx="1836">
                  <c:v>16.5</c:v>
                </c:pt>
                <c:pt idx="1837">
                  <c:v>100.8</c:v>
                </c:pt>
                <c:pt idx="1838">
                  <c:v>34.5</c:v>
                </c:pt>
                <c:pt idx="1839">
                  <c:v>110</c:v>
                </c:pt>
                <c:pt idx="1840">
                  <c:v>70</c:v>
                </c:pt>
                <c:pt idx="1841">
                  <c:v>99</c:v>
                </c:pt>
                <c:pt idx="1842">
                  <c:v>33</c:v>
                </c:pt>
                <c:pt idx="1843">
                  <c:v>100.8</c:v>
                </c:pt>
                <c:pt idx="1844">
                  <c:v>17.510000000000002</c:v>
                </c:pt>
                <c:pt idx="1845">
                  <c:v>88</c:v>
                </c:pt>
                <c:pt idx="1846">
                  <c:v>120.75</c:v>
                </c:pt>
                <c:pt idx="1847">
                  <c:v>161</c:v>
                </c:pt>
                <c:pt idx="1848">
                  <c:v>180</c:v>
                </c:pt>
                <c:pt idx="1849">
                  <c:v>110</c:v>
                </c:pt>
                <c:pt idx="1850">
                  <c:v>23</c:v>
                </c:pt>
                <c:pt idx="1851">
                  <c:v>23</c:v>
                </c:pt>
                <c:pt idx="1852">
                  <c:v>16.5</c:v>
                </c:pt>
                <c:pt idx="1853">
                  <c:v>78.400000000000006</c:v>
                </c:pt>
                <c:pt idx="1854">
                  <c:v>46</c:v>
                </c:pt>
                <c:pt idx="1855">
                  <c:v>138</c:v>
                </c:pt>
                <c:pt idx="1856">
                  <c:v>35.53</c:v>
                </c:pt>
                <c:pt idx="1857">
                  <c:v>23</c:v>
                </c:pt>
                <c:pt idx="1858">
                  <c:v>100.8</c:v>
                </c:pt>
                <c:pt idx="1859">
                  <c:v>31.59</c:v>
                </c:pt>
                <c:pt idx="1860">
                  <c:v>297</c:v>
                </c:pt>
                <c:pt idx="1861">
                  <c:v>69</c:v>
                </c:pt>
                <c:pt idx="1862">
                  <c:v>264</c:v>
                </c:pt>
                <c:pt idx="1863">
                  <c:v>201.6</c:v>
                </c:pt>
                <c:pt idx="1864">
                  <c:v>110</c:v>
                </c:pt>
                <c:pt idx="1865">
                  <c:v>23.35</c:v>
                </c:pt>
                <c:pt idx="1866">
                  <c:v>70</c:v>
                </c:pt>
                <c:pt idx="1867">
                  <c:v>57.5</c:v>
                </c:pt>
                <c:pt idx="1868">
                  <c:v>46</c:v>
                </c:pt>
                <c:pt idx="1869">
                  <c:v>57.5</c:v>
                </c:pt>
                <c:pt idx="1870">
                  <c:v>34.5</c:v>
                </c:pt>
                <c:pt idx="1871">
                  <c:v>34.5</c:v>
                </c:pt>
                <c:pt idx="1872">
                  <c:v>110</c:v>
                </c:pt>
                <c:pt idx="1873">
                  <c:v>99</c:v>
                </c:pt>
                <c:pt idx="1874">
                  <c:v>100.8</c:v>
                </c:pt>
                <c:pt idx="1875">
                  <c:v>165</c:v>
                </c:pt>
                <c:pt idx="1876">
                  <c:v>88</c:v>
                </c:pt>
                <c:pt idx="1877">
                  <c:v>69</c:v>
                </c:pt>
                <c:pt idx="1878">
                  <c:v>55</c:v>
                </c:pt>
                <c:pt idx="1879">
                  <c:v>89.6</c:v>
                </c:pt>
                <c:pt idx="1880">
                  <c:v>156.80000000000001</c:v>
                </c:pt>
                <c:pt idx="1881">
                  <c:v>158.61000000000001</c:v>
                </c:pt>
                <c:pt idx="1882">
                  <c:v>34.5</c:v>
                </c:pt>
                <c:pt idx="1883">
                  <c:v>99</c:v>
                </c:pt>
                <c:pt idx="1884">
                  <c:v>34.5</c:v>
                </c:pt>
                <c:pt idx="1885">
                  <c:v>121</c:v>
                </c:pt>
                <c:pt idx="1886">
                  <c:v>34.5</c:v>
                </c:pt>
                <c:pt idx="1887">
                  <c:v>143</c:v>
                </c:pt>
                <c:pt idx="1888">
                  <c:v>495</c:v>
                </c:pt>
                <c:pt idx="1889">
                  <c:v>143</c:v>
                </c:pt>
                <c:pt idx="1890">
                  <c:v>88</c:v>
                </c:pt>
                <c:pt idx="1891">
                  <c:v>33</c:v>
                </c:pt>
                <c:pt idx="1892">
                  <c:v>132</c:v>
                </c:pt>
                <c:pt idx="1893">
                  <c:v>46</c:v>
                </c:pt>
                <c:pt idx="1894">
                  <c:v>55</c:v>
                </c:pt>
                <c:pt idx="1895">
                  <c:v>77</c:v>
                </c:pt>
                <c:pt idx="1896">
                  <c:v>220</c:v>
                </c:pt>
                <c:pt idx="1897">
                  <c:v>99</c:v>
                </c:pt>
                <c:pt idx="1898">
                  <c:v>156.80000000000001</c:v>
                </c:pt>
                <c:pt idx="1899">
                  <c:v>36.659999999999997</c:v>
                </c:pt>
                <c:pt idx="1900">
                  <c:v>99</c:v>
                </c:pt>
                <c:pt idx="1901">
                  <c:v>23</c:v>
                </c:pt>
                <c:pt idx="1902">
                  <c:v>57.5</c:v>
                </c:pt>
                <c:pt idx="1903">
                  <c:v>57.5</c:v>
                </c:pt>
                <c:pt idx="1904">
                  <c:v>57.5</c:v>
                </c:pt>
                <c:pt idx="1905">
                  <c:v>57.5</c:v>
                </c:pt>
                <c:pt idx="1906">
                  <c:v>242</c:v>
                </c:pt>
                <c:pt idx="1907">
                  <c:v>23</c:v>
                </c:pt>
                <c:pt idx="1908">
                  <c:v>99</c:v>
                </c:pt>
                <c:pt idx="1909">
                  <c:v>88</c:v>
                </c:pt>
                <c:pt idx="1910">
                  <c:v>105</c:v>
                </c:pt>
                <c:pt idx="1911">
                  <c:v>209</c:v>
                </c:pt>
                <c:pt idx="1912">
                  <c:v>45.2</c:v>
                </c:pt>
                <c:pt idx="1913">
                  <c:v>115</c:v>
                </c:pt>
                <c:pt idx="1914">
                  <c:v>23.35</c:v>
                </c:pt>
                <c:pt idx="1915">
                  <c:v>99</c:v>
                </c:pt>
                <c:pt idx="1916">
                  <c:v>143</c:v>
                </c:pt>
                <c:pt idx="1917">
                  <c:v>77</c:v>
                </c:pt>
                <c:pt idx="1918">
                  <c:v>34.5</c:v>
                </c:pt>
                <c:pt idx="1919">
                  <c:v>132</c:v>
                </c:pt>
                <c:pt idx="1920">
                  <c:v>156.80000000000001</c:v>
                </c:pt>
                <c:pt idx="1921">
                  <c:v>82.5</c:v>
                </c:pt>
                <c:pt idx="1922">
                  <c:v>88</c:v>
                </c:pt>
                <c:pt idx="1923">
                  <c:v>179.2</c:v>
                </c:pt>
                <c:pt idx="1924">
                  <c:v>92</c:v>
                </c:pt>
                <c:pt idx="1925">
                  <c:v>286</c:v>
                </c:pt>
                <c:pt idx="1926">
                  <c:v>46</c:v>
                </c:pt>
                <c:pt idx="1927">
                  <c:v>116.72</c:v>
                </c:pt>
                <c:pt idx="1928">
                  <c:v>121</c:v>
                </c:pt>
                <c:pt idx="1929">
                  <c:v>156.80000000000001</c:v>
                </c:pt>
                <c:pt idx="1930">
                  <c:v>88</c:v>
                </c:pt>
                <c:pt idx="1931">
                  <c:v>34.5</c:v>
                </c:pt>
                <c:pt idx="1932">
                  <c:v>16.5</c:v>
                </c:pt>
                <c:pt idx="1933">
                  <c:v>275</c:v>
                </c:pt>
                <c:pt idx="1934">
                  <c:v>59.99</c:v>
                </c:pt>
                <c:pt idx="1935">
                  <c:v>78.400000000000006</c:v>
                </c:pt>
                <c:pt idx="1936">
                  <c:v>88</c:v>
                </c:pt>
                <c:pt idx="1937">
                  <c:v>59.99</c:v>
                </c:pt>
                <c:pt idx="1938">
                  <c:v>69</c:v>
                </c:pt>
                <c:pt idx="1939">
                  <c:v>138</c:v>
                </c:pt>
                <c:pt idx="1940">
                  <c:v>55</c:v>
                </c:pt>
                <c:pt idx="1941">
                  <c:v>60</c:v>
                </c:pt>
                <c:pt idx="1942">
                  <c:v>23</c:v>
                </c:pt>
                <c:pt idx="1943">
                  <c:v>69</c:v>
                </c:pt>
                <c:pt idx="1944">
                  <c:v>57.5</c:v>
                </c:pt>
                <c:pt idx="1945">
                  <c:v>138</c:v>
                </c:pt>
                <c:pt idx="1946">
                  <c:v>16.5</c:v>
                </c:pt>
                <c:pt idx="1947">
                  <c:v>23</c:v>
                </c:pt>
                <c:pt idx="1948">
                  <c:v>34.5</c:v>
                </c:pt>
                <c:pt idx="1949">
                  <c:v>110</c:v>
                </c:pt>
                <c:pt idx="1950">
                  <c:v>330</c:v>
                </c:pt>
                <c:pt idx="1951">
                  <c:v>220</c:v>
                </c:pt>
                <c:pt idx="1952">
                  <c:v>330</c:v>
                </c:pt>
                <c:pt idx="1953">
                  <c:v>672</c:v>
                </c:pt>
                <c:pt idx="1954">
                  <c:v>176</c:v>
                </c:pt>
                <c:pt idx="1955">
                  <c:v>88</c:v>
                </c:pt>
                <c:pt idx="1956">
                  <c:v>23</c:v>
                </c:pt>
                <c:pt idx="1957">
                  <c:v>46</c:v>
                </c:pt>
                <c:pt idx="1958">
                  <c:v>59.99</c:v>
                </c:pt>
                <c:pt idx="1959">
                  <c:v>242</c:v>
                </c:pt>
                <c:pt idx="1960">
                  <c:v>99</c:v>
                </c:pt>
                <c:pt idx="1961">
                  <c:v>107.21</c:v>
                </c:pt>
                <c:pt idx="1962">
                  <c:v>23</c:v>
                </c:pt>
                <c:pt idx="1963">
                  <c:v>390.5</c:v>
                </c:pt>
                <c:pt idx="1964">
                  <c:v>55</c:v>
                </c:pt>
                <c:pt idx="1965">
                  <c:v>110</c:v>
                </c:pt>
                <c:pt idx="1966">
                  <c:v>132</c:v>
                </c:pt>
                <c:pt idx="1967">
                  <c:v>132</c:v>
                </c:pt>
                <c:pt idx="1968">
                  <c:v>132</c:v>
                </c:pt>
                <c:pt idx="1969">
                  <c:v>88</c:v>
                </c:pt>
                <c:pt idx="1970">
                  <c:v>34.5</c:v>
                </c:pt>
                <c:pt idx="1971">
                  <c:v>88</c:v>
                </c:pt>
                <c:pt idx="1972">
                  <c:v>110</c:v>
                </c:pt>
                <c:pt idx="1973">
                  <c:v>89.6</c:v>
                </c:pt>
                <c:pt idx="1974">
                  <c:v>69</c:v>
                </c:pt>
                <c:pt idx="1975">
                  <c:v>122.81</c:v>
                </c:pt>
                <c:pt idx="1976">
                  <c:v>235.2</c:v>
                </c:pt>
                <c:pt idx="1977">
                  <c:v>104.5</c:v>
                </c:pt>
                <c:pt idx="1978">
                  <c:v>110</c:v>
                </c:pt>
                <c:pt idx="1979">
                  <c:v>110</c:v>
                </c:pt>
                <c:pt idx="1980">
                  <c:v>89.6</c:v>
                </c:pt>
                <c:pt idx="1981">
                  <c:v>34.5</c:v>
                </c:pt>
                <c:pt idx="1982">
                  <c:v>187</c:v>
                </c:pt>
                <c:pt idx="1983">
                  <c:v>176</c:v>
                </c:pt>
                <c:pt idx="1984">
                  <c:v>104.5</c:v>
                </c:pt>
                <c:pt idx="1985">
                  <c:v>58.66</c:v>
                </c:pt>
                <c:pt idx="1986">
                  <c:v>88</c:v>
                </c:pt>
                <c:pt idx="1987">
                  <c:v>99</c:v>
                </c:pt>
                <c:pt idx="1988">
                  <c:v>23</c:v>
                </c:pt>
                <c:pt idx="1989">
                  <c:v>104.5</c:v>
                </c:pt>
                <c:pt idx="1990">
                  <c:v>135.6</c:v>
                </c:pt>
                <c:pt idx="1991">
                  <c:v>115</c:v>
                </c:pt>
                <c:pt idx="1992">
                  <c:v>143</c:v>
                </c:pt>
                <c:pt idx="1993">
                  <c:v>140</c:v>
                </c:pt>
                <c:pt idx="1994">
                  <c:v>23</c:v>
                </c:pt>
                <c:pt idx="1995">
                  <c:v>336</c:v>
                </c:pt>
                <c:pt idx="1996">
                  <c:v>34.5</c:v>
                </c:pt>
                <c:pt idx="1997">
                  <c:v>29.34</c:v>
                </c:pt>
                <c:pt idx="1998">
                  <c:v>69</c:v>
                </c:pt>
                <c:pt idx="1999">
                  <c:v>209</c:v>
                </c:pt>
                <c:pt idx="2000">
                  <c:v>99</c:v>
                </c:pt>
                <c:pt idx="2001">
                  <c:v>246.4</c:v>
                </c:pt>
                <c:pt idx="2002">
                  <c:v>165</c:v>
                </c:pt>
                <c:pt idx="2003">
                  <c:v>451</c:v>
                </c:pt>
                <c:pt idx="2004">
                  <c:v>31.05</c:v>
                </c:pt>
                <c:pt idx="2005">
                  <c:v>403.2</c:v>
                </c:pt>
                <c:pt idx="2006">
                  <c:v>23</c:v>
                </c:pt>
                <c:pt idx="2007">
                  <c:v>115</c:v>
                </c:pt>
                <c:pt idx="2008">
                  <c:v>537.6</c:v>
                </c:pt>
                <c:pt idx="2009">
                  <c:v>88</c:v>
                </c:pt>
                <c:pt idx="2010">
                  <c:v>70</c:v>
                </c:pt>
                <c:pt idx="2011">
                  <c:v>403.2</c:v>
                </c:pt>
                <c:pt idx="2012">
                  <c:v>104.5</c:v>
                </c:pt>
                <c:pt idx="2013">
                  <c:v>60</c:v>
                </c:pt>
                <c:pt idx="2014">
                  <c:v>23</c:v>
                </c:pt>
                <c:pt idx="2015">
                  <c:v>28.75</c:v>
                </c:pt>
                <c:pt idx="2016">
                  <c:v>155.25</c:v>
                </c:pt>
                <c:pt idx="2017">
                  <c:v>122.81</c:v>
                </c:pt>
                <c:pt idx="2018">
                  <c:v>89.6</c:v>
                </c:pt>
                <c:pt idx="2019">
                  <c:v>122.81</c:v>
                </c:pt>
                <c:pt idx="2020">
                  <c:v>110</c:v>
                </c:pt>
                <c:pt idx="2021">
                  <c:v>220</c:v>
                </c:pt>
                <c:pt idx="2022">
                  <c:v>46</c:v>
                </c:pt>
                <c:pt idx="2023">
                  <c:v>143</c:v>
                </c:pt>
                <c:pt idx="2024">
                  <c:v>110</c:v>
                </c:pt>
                <c:pt idx="2025">
                  <c:v>46</c:v>
                </c:pt>
                <c:pt idx="2026">
                  <c:v>99</c:v>
                </c:pt>
                <c:pt idx="2027">
                  <c:v>59.99</c:v>
                </c:pt>
                <c:pt idx="2028">
                  <c:v>231</c:v>
                </c:pt>
                <c:pt idx="2029">
                  <c:v>220</c:v>
                </c:pt>
                <c:pt idx="2030">
                  <c:v>143</c:v>
                </c:pt>
                <c:pt idx="2031">
                  <c:v>110</c:v>
                </c:pt>
                <c:pt idx="2032">
                  <c:v>110</c:v>
                </c:pt>
                <c:pt idx="2033">
                  <c:v>45.2</c:v>
                </c:pt>
                <c:pt idx="2034">
                  <c:v>69</c:v>
                </c:pt>
                <c:pt idx="2035">
                  <c:v>143</c:v>
                </c:pt>
                <c:pt idx="2036">
                  <c:v>132</c:v>
                </c:pt>
                <c:pt idx="2037">
                  <c:v>23</c:v>
                </c:pt>
                <c:pt idx="2038">
                  <c:v>121</c:v>
                </c:pt>
                <c:pt idx="2039">
                  <c:v>313.60000000000002</c:v>
                </c:pt>
                <c:pt idx="2040">
                  <c:v>132</c:v>
                </c:pt>
                <c:pt idx="2041">
                  <c:v>484</c:v>
                </c:pt>
                <c:pt idx="2042">
                  <c:v>121</c:v>
                </c:pt>
                <c:pt idx="2043">
                  <c:v>352</c:v>
                </c:pt>
                <c:pt idx="2044">
                  <c:v>46</c:v>
                </c:pt>
                <c:pt idx="2045">
                  <c:v>119.98</c:v>
                </c:pt>
                <c:pt idx="2046">
                  <c:v>242</c:v>
                </c:pt>
                <c:pt idx="2047">
                  <c:v>121</c:v>
                </c:pt>
                <c:pt idx="2048">
                  <c:v>231</c:v>
                </c:pt>
                <c:pt idx="2049">
                  <c:v>46</c:v>
                </c:pt>
                <c:pt idx="2050">
                  <c:v>59.99</c:v>
                </c:pt>
                <c:pt idx="2051">
                  <c:v>67.2</c:v>
                </c:pt>
                <c:pt idx="2052">
                  <c:v>46</c:v>
                </c:pt>
                <c:pt idx="2053">
                  <c:v>35.01</c:v>
                </c:pt>
                <c:pt idx="2054">
                  <c:v>18.34</c:v>
                </c:pt>
                <c:pt idx="2055">
                  <c:v>104.5</c:v>
                </c:pt>
                <c:pt idx="2056">
                  <c:v>78.400000000000006</c:v>
                </c:pt>
                <c:pt idx="2057">
                  <c:v>69</c:v>
                </c:pt>
                <c:pt idx="2058">
                  <c:v>268.8</c:v>
                </c:pt>
                <c:pt idx="2059">
                  <c:v>36.54</c:v>
                </c:pt>
                <c:pt idx="2060">
                  <c:v>88</c:v>
                </c:pt>
                <c:pt idx="2061">
                  <c:v>55</c:v>
                </c:pt>
                <c:pt idx="2062">
                  <c:v>121</c:v>
                </c:pt>
                <c:pt idx="2063">
                  <c:v>34.5</c:v>
                </c:pt>
                <c:pt idx="2064">
                  <c:v>286</c:v>
                </c:pt>
                <c:pt idx="2065">
                  <c:v>77</c:v>
                </c:pt>
                <c:pt idx="2066">
                  <c:v>23</c:v>
                </c:pt>
                <c:pt idx="2067">
                  <c:v>70</c:v>
                </c:pt>
                <c:pt idx="2068">
                  <c:v>55</c:v>
                </c:pt>
                <c:pt idx="2069">
                  <c:v>67.2</c:v>
                </c:pt>
                <c:pt idx="2070">
                  <c:v>110</c:v>
                </c:pt>
                <c:pt idx="2071">
                  <c:v>89.6</c:v>
                </c:pt>
                <c:pt idx="2072">
                  <c:v>110</c:v>
                </c:pt>
                <c:pt idx="2073">
                  <c:v>143</c:v>
                </c:pt>
                <c:pt idx="2074">
                  <c:v>99</c:v>
                </c:pt>
                <c:pt idx="2075">
                  <c:v>62.1</c:v>
                </c:pt>
                <c:pt idx="2076">
                  <c:v>70</c:v>
                </c:pt>
                <c:pt idx="2077">
                  <c:v>132</c:v>
                </c:pt>
                <c:pt idx="2078">
                  <c:v>62.1</c:v>
                </c:pt>
                <c:pt idx="2079">
                  <c:v>104.5</c:v>
                </c:pt>
                <c:pt idx="2080">
                  <c:v>121</c:v>
                </c:pt>
                <c:pt idx="2081">
                  <c:v>143</c:v>
                </c:pt>
                <c:pt idx="2082">
                  <c:v>77</c:v>
                </c:pt>
                <c:pt idx="2083">
                  <c:v>70</c:v>
                </c:pt>
                <c:pt idx="2084">
                  <c:v>110</c:v>
                </c:pt>
                <c:pt idx="2085">
                  <c:v>115</c:v>
                </c:pt>
                <c:pt idx="2086">
                  <c:v>99</c:v>
                </c:pt>
                <c:pt idx="2087">
                  <c:v>59.22</c:v>
                </c:pt>
                <c:pt idx="2088">
                  <c:v>104.5</c:v>
                </c:pt>
                <c:pt idx="2089">
                  <c:v>99</c:v>
                </c:pt>
                <c:pt idx="2090">
                  <c:v>135.6</c:v>
                </c:pt>
                <c:pt idx="2091">
                  <c:v>88</c:v>
                </c:pt>
                <c:pt idx="2092">
                  <c:v>143</c:v>
                </c:pt>
                <c:pt idx="2093">
                  <c:v>143</c:v>
                </c:pt>
                <c:pt idx="2094">
                  <c:v>23.35</c:v>
                </c:pt>
                <c:pt idx="2095">
                  <c:v>198</c:v>
                </c:pt>
                <c:pt idx="2096">
                  <c:v>145.6</c:v>
                </c:pt>
                <c:pt idx="2097">
                  <c:v>121</c:v>
                </c:pt>
                <c:pt idx="2098">
                  <c:v>537.6</c:v>
                </c:pt>
                <c:pt idx="2099">
                  <c:v>230</c:v>
                </c:pt>
                <c:pt idx="2100">
                  <c:v>116.72</c:v>
                </c:pt>
                <c:pt idx="2101">
                  <c:v>46</c:v>
                </c:pt>
                <c:pt idx="2102">
                  <c:v>220</c:v>
                </c:pt>
                <c:pt idx="2103">
                  <c:v>88</c:v>
                </c:pt>
                <c:pt idx="2104">
                  <c:v>880</c:v>
                </c:pt>
                <c:pt idx="2105">
                  <c:v>88</c:v>
                </c:pt>
                <c:pt idx="2106">
                  <c:v>201.6</c:v>
                </c:pt>
                <c:pt idx="2107">
                  <c:v>55</c:v>
                </c:pt>
                <c:pt idx="2108">
                  <c:v>198</c:v>
                </c:pt>
                <c:pt idx="2109">
                  <c:v>110</c:v>
                </c:pt>
                <c:pt idx="2110">
                  <c:v>198</c:v>
                </c:pt>
                <c:pt idx="2111">
                  <c:v>46</c:v>
                </c:pt>
                <c:pt idx="2112">
                  <c:v>99</c:v>
                </c:pt>
                <c:pt idx="2113">
                  <c:v>336</c:v>
                </c:pt>
                <c:pt idx="2114">
                  <c:v>138</c:v>
                </c:pt>
                <c:pt idx="2115">
                  <c:v>31.59</c:v>
                </c:pt>
                <c:pt idx="2116">
                  <c:v>77</c:v>
                </c:pt>
                <c:pt idx="2117">
                  <c:v>268.89999999999998</c:v>
                </c:pt>
                <c:pt idx="2118">
                  <c:v>104.5</c:v>
                </c:pt>
                <c:pt idx="2119">
                  <c:v>104.5</c:v>
                </c:pt>
                <c:pt idx="2120">
                  <c:v>34.5</c:v>
                </c:pt>
                <c:pt idx="2121">
                  <c:v>66</c:v>
                </c:pt>
                <c:pt idx="2122">
                  <c:v>104.5</c:v>
                </c:pt>
                <c:pt idx="2123">
                  <c:v>55</c:v>
                </c:pt>
                <c:pt idx="2124">
                  <c:v>121</c:v>
                </c:pt>
                <c:pt idx="2125">
                  <c:v>55</c:v>
                </c:pt>
                <c:pt idx="2126">
                  <c:v>104.5</c:v>
                </c:pt>
                <c:pt idx="2127">
                  <c:v>201.6</c:v>
                </c:pt>
                <c:pt idx="2128">
                  <c:v>672</c:v>
                </c:pt>
                <c:pt idx="2129">
                  <c:v>57.5</c:v>
                </c:pt>
                <c:pt idx="2130">
                  <c:v>672</c:v>
                </c:pt>
                <c:pt idx="2131">
                  <c:v>275</c:v>
                </c:pt>
                <c:pt idx="2132">
                  <c:v>99</c:v>
                </c:pt>
                <c:pt idx="2133">
                  <c:v>336</c:v>
                </c:pt>
                <c:pt idx="2134">
                  <c:v>286</c:v>
                </c:pt>
                <c:pt idx="2135">
                  <c:v>57.5</c:v>
                </c:pt>
                <c:pt idx="2136">
                  <c:v>57.5</c:v>
                </c:pt>
                <c:pt idx="2137">
                  <c:v>55</c:v>
                </c:pt>
                <c:pt idx="2138">
                  <c:v>179.2</c:v>
                </c:pt>
                <c:pt idx="2139">
                  <c:v>57.5</c:v>
                </c:pt>
                <c:pt idx="2140">
                  <c:v>57.5</c:v>
                </c:pt>
                <c:pt idx="2141">
                  <c:v>66</c:v>
                </c:pt>
                <c:pt idx="2142">
                  <c:v>336</c:v>
                </c:pt>
                <c:pt idx="2143">
                  <c:v>121</c:v>
                </c:pt>
                <c:pt idx="2144">
                  <c:v>99</c:v>
                </c:pt>
                <c:pt idx="2145">
                  <c:v>165</c:v>
                </c:pt>
                <c:pt idx="2146">
                  <c:v>92</c:v>
                </c:pt>
                <c:pt idx="2147">
                  <c:v>34.5</c:v>
                </c:pt>
                <c:pt idx="2148">
                  <c:v>16.5</c:v>
                </c:pt>
                <c:pt idx="2149">
                  <c:v>336</c:v>
                </c:pt>
                <c:pt idx="2150">
                  <c:v>336</c:v>
                </c:pt>
                <c:pt idx="2151">
                  <c:v>156.80000000000001</c:v>
                </c:pt>
                <c:pt idx="2152">
                  <c:v>55</c:v>
                </c:pt>
                <c:pt idx="2153">
                  <c:v>99</c:v>
                </c:pt>
                <c:pt idx="2154">
                  <c:v>66</c:v>
                </c:pt>
                <c:pt idx="2155">
                  <c:v>451</c:v>
                </c:pt>
                <c:pt idx="2156">
                  <c:v>143</c:v>
                </c:pt>
                <c:pt idx="2157">
                  <c:v>77</c:v>
                </c:pt>
                <c:pt idx="2158">
                  <c:v>88</c:v>
                </c:pt>
                <c:pt idx="2159">
                  <c:v>88</c:v>
                </c:pt>
                <c:pt idx="2160">
                  <c:v>168</c:v>
                </c:pt>
                <c:pt idx="2161">
                  <c:v>143</c:v>
                </c:pt>
                <c:pt idx="2162">
                  <c:v>336</c:v>
                </c:pt>
                <c:pt idx="2163">
                  <c:v>198</c:v>
                </c:pt>
                <c:pt idx="2164">
                  <c:v>99</c:v>
                </c:pt>
                <c:pt idx="2165">
                  <c:v>132</c:v>
                </c:pt>
                <c:pt idx="2166">
                  <c:v>135.6</c:v>
                </c:pt>
                <c:pt idx="2167">
                  <c:v>66</c:v>
                </c:pt>
                <c:pt idx="2168">
                  <c:v>88</c:v>
                </c:pt>
                <c:pt idx="2169">
                  <c:v>104.5</c:v>
                </c:pt>
                <c:pt idx="2170">
                  <c:v>57.5</c:v>
                </c:pt>
                <c:pt idx="2171">
                  <c:v>58.36</c:v>
                </c:pt>
                <c:pt idx="2172">
                  <c:v>143</c:v>
                </c:pt>
                <c:pt idx="2173">
                  <c:v>88</c:v>
                </c:pt>
                <c:pt idx="2174">
                  <c:v>135</c:v>
                </c:pt>
                <c:pt idx="2175">
                  <c:v>201.6</c:v>
                </c:pt>
                <c:pt idx="2176">
                  <c:v>100.8</c:v>
                </c:pt>
                <c:pt idx="2177">
                  <c:v>34.5</c:v>
                </c:pt>
                <c:pt idx="2178">
                  <c:v>92</c:v>
                </c:pt>
                <c:pt idx="2179">
                  <c:v>34.5</c:v>
                </c:pt>
                <c:pt idx="2180">
                  <c:v>34.5</c:v>
                </c:pt>
                <c:pt idx="2181">
                  <c:v>69</c:v>
                </c:pt>
                <c:pt idx="2182">
                  <c:v>88</c:v>
                </c:pt>
                <c:pt idx="2183">
                  <c:v>46.69</c:v>
                </c:pt>
                <c:pt idx="2184">
                  <c:v>82.5</c:v>
                </c:pt>
                <c:pt idx="2185">
                  <c:v>220</c:v>
                </c:pt>
                <c:pt idx="2186">
                  <c:v>336</c:v>
                </c:pt>
                <c:pt idx="2187">
                  <c:v>176</c:v>
                </c:pt>
                <c:pt idx="2188">
                  <c:v>210</c:v>
                </c:pt>
                <c:pt idx="2189">
                  <c:v>88</c:v>
                </c:pt>
                <c:pt idx="2190">
                  <c:v>88</c:v>
                </c:pt>
                <c:pt idx="2191">
                  <c:v>184</c:v>
                </c:pt>
                <c:pt idx="2192">
                  <c:v>140</c:v>
                </c:pt>
                <c:pt idx="2193">
                  <c:v>34.5</c:v>
                </c:pt>
                <c:pt idx="2194">
                  <c:v>99</c:v>
                </c:pt>
                <c:pt idx="2195">
                  <c:v>34.5</c:v>
                </c:pt>
                <c:pt idx="2196">
                  <c:v>201.6</c:v>
                </c:pt>
                <c:pt idx="2197">
                  <c:v>46</c:v>
                </c:pt>
                <c:pt idx="2198">
                  <c:v>115</c:v>
                </c:pt>
                <c:pt idx="2199">
                  <c:v>201.6</c:v>
                </c:pt>
                <c:pt idx="2200">
                  <c:v>33</c:v>
                </c:pt>
                <c:pt idx="2201">
                  <c:v>99</c:v>
                </c:pt>
                <c:pt idx="2202">
                  <c:v>31.59</c:v>
                </c:pt>
                <c:pt idx="2203">
                  <c:v>345</c:v>
                </c:pt>
                <c:pt idx="2204">
                  <c:v>143</c:v>
                </c:pt>
                <c:pt idx="2205">
                  <c:v>143</c:v>
                </c:pt>
                <c:pt idx="2206">
                  <c:v>99</c:v>
                </c:pt>
                <c:pt idx="2207">
                  <c:v>336</c:v>
                </c:pt>
                <c:pt idx="2208">
                  <c:v>88</c:v>
                </c:pt>
                <c:pt idx="2209">
                  <c:v>66</c:v>
                </c:pt>
                <c:pt idx="2210">
                  <c:v>77</c:v>
                </c:pt>
                <c:pt idx="2211">
                  <c:v>70.03</c:v>
                </c:pt>
                <c:pt idx="2212">
                  <c:v>69</c:v>
                </c:pt>
                <c:pt idx="2213">
                  <c:v>34.5</c:v>
                </c:pt>
                <c:pt idx="2214">
                  <c:v>154</c:v>
                </c:pt>
                <c:pt idx="2215">
                  <c:v>92</c:v>
                </c:pt>
                <c:pt idx="2216">
                  <c:v>112</c:v>
                </c:pt>
                <c:pt idx="2217">
                  <c:v>69</c:v>
                </c:pt>
                <c:pt idx="2218">
                  <c:v>92</c:v>
                </c:pt>
                <c:pt idx="2219">
                  <c:v>99</c:v>
                </c:pt>
                <c:pt idx="2220">
                  <c:v>132</c:v>
                </c:pt>
                <c:pt idx="2221">
                  <c:v>57.5</c:v>
                </c:pt>
                <c:pt idx="2222">
                  <c:v>110</c:v>
                </c:pt>
                <c:pt idx="2223">
                  <c:v>99</c:v>
                </c:pt>
                <c:pt idx="2224">
                  <c:v>187</c:v>
                </c:pt>
                <c:pt idx="2225">
                  <c:v>55</c:v>
                </c:pt>
                <c:pt idx="2226">
                  <c:v>88</c:v>
                </c:pt>
                <c:pt idx="2227">
                  <c:v>78.400000000000006</c:v>
                </c:pt>
                <c:pt idx="2228">
                  <c:v>78.400000000000006</c:v>
                </c:pt>
                <c:pt idx="2229">
                  <c:v>104.5</c:v>
                </c:pt>
                <c:pt idx="2230">
                  <c:v>132</c:v>
                </c:pt>
                <c:pt idx="2231">
                  <c:v>88</c:v>
                </c:pt>
                <c:pt idx="2232">
                  <c:v>110</c:v>
                </c:pt>
                <c:pt idx="2233">
                  <c:v>88</c:v>
                </c:pt>
                <c:pt idx="2234">
                  <c:v>154</c:v>
                </c:pt>
                <c:pt idx="2235">
                  <c:v>336</c:v>
                </c:pt>
                <c:pt idx="2236">
                  <c:v>78.400000000000006</c:v>
                </c:pt>
                <c:pt idx="2237">
                  <c:v>78.400000000000006</c:v>
                </c:pt>
                <c:pt idx="2238">
                  <c:v>110</c:v>
                </c:pt>
                <c:pt idx="2239">
                  <c:v>319</c:v>
                </c:pt>
                <c:pt idx="2240">
                  <c:v>121</c:v>
                </c:pt>
                <c:pt idx="2241">
                  <c:v>78.400000000000006</c:v>
                </c:pt>
                <c:pt idx="2242">
                  <c:v>46.69</c:v>
                </c:pt>
                <c:pt idx="2243">
                  <c:v>104.5</c:v>
                </c:pt>
                <c:pt idx="2244">
                  <c:v>46</c:v>
                </c:pt>
                <c:pt idx="2245">
                  <c:v>46.69</c:v>
                </c:pt>
                <c:pt idx="2246">
                  <c:v>172.5</c:v>
                </c:pt>
                <c:pt idx="2247">
                  <c:v>70</c:v>
                </c:pt>
                <c:pt idx="2248">
                  <c:v>36.659999999999997</c:v>
                </c:pt>
                <c:pt idx="2249">
                  <c:v>29.18</c:v>
                </c:pt>
                <c:pt idx="2250">
                  <c:v>230</c:v>
                </c:pt>
                <c:pt idx="2251">
                  <c:v>46</c:v>
                </c:pt>
                <c:pt idx="2252">
                  <c:v>161</c:v>
                </c:pt>
                <c:pt idx="2253">
                  <c:v>69</c:v>
                </c:pt>
                <c:pt idx="2254">
                  <c:v>57.5</c:v>
                </c:pt>
                <c:pt idx="2255">
                  <c:v>276</c:v>
                </c:pt>
                <c:pt idx="2256">
                  <c:v>140</c:v>
                </c:pt>
                <c:pt idx="2257">
                  <c:v>123.2</c:v>
                </c:pt>
                <c:pt idx="2258">
                  <c:v>57.5</c:v>
                </c:pt>
                <c:pt idx="2259">
                  <c:v>104.5</c:v>
                </c:pt>
                <c:pt idx="2260">
                  <c:v>55</c:v>
                </c:pt>
                <c:pt idx="2261">
                  <c:v>23</c:v>
                </c:pt>
                <c:pt idx="2262">
                  <c:v>99</c:v>
                </c:pt>
                <c:pt idx="2263">
                  <c:v>69</c:v>
                </c:pt>
                <c:pt idx="2264">
                  <c:v>110</c:v>
                </c:pt>
                <c:pt idx="2265">
                  <c:v>143</c:v>
                </c:pt>
                <c:pt idx="2266">
                  <c:v>176</c:v>
                </c:pt>
                <c:pt idx="2267">
                  <c:v>440</c:v>
                </c:pt>
                <c:pt idx="2268">
                  <c:v>69</c:v>
                </c:pt>
                <c:pt idx="2269">
                  <c:v>45.2</c:v>
                </c:pt>
                <c:pt idx="2270">
                  <c:v>286</c:v>
                </c:pt>
                <c:pt idx="2271">
                  <c:v>46</c:v>
                </c:pt>
                <c:pt idx="2272">
                  <c:v>224</c:v>
                </c:pt>
                <c:pt idx="2273">
                  <c:v>34.5</c:v>
                </c:pt>
                <c:pt idx="2274">
                  <c:v>165</c:v>
                </c:pt>
                <c:pt idx="2275">
                  <c:v>31.59</c:v>
                </c:pt>
                <c:pt idx="2276">
                  <c:v>70</c:v>
                </c:pt>
                <c:pt idx="2277">
                  <c:v>78.400000000000006</c:v>
                </c:pt>
                <c:pt idx="2278">
                  <c:v>121</c:v>
                </c:pt>
                <c:pt idx="2279">
                  <c:v>46</c:v>
                </c:pt>
                <c:pt idx="2280">
                  <c:v>88</c:v>
                </c:pt>
                <c:pt idx="2281">
                  <c:v>78.400000000000006</c:v>
                </c:pt>
                <c:pt idx="2282">
                  <c:v>116.72</c:v>
                </c:pt>
                <c:pt idx="2283">
                  <c:v>336</c:v>
                </c:pt>
                <c:pt idx="2284">
                  <c:v>121</c:v>
                </c:pt>
                <c:pt idx="2285">
                  <c:v>110</c:v>
                </c:pt>
                <c:pt idx="2286">
                  <c:v>88</c:v>
                </c:pt>
                <c:pt idx="2287">
                  <c:v>121</c:v>
                </c:pt>
                <c:pt idx="2288">
                  <c:v>336</c:v>
                </c:pt>
                <c:pt idx="2289">
                  <c:v>165</c:v>
                </c:pt>
                <c:pt idx="2290">
                  <c:v>55</c:v>
                </c:pt>
                <c:pt idx="2291">
                  <c:v>156.80000000000001</c:v>
                </c:pt>
                <c:pt idx="2292">
                  <c:v>88</c:v>
                </c:pt>
                <c:pt idx="2293">
                  <c:v>120</c:v>
                </c:pt>
                <c:pt idx="2294">
                  <c:v>92</c:v>
                </c:pt>
                <c:pt idx="2295">
                  <c:v>99</c:v>
                </c:pt>
                <c:pt idx="2296">
                  <c:v>59.99</c:v>
                </c:pt>
                <c:pt idx="2297">
                  <c:v>99</c:v>
                </c:pt>
                <c:pt idx="2298">
                  <c:v>143</c:v>
                </c:pt>
                <c:pt idx="2299">
                  <c:v>92</c:v>
                </c:pt>
                <c:pt idx="2300">
                  <c:v>34.5</c:v>
                </c:pt>
                <c:pt idx="2301">
                  <c:v>59.99</c:v>
                </c:pt>
                <c:pt idx="2302">
                  <c:v>69</c:v>
                </c:pt>
                <c:pt idx="2303">
                  <c:v>62.1</c:v>
                </c:pt>
                <c:pt idx="2304">
                  <c:v>57.5</c:v>
                </c:pt>
                <c:pt idx="2305">
                  <c:v>70</c:v>
                </c:pt>
                <c:pt idx="2306">
                  <c:v>88</c:v>
                </c:pt>
                <c:pt idx="2307">
                  <c:v>132</c:v>
                </c:pt>
                <c:pt idx="2308">
                  <c:v>143</c:v>
                </c:pt>
                <c:pt idx="2309">
                  <c:v>99</c:v>
                </c:pt>
                <c:pt idx="2310">
                  <c:v>33</c:v>
                </c:pt>
                <c:pt idx="2311">
                  <c:v>46</c:v>
                </c:pt>
                <c:pt idx="2312">
                  <c:v>99</c:v>
                </c:pt>
                <c:pt idx="2313">
                  <c:v>209</c:v>
                </c:pt>
                <c:pt idx="2314">
                  <c:v>88</c:v>
                </c:pt>
                <c:pt idx="2315">
                  <c:v>115</c:v>
                </c:pt>
                <c:pt idx="2316">
                  <c:v>34.5</c:v>
                </c:pt>
                <c:pt idx="2317">
                  <c:v>59.99</c:v>
                </c:pt>
                <c:pt idx="2318">
                  <c:v>88</c:v>
                </c:pt>
                <c:pt idx="2319">
                  <c:v>34.5</c:v>
                </c:pt>
                <c:pt idx="2320">
                  <c:v>156.80000000000001</c:v>
                </c:pt>
                <c:pt idx="2321">
                  <c:v>23</c:v>
                </c:pt>
                <c:pt idx="2322">
                  <c:v>77</c:v>
                </c:pt>
                <c:pt idx="2323">
                  <c:v>33</c:v>
                </c:pt>
                <c:pt idx="2324">
                  <c:v>115</c:v>
                </c:pt>
                <c:pt idx="2325">
                  <c:v>165</c:v>
                </c:pt>
                <c:pt idx="2326">
                  <c:v>23.35</c:v>
                </c:pt>
                <c:pt idx="2327">
                  <c:v>165</c:v>
                </c:pt>
                <c:pt idx="2328">
                  <c:v>286</c:v>
                </c:pt>
                <c:pt idx="2329">
                  <c:v>58.36</c:v>
                </c:pt>
                <c:pt idx="2330">
                  <c:v>17.510000000000002</c:v>
                </c:pt>
                <c:pt idx="2331">
                  <c:v>336</c:v>
                </c:pt>
                <c:pt idx="2332">
                  <c:v>110</c:v>
                </c:pt>
                <c:pt idx="2333">
                  <c:v>100.8</c:v>
                </c:pt>
                <c:pt idx="2334">
                  <c:v>115</c:v>
                </c:pt>
                <c:pt idx="2335">
                  <c:v>36.659999999999997</c:v>
                </c:pt>
                <c:pt idx="2336">
                  <c:v>198</c:v>
                </c:pt>
                <c:pt idx="2337">
                  <c:v>198</c:v>
                </c:pt>
                <c:pt idx="2338">
                  <c:v>123.3</c:v>
                </c:pt>
                <c:pt idx="2339">
                  <c:v>336</c:v>
                </c:pt>
                <c:pt idx="2340">
                  <c:v>39.479999999999997</c:v>
                </c:pt>
                <c:pt idx="2341">
                  <c:v>268.89999999999998</c:v>
                </c:pt>
                <c:pt idx="2342">
                  <c:v>184</c:v>
                </c:pt>
                <c:pt idx="2343">
                  <c:v>34.5</c:v>
                </c:pt>
                <c:pt idx="2344">
                  <c:v>99</c:v>
                </c:pt>
                <c:pt idx="2345">
                  <c:v>110</c:v>
                </c:pt>
                <c:pt idx="2346">
                  <c:v>110</c:v>
                </c:pt>
                <c:pt idx="2347">
                  <c:v>66</c:v>
                </c:pt>
                <c:pt idx="2348">
                  <c:v>34.5</c:v>
                </c:pt>
                <c:pt idx="2349">
                  <c:v>132</c:v>
                </c:pt>
                <c:pt idx="2350">
                  <c:v>201.6</c:v>
                </c:pt>
                <c:pt idx="2351">
                  <c:v>132</c:v>
                </c:pt>
                <c:pt idx="2352">
                  <c:v>70</c:v>
                </c:pt>
                <c:pt idx="2353">
                  <c:v>201.6</c:v>
                </c:pt>
                <c:pt idx="2354">
                  <c:v>69</c:v>
                </c:pt>
                <c:pt idx="2355">
                  <c:v>57.5</c:v>
                </c:pt>
                <c:pt idx="2356">
                  <c:v>110</c:v>
                </c:pt>
                <c:pt idx="2357">
                  <c:v>121</c:v>
                </c:pt>
                <c:pt idx="2358">
                  <c:v>99</c:v>
                </c:pt>
                <c:pt idx="2359">
                  <c:v>121</c:v>
                </c:pt>
                <c:pt idx="2360">
                  <c:v>88</c:v>
                </c:pt>
                <c:pt idx="2361">
                  <c:v>231</c:v>
                </c:pt>
                <c:pt idx="2362">
                  <c:v>220</c:v>
                </c:pt>
                <c:pt idx="2363">
                  <c:v>77</c:v>
                </c:pt>
                <c:pt idx="2364">
                  <c:v>115</c:v>
                </c:pt>
                <c:pt idx="2365">
                  <c:v>66</c:v>
                </c:pt>
                <c:pt idx="2366">
                  <c:v>77</c:v>
                </c:pt>
                <c:pt idx="2367">
                  <c:v>103.5</c:v>
                </c:pt>
                <c:pt idx="2368">
                  <c:v>88</c:v>
                </c:pt>
                <c:pt idx="2369">
                  <c:v>66</c:v>
                </c:pt>
                <c:pt idx="2370">
                  <c:v>34.5</c:v>
                </c:pt>
                <c:pt idx="2371">
                  <c:v>69</c:v>
                </c:pt>
                <c:pt idx="2372">
                  <c:v>34.5</c:v>
                </c:pt>
                <c:pt idx="2373">
                  <c:v>143</c:v>
                </c:pt>
                <c:pt idx="2374">
                  <c:v>92</c:v>
                </c:pt>
                <c:pt idx="2375">
                  <c:v>228</c:v>
                </c:pt>
                <c:pt idx="2376">
                  <c:v>165</c:v>
                </c:pt>
                <c:pt idx="2377">
                  <c:v>99</c:v>
                </c:pt>
                <c:pt idx="2378">
                  <c:v>308</c:v>
                </c:pt>
                <c:pt idx="2379">
                  <c:v>69</c:v>
                </c:pt>
                <c:pt idx="2380">
                  <c:v>23</c:v>
                </c:pt>
                <c:pt idx="2381">
                  <c:v>70</c:v>
                </c:pt>
                <c:pt idx="2382">
                  <c:v>78.400000000000006</c:v>
                </c:pt>
                <c:pt idx="2383">
                  <c:v>99</c:v>
                </c:pt>
                <c:pt idx="2384">
                  <c:v>70</c:v>
                </c:pt>
                <c:pt idx="2385">
                  <c:v>46</c:v>
                </c:pt>
                <c:pt idx="2386">
                  <c:v>132</c:v>
                </c:pt>
                <c:pt idx="2387">
                  <c:v>99</c:v>
                </c:pt>
                <c:pt idx="2388">
                  <c:v>99</c:v>
                </c:pt>
                <c:pt idx="2389">
                  <c:v>34.5</c:v>
                </c:pt>
                <c:pt idx="2390">
                  <c:v>88</c:v>
                </c:pt>
                <c:pt idx="2391">
                  <c:v>34.5</c:v>
                </c:pt>
                <c:pt idx="2392">
                  <c:v>143</c:v>
                </c:pt>
                <c:pt idx="2393">
                  <c:v>99</c:v>
                </c:pt>
                <c:pt idx="2394">
                  <c:v>336</c:v>
                </c:pt>
                <c:pt idx="2395">
                  <c:v>201.6</c:v>
                </c:pt>
                <c:pt idx="2396">
                  <c:v>99</c:v>
                </c:pt>
                <c:pt idx="2397">
                  <c:v>216</c:v>
                </c:pt>
                <c:pt idx="2398">
                  <c:v>403.2</c:v>
                </c:pt>
                <c:pt idx="2399">
                  <c:v>201.6</c:v>
                </c:pt>
                <c:pt idx="2400">
                  <c:v>69</c:v>
                </c:pt>
                <c:pt idx="2401">
                  <c:v>336</c:v>
                </c:pt>
                <c:pt idx="2402">
                  <c:v>88</c:v>
                </c:pt>
                <c:pt idx="2403">
                  <c:v>201.6</c:v>
                </c:pt>
                <c:pt idx="2404">
                  <c:v>247.5</c:v>
                </c:pt>
                <c:pt idx="2405">
                  <c:v>46</c:v>
                </c:pt>
                <c:pt idx="2406">
                  <c:v>165</c:v>
                </c:pt>
                <c:pt idx="2407">
                  <c:v>220</c:v>
                </c:pt>
                <c:pt idx="2408">
                  <c:v>165</c:v>
                </c:pt>
                <c:pt idx="2409">
                  <c:v>88</c:v>
                </c:pt>
                <c:pt idx="2410">
                  <c:v>336</c:v>
                </c:pt>
                <c:pt idx="2411">
                  <c:v>138</c:v>
                </c:pt>
                <c:pt idx="2412">
                  <c:v>88</c:v>
                </c:pt>
                <c:pt idx="2413">
                  <c:v>92</c:v>
                </c:pt>
                <c:pt idx="2414">
                  <c:v>336</c:v>
                </c:pt>
                <c:pt idx="2415">
                  <c:v>34.5</c:v>
                </c:pt>
                <c:pt idx="2416">
                  <c:v>92</c:v>
                </c:pt>
                <c:pt idx="2417">
                  <c:v>165</c:v>
                </c:pt>
                <c:pt idx="2418">
                  <c:v>34.5</c:v>
                </c:pt>
                <c:pt idx="2419">
                  <c:v>672</c:v>
                </c:pt>
                <c:pt idx="2420">
                  <c:v>143</c:v>
                </c:pt>
                <c:pt idx="2421">
                  <c:v>99</c:v>
                </c:pt>
                <c:pt idx="2422">
                  <c:v>99</c:v>
                </c:pt>
                <c:pt idx="2423">
                  <c:v>154</c:v>
                </c:pt>
                <c:pt idx="2424">
                  <c:v>99</c:v>
                </c:pt>
                <c:pt idx="2425">
                  <c:v>403.2</c:v>
                </c:pt>
                <c:pt idx="2426">
                  <c:v>336</c:v>
                </c:pt>
                <c:pt idx="2427">
                  <c:v>99</c:v>
                </c:pt>
                <c:pt idx="2428">
                  <c:v>29.7</c:v>
                </c:pt>
                <c:pt idx="2429">
                  <c:v>77</c:v>
                </c:pt>
                <c:pt idx="2430">
                  <c:v>92</c:v>
                </c:pt>
                <c:pt idx="2431">
                  <c:v>92</c:v>
                </c:pt>
                <c:pt idx="2432">
                  <c:v>23</c:v>
                </c:pt>
                <c:pt idx="2433">
                  <c:v>201.6</c:v>
                </c:pt>
                <c:pt idx="2434">
                  <c:v>99</c:v>
                </c:pt>
                <c:pt idx="2435">
                  <c:v>88</c:v>
                </c:pt>
                <c:pt idx="2436">
                  <c:v>672</c:v>
                </c:pt>
                <c:pt idx="2437">
                  <c:v>231</c:v>
                </c:pt>
                <c:pt idx="2438">
                  <c:v>308</c:v>
                </c:pt>
                <c:pt idx="2439">
                  <c:v>123.2</c:v>
                </c:pt>
                <c:pt idx="2440">
                  <c:v>45.2</c:v>
                </c:pt>
                <c:pt idx="2441">
                  <c:v>99</c:v>
                </c:pt>
                <c:pt idx="2442">
                  <c:v>46</c:v>
                </c:pt>
                <c:pt idx="2443">
                  <c:v>537.6</c:v>
                </c:pt>
                <c:pt idx="2444">
                  <c:v>99</c:v>
                </c:pt>
                <c:pt idx="2445">
                  <c:v>70</c:v>
                </c:pt>
                <c:pt idx="2446">
                  <c:v>33</c:v>
                </c:pt>
                <c:pt idx="2447">
                  <c:v>69</c:v>
                </c:pt>
                <c:pt idx="2448">
                  <c:v>336</c:v>
                </c:pt>
                <c:pt idx="2449">
                  <c:v>34.5</c:v>
                </c:pt>
                <c:pt idx="2450">
                  <c:v>23</c:v>
                </c:pt>
                <c:pt idx="2451">
                  <c:v>336</c:v>
                </c:pt>
                <c:pt idx="2452">
                  <c:v>336</c:v>
                </c:pt>
                <c:pt idx="2453">
                  <c:v>143</c:v>
                </c:pt>
                <c:pt idx="2454">
                  <c:v>176</c:v>
                </c:pt>
                <c:pt idx="2455">
                  <c:v>672</c:v>
                </c:pt>
                <c:pt idx="2456">
                  <c:v>99</c:v>
                </c:pt>
                <c:pt idx="2457">
                  <c:v>88</c:v>
                </c:pt>
                <c:pt idx="2458">
                  <c:v>23</c:v>
                </c:pt>
                <c:pt idx="2459">
                  <c:v>104.5</c:v>
                </c:pt>
                <c:pt idx="2460">
                  <c:v>55</c:v>
                </c:pt>
                <c:pt idx="2461">
                  <c:v>92</c:v>
                </c:pt>
                <c:pt idx="2462">
                  <c:v>201.6</c:v>
                </c:pt>
                <c:pt idx="2463">
                  <c:v>220</c:v>
                </c:pt>
                <c:pt idx="2464">
                  <c:v>99</c:v>
                </c:pt>
                <c:pt idx="2465">
                  <c:v>23</c:v>
                </c:pt>
                <c:pt idx="2466">
                  <c:v>132</c:v>
                </c:pt>
                <c:pt idx="2467">
                  <c:v>336</c:v>
                </c:pt>
                <c:pt idx="2468">
                  <c:v>34.5</c:v>
                </c:pt>
                <c:pt idx="2469">
                  <c:v>16.5</c:v>
                </c:pt>
                <c:pt idx="2470">
                  <c:v>336</c:v>
                </c:pt>
                <c:pt idx="2471">
                  <c:v>88</c:v>
                </c:pt>
                <c:pt idx="2472">
                  <c:v>143</c:v>
                </c:pt>
                <c:pt idx="2473">
                  <c:v>313.60000000000002</c:v>
                </c:pt>
                <c:pt idx="2474">
                  <c:v>336</c:v>
                </c:pt>
                <c:pt idx="2475">
                  <c:v>34.5</c:v>
                </c:pt>
                <c:pt idx="2476">
                  <c:v>156.80000000000001</c:v>
                </c:pt>
                <c:pt idx="2477">
                  <c:v>66</c:v>
                </c:pt>
                <c:pt idx="2478">
                  <c:v>156.80000000000001</c:v>
                </c:pt>
                <c:pt idx="2479">
                  <c:v>143</c:v>
                </c:pt>
                <c:pt idx="2480">
                  <c:v>336</c:v>
                </c:pt>
                <c:pt idx="2481">
                  <c:v>18.34</c:v>
                </c:pt>
                <c:pt idx="2482">
                  <c:v>140</c:v>
                </c:pt>
                <c:pt idx="2483">
                  <c:v>66</c:v>
                </c:pt>
                <c:pt idx="2484">
                  <c:v>18.34</c:v>
                </c:pt>
                <c:pt idx="2485">
                  <c:v>36.659999999999997</c:v>
                </c:pt>
                <c:pt idx="2486">
                  <c:v>88</c:v>
                </c:pt>
                <c:pt idx="2487">
                  <c:v>672</c:v>
                </c:pt>
                <c:pt idx="2488">
                  <c:v>99</c:v>
                </c:pt>
                <c:pt idx="2489">
                  <c:v>336</c:v>
                </c:pt>
                <c:pt idx="2490">
                  <c:v>336</c:v>
                </c:pt>
                <c:pt idx="2491">
                  <c:v>23</c:v>
                </c:pt>
                <c:pt idx="2492">
                  <c:v>103.5</c:v>
                </c:pt>
                <c:pt idx="2493">
                  <c:v>132</c:v>
                </c:pt>
                <c:pt idx="2494">
                  <c:v>69</c:v>
                </c:pt>
                <c:pt idx="2495">
                  <c:v>336</c:v>
                </c:pt>
                <c:pt idx="2496">
                  <c:v>77</c:v>
                </c:pt>
                <c:pt idx="2497">
                  <c:v>46</c:v>
                </c:pt>
                <c:pt idx="2498">
                  <c:v>70</c:v>
                </c:pt>
                <c:pt idx="2499">
                  <c:v>70</c:v>
                </c:pt>
                <c:pt idx="2500">
                  <c:v>156.80000000000001</c:v>
                </c:pt>
                <c:pt idx="2501">
                  <c:v>123.3</c:v>
                </c:pt>
                <c:pt idx="2502">
                  <c:v>90.4</c:v>
                </c:pt>
                <c:pt idx="2503">
                  <c:v>34.5</c:v>
                </c:pt>
                <c:pt idx="2504">
                  <c:v>69</c:v>
                </c:pt>
                <c:pt idx="2505">
                  <c:v>99</c:v>
                </c:pt>
                <c:pt idx="2506">
                  <c:v>70</c:v>
                </c:pt>
                <c:pt idx="2507">
                  <c:v>92</c:v>
                </c:pt>
                <c:pt idx="2508">
                  <c:v>672</c:v>
                </c:pt>
                <c:pt idx="2509">
                  <c:v>69</c:v>
                </c:pt>
                <c:pt idx="2510">
                  <c:v>46</c:v>
                </c:pt>
                <c:pt idx="2511">
                  <c:v>220</c:v>
                </c:pt>
                <c:pt idx="2512">
                  <c:v>80.5</c:v>
                </c:pt>
                <c:pt idx="2513">
                  <c:v>184</c:v>
                </c:pt>
                <c:pt idx="2514">
                  <c:v>73.34</c:v>
                </c:pt>
                <c:pt idx="2515">
                  <c:v>132</c:v>
                </c:pt>
                <c:pt idx="2516">
                  <c:v>23</c:v>
                </c:pt>
                <c:pt idx="2517">
                  <c:v>143</c:v>
                </c:pt>
                <c:pt idx="2518">
                  <c:v>45.2</c:v>
                </c:pt>
                <c:pt idx="2519">
                  <c:v>201.6</c:v>
                </c:pt>
                <c:pt idx="2520">
                  <c:v>23</c:v>
                </c:pt>
                <c:pt idx="2521">
                  <c:v>143</c:v>
                </c:pt>
                <c:pt idx="2522">
                  <c:v>99</c:v>
                </c:pt>
                <c:pt idx="2523">
                  <c:v>220</c:v>
                </c:pt>
                <c:pt idx="2524">
                  <c:v>156.80000000000001</c:v>
                </c:pt>
                <c:pt idx="2525">
                  <c:v>62.1</c:v>
                </c:pt>
                <c:pt idx="2526">
                  <c:v>143</c:v>
                </c:pt>
                <c:pt idx="2527">
                  <c:v>336</c:v>
                </c:pt>
                <c:pt idx="2528">
                  <c:v>201.6</c:v>
                </c:pt>
                <c:pt idx="2529">
                  <c:v>440</c:v>
                </c:pt>
                <c:pt idx="2530">
                  <c:v>126.5</c:v>
                </c:pt>
                <c:pt idx="2531">
                  <c:v>62.1</c:v>
                </c:pt>
                <c:pt idx="2532">
                  <c:v>90.4</c:v>
                </c:pt>
                <c:pt idx="2533">
                  <c:v>132</c:v>
                </c:pt>
                <c:pt idx="2534">
                  <c:v>319</c:v>
                </c:pt>
                <c:pt idx="2535">
                  <c:v>55</c:v>
                </c:pt>
                <c:pt idx="2536">
                  <c:v>34.5</c:v>
                </c:pt>
                <c:pt idx="2537">
                  <c:v>100.8</c:v>
                </c:pt>
                <c:pt idx="2538">
                  <c:v>34.5</c:v>
                </c:pt>
                <c:pt idx="2539">
                  <c:v>110</c:v>
                </c:pt>
                <c:pt idx="2540">
                  <c:v>69</c:v>
                </c:pt>
                <c:pt idx="2541">
                  <c:v>143</c:v>
                </c:pt>
                <c:pt idx="2542">
                  <c:v>165</c:v>
                </c:pt>
                <c:pt idx="2543">
                  <c:v>23</c:v>
                </c:pt>
                <c:pt idx="2544">
                  <c:v>99</c:v>
                </c:pt>
                <c:pt idx="2545">
                  <c:v>198</c:v>
                </c:pt>
                <c:pt idx="2546">
                  <c:v>99</c:v>
                </c:pt>
                <c:pt idx="2547">
                  <c:v>220</c:v>
                </c:pt>
                <c:pt idx="2548">
                  <c:v>34.5</c:v>
                </c:pt>
                <c:pt idx="2549">
                  <c:v>220</c:v>
                </c:pt>
                <c:pt idx="2550">
                  <c:v>99</c:v>
                </c:pt>
                <c:pt idx="2551">
                  <c:v>62.1</c:v>
                </c:pt>
                <c:pt idx="2552">
                  <c:v>99</c:v>
                </c:pt>
                <c:pt idx="2553">
                  <c:v>537.6</c:v>
                </c:pt>
                <c:pt idx="2554">
                  <c:v>336</c:v>
                </c:pt>
                <c:pt idx="2555">
                  <c:v>28.75</c:v>
                </c:pt>
                <c:pt idx="2556">
                  <c:v>143</c:v>
                </c:pt>
                <c:pt idx="2557">
                  <c:v>286</c:v>
                </c:pt>
                <c:pt idx="2558">
                  <c:v>672</c:v>
                </c:pt>
                <c:pt idx="2559">
                  <c:v>286</c:v>
                </c:pt>
                <c:pt idx="2560">
                  <c:v>104.5</c:v>
                </c:pt>
                <c:pt idx="2561">
                  <c:v>143</c:v>
                </c:pt>
                <c:pt idx="2562">
                  <c:v>92</c:v>
                </c:pt>
                <c:pt idx="2563">
                  <c:v>201.6</c:v>
                </c:pt>
                <c:pt idx="2564">
                  <c:v>143</c:v>
                </c:pt>
                <c:pt idx="2565">
                  <c:v>100.8</c:v>
                </c:pt>
                <c:pt idx="2566">
                  <c:v>46</c:v>
                </c:pt>
                <c:pt idx="2567">
                  <c:v>336</c:v>
                </c:pt>
                <c:pt idx="2568">
                  <c:v>235.2</c:v>
                </c:pt>
                <c:pt idx="2569">
                  <c:v>70</c:v>
                </c:pt>
                <c:pt idx="2570">
                  <c:v>336</c:v>
                </c:pt>
                <c:pt idx="2571">
                  <c:v>403.2</c:v>
                </c:pt>
                <c:pt idx="2572">
                  <c:v>176</c:v>
                </c:pt>
                <c:pt idx="2573">
                  <c:v>143</c:v>
                </c:pt>
                <c:pt idx="2574">
                  <c:v>33</c:v>
                </c:pt>
                <c:pt idx="2575">
                  <c:v>154</c:v>
                </c:pt>
                <c:pt idx="2576">
                  <c:v>110</c:v>
                </c:pt>
                <c:pt idx="2577">
                  <c:v>143</c:v>
                </c:pt>
                <c:pt idx="2578">
                  <c:v>297</c:v>
                </c:pt>
                <c:pt idx="2579">
                  <c:v>23</c:v>
                </c:pt>
                <c:pt idx="2580">
                  <c:v>66</c:v>
                </c:pt>
                <c:pt idx="2581">
                  <c:v>33</c:v>
                </c:pt>
                <c:pt idx="2582">
                  <c:v>484</c:v>
                </c:pt>
                <c:pt idx="2583">
                  <c:v>156.80000000000001</c:v>
                </c:pt>
                <c:pt idx="2584">
                  <c:v>92</c:v>
                </c:pt>
                <c:pt idx="2585">
                  <c:v>34.5</c:v>
                </c:pt>
                <c:pt idx="2586">
                  <c:v>143</c:v>
                </c:pt>
                <c:pt idx="2587">
                  <c:v>62.1</c:v>
                </c:pt>
                <c:pt idx="2588">
                  <c:v>69</c:v>
                </c:pt>
                <c:pt idx="2589">
                  <c:v>156.80000000000001</c:v>
                </c:pt>
                <c:pt idx="2590">
                  <c:v>62.1</c:v>
                </c:pt>
                <c:pt idx="2591">
                  <c:v>28</c:v>
                </c:pt>
                <c:pt idx="2592">
                  <c:v>92</c:v>
                </c:pt>
                <c:pt idx="2593">
                  <c:v>156.80000000000001</c:v>
                </c:pt>
                <c:pt idx="2594">
                  <c:v>143</c:v>
                </c:pt>
                <c:pt idx="2595">
                  <c:v>156.80000000000001</c:v>
                </c:pt>
                <c:pt idx="2596">
                  <c:v>34.5</c:v>
                </c:pt>
                <c:pt idx="2597">
                  <c:v>46</c:v>
                </c:pt>
                <c:pt idx="2598">
                  <c:v>143</c:v>
                </c:pt>
                <c:pt idx="2599">
                  <c:v>43</c:v>
                </c:pt>
                <c:pt idx="2600">
                  <c:v>62.1</c:v>
                </c:pt>
                <c:pt idx="2601">
                  <c:v>100.8</c:v>
                </c:pt>
                <c:pt idx="2602">
                  <c:v>138</c:v>
                </c:pt>
                <c:pt idx="2603">
                  <c:v>69</c:v>
                </c:pt>
                <c:pt idx="2604">
                  <c:v>138</c:v>
                </c:pt>
                <c:pt idx="2605">
                  <c:v>143</c:v>
                </c:pt>
                <c:pt idx="2606">
                  <c:v>165</c:v>
                </c:pt>
                <c:pt idx="2607">
                  <c:v>161</c:v>
                </c:pt>
                <c:pt idx="2608">
                  <c:v>123.3</c:v>
                </c:pt>
                <c:pt idx="2609">
                  <c:v>268.8</c:v>
                </c:pt>
                <c:pt idx="2610">
                  <c:v>172.5</c:v>
                </c:pt>
                <c:pt idx="2611">
                  <c:v>78.400000000000006</c:v>
                </c:pt>
                <c:pt idx="2612">
                  <c:v>550</c:v>
                </c:pt>
                <c:pt idx="2613">
                  <c:v>165</c:v>
                </c:pt>
                <c:pt idx="2614">
                  <c:v>156.80000000000001</c:v>
                </c:pt>
                <c:pt idx="2615">
                  <c:v>69</c:v>
                </c:pt>
                <c:pt idx="2616">
                  <c:v>92</c:v>
                </c:pt>
                <c:pt idx="2617">
                  <c:v>184</c:v>
                </c:pt>
                <c:pt idx="2618">
                  <c:v>319</c:v>
                </c:pt>
                <c:pt idx="2619">
                  <c:v>60.89</c:v>
                </c:pt>
                <c:pt idx="2620">
                  <c:v>77</c:v>
                </c:pt>
                <c:pt idx="2621">
                  <c:v>143</c:v>
                </c:pt>
                <c:pt idx="2622">
                  <c:v>156.80000000000001</c:v>
                </c:pt>
                <c:pt idx="2623">
                  <c:v>180</c:v>
                </c:pt>
                <c:pt idx="2624">
                  <c:v>201.6</c:v>
                </c:pt>
                <c:pt idx="2625">
                  <c:v>143</c:v>
                </c:pt>
                <c:pt idx="2626">
                  <c:v>201.6</c:v>
                </c:pt>
                <c:pt idx="2627">
                  <c:v>99</c:v>
                </c:pt>
                <c:pt idx="2628">
                  <c:v>638</c:v>
                </c:pt>
                <c:pt idx="2629">
                  <c:v>143</c:v>
                </c:pt>
                <c:pt idx="2630">
                  <c:v>33</c:v>
                </c:pt>
                <c:pt idx="2631">
                  <c:v>143</c:v>
                </c:pt>
                <c:pt idx="2632">
                  <c:v>69</c:v>
                </c:pt>
                <c:pt idx="2633">
                  <c:v>143</c:v>
                </c:pt>
                <c:pt idx="2634">
                  <c:v>62.1</c:v>
                </c:pt>
                <c:pt idx="2635">
                  <c:v>33</c:v>
                </c:pt>
                <c:pt idx="2636">
                  <c:v>143</c:v>
                </c:pt>
                <c:pt idx="2637">
                  <c:v>235.2</c:v>
                </c:pt>
                <c:pt idx="2638">
                  <c:v>89.6</c:v>
                </c:pt>
                <c:pt idx="2639">
                  <c:v>62.1</c:v>
                </c:pt>
                <c:pt idx="2640">
                  <c:v>62</c:v>
                </c:pt>
                <c:pt idx="2641">
                  <c:v>99</c:v>
                </c:pt>
                <c:pt idx="2642">
                  <c:v>302.39999999999998</c:v>
                </c:pt>
                <c:pt idx="2643">
                  <c:v>319</c:v>
                </c:pt>
                <c:pt idx="2644">
                  <c:v>78.400000000000006</c:v>
                </c:pt>
                <c:pt idx="2645">
                  <c:v>88</c:v>
                </c:pt>
                <c:pt idx="2646">
                  <c:v>88</c:v>
                </c:pt>
                <c:pt idx="2647">
                  <c:v>89.6</c:v>
                </c:pt>
                <c:pt idx="2648">
                  <c:v>89.6</c:v>
                </c:pt>
                <c:pt idx="2649">
                  <c:v>103.5</c:v>
                </c:pt>
                <c:pt idx="2650">
                  <c:v>34.5</c:v>
                </c:pt>
                <c:pt idx="2651">
                  <c:v>123.2</c:v>
                </c:pt>
                <c:pt idx="2652">
                  <c:v>89.6</c:v>
                </c:pt>
                <c:pt idx="2653">
                  <c:v>78.400000000000006</c:v>
                </c:pt>
                <c:pt idx="2654">
                  <c:v>143</c:v>
                </c:pt>
                <c:pt idx="2655">
                  <c:v>594</c:v>
                </c:pt>
                <c:pt idx="2656">
                  <c:v>134.4</c:v>
                </c:pt>
                <c:pt idx="2657">
                  <c:v>34.5</c:v>
                </c:pt>
                <c:pt idx="2658">
                  <c:v>66</c:v>
                </c:pt>
                <c:pt idx="2659">
                  <c:v>246.4</c:v>
                </c:pt>
                <c:pt idx="2660">
                  <c:v>156.80000000000001</c:v>
                </c:pt>
                <c:pt idx="2661">
                  <c:v>34.5</c:v>
                </c:pt>
                <c:pt idx="2662">
                  <c:v>302.39999999999998</c:v>
                </c:pt>
                <c:pt idx="2663">
                  <c:v>55</c:v>
                </c:pt>
                <c:pt idx="2664">
                  <c:v>235.2</c:v>
                </c:pt>
                <c:pt idx="2665">
                  <c:v>78.400000000000006</c:v>
                </c:pt>
                <c:pt idx="2666">
                  <c:v>77</c:v>
                </c:pt>
                <c:pt idx="2667">
                  <c:v>100.8</c:v>
                </c:pt>
                <c:pt idx="2668">
                  <c:v>132</c:v>
                </c:pt>
                <c:pt idx="2669">
                  <c:v>156.80000000000001</c:v>
                </c:pt>
                <c:pt idx="2670">
                  <c:v>69</c:v>
                </c:pt>
                <c:pt idx="2671">
                  <c:v>34.5</c:v>
                </c:pt>
                <c:pt idx="2672">
                  <c:v>34.5</c:v>
                </c:pt>
                <c:pt idx="2673">
                  <c:v>123.2</c:v>
                </c:pt>
                <c:pt idx="2674">
                  <c:v>123.2</c:v>
                </c:pt>
                <c:pt idx="2675">
                  <c:v>143</c:v>
                </c:pt>
                <c:pt idx="2676">
                  <c:v>121</c:v>
                </c:pt>
                <c:pt idx="2677">
                  <c:v>132</c:v>
                </c:pt>
                <c:pt idx="2678">
                  <c:v>69</c:v>
                </c:pt>
                <c:pt idx="2679">
                  <c:v>143</c:v>
                </c:pt>
                <c:pt idx="2680">
                  <c:v>143</c:v>
                </c:pt>
                <c:pt idx="2681">
                  <c:v>34.5</c:v>
                </c:pt>
                <c:pt idx="2682">
                  <c:v>100.8</c:v>
                </c:pt>
                <c:pt idx="2683">
                  <c:v>156.80000000000001</c:v>
                </c:pt>
                <c:pt idx="2684">
                  <c:v>246.4</c:v>
                </c:pt>
                <c:pt idx="2685">
                  <c:v>34.5</c:v>
                </c:pt>
                <c:pt idx="2686">
                  <c:v>126.5</c:v>
                </c:pt>
                <c:pt idx="2687">
                  <c:v>156.80000000000001</c:v>
                </c:pt>
                <c:pt idx="2688">
                  <c:v>77</c:v>
                </c:pt>
                <c:pt idx="2689">
                  <c:v>165</c:v>
                </c:pt>
                <c:pt idx="2690">
                  <c:v>78.400000000000006</c:v>
                </c:pt>
                <c:pt idx="2691">
                  <c:v>69</c:v>
                </c:pt>
                <c:pt idx="2692">
                  <c:v>156.80000000000001</c:v>
                </c:pt>
                <c:pt idx="2693">
                  <c:v>103.5</c:v>
                </c:pt>
                <c:pt idx="2694">
                  <c:v>69</c:v>
                </c:pt>
                <c:pt idx="2695">
                  <c:v>78.400000000000006</c:v>
                </c:pt>
                <c:pt idx="2696">
                  <c:v>34.5</c:v>
                </c:pt>
                <c:pt idx="2697">
                  <c:v>156.80000000000001</c:v>
                </c:pt>
                <c:pt idx="2698">
                  <c:v>69</c:v>
                </c:pt>
                <c:pt idx="2699">
                  <c:v>154</c:v>
                </c:pt>
                <c:pt idx="2700">
                  <c:v>55</c:v>
                </c:pt>
                <c:pt idx="2701">
                  <c:v>235.2</c:v>
                </c:pt>
                <c:pt idx="2702">
                  <c:v>143</c:v>
                </c:pt>
                <c:pt idx="2703">
                  <c:v>172.5</c:v>
                </c:pt>
                <c:pt idx="2704">
                  <c:v>143</c:v>
                </c:pt>
                <c:pt idx="2705">
                  <c:v>123.2</c:v>
                </c:pt>
                <c:pt idx="2706">
                  <c:v>123.2</c:v>
                </c:pt>
                <c:pt idx="2707">
                  <c:v>69</c:v>
                </c:pt>
                <c:pt idx="2708">
                  <c:v>34.5</c:v>
                </c:pt>
                <c:pt idx="2709">
                  <c:v>35</c:v>
                </c:pt>
                <c:pt idx="2710">
                  <c:v>66</c:v>
                </c:pt>
                <c:pt idx="2711">
                  <c:v>66</c:v>
                </c:pt>
                <c:pt idx="2712">
                  <c:v>34.5</c:v>
                </c:pt>
                <c:pt idx="2713">
                  <c:v>123.2</c:v>
                </c:pt>
                <c:pt idx="2714">
                  <c:v>123.2</c:v>
                </c:pt>
                <c:pt idx="2715">
                  <c:v>123.2</c:v>
                </c:pt>
                <c:pt idx="2716">
                  <c:v>28.75</c:v>
                </c:pt>
                <c:pt idx="2717">
                  <c:v>123.2</c:v>
                </c:pt>
                <c:pt idx="2718">
                  <c:v>34.5</c:v>
                </c:pt>
                <c:pt idx="2719">
                  <c:v>123.2</c:v>
                </c:pt>
                <c:pt idx="2720">
                  <c:v>123.2</c:v>
                </c:pt>
                <c:pt idx="2721">
                  <c:v>66</c:v>
                </c:pt>
                <c:pt idx="2722">
                  <c:v>69</c:v>
                </c:pt>
                <c:pt idx="2723">
                  <c:v>123.2</c:v>
                </c:pt>
                <c:pt idx="2724">
                  <c:v>123.2</c:v>
                </c:pt>
                <c:pt idx="2725">
                  <c:v>123.2</c:v>
                </c:pt>
                <c:pt idx="2726">
                  <c:v>246.4</c:v>
                </c:pt>
                <c:pt idx="2727">
                  <c:v>34.5</c:v>
                </c:pt>
                <c:pt idx="2728">
                  <c:v>123.2</c:v>
                </c:pt>
                <c:pt idx="2729">
                  <c:v>123.2</c:v>
                </c:pt>
                <c:pt idx="2730">
                  <c:v>70</c:v>
                </c:pt>
                <c:pt idx="2731">
                  <c:v>123.2</c:v>
                </c:pt>
                <c:pt idx="2732">
                  <c:v>66</c:v>
                </c:pt>
                <c:pt idx="2733">
                  <c:v>34.5</c:v>
                </c:pt>
                <c:pt idx="2734">
                  <c:v>34.5</c:v>
                </c:pt>
                <c:pt idx="2735">
                  <c:v>100.8</c:v>
                </c:pt>
                <c:pt idx="2736">
                  <c:v>34.5</c:v>
                </c:pt>
                <c:pt idx="2737">
                  <c:v>34.5</c:v>
                </c:pt>
                <c:pt idx="2738">
                  <c:v>100.8</c:v>
                </c:pt>
                <c:pt idx="2739">
                  <c:v>55</c:v>
                </c:pt>
                <c:pt idx="2740">
                  <c:v>69</c:v>
                </c:pt>
                <c:pt idx="2741">
                  <c:v>69</c:v>
                </c:pt>
                <c:pt idx="2742">
                  <c:v>16.5</c:v>
                </c:pt>
                <c:pt idx="2743">
                  <c:v>66</c:v>
                </c:pt>
                <c:pt idx="2744">
                  <c:v>89.6</c:v>
                </c:pt>
                <c:pt idx="2745">
                  <c:v>230</c:v>
                </c:pt>
                <c:pt idx="2746">
                  <c:v>69</c:v>
                </c:pt>
                <c:pt idx="2747">
                  <c:v>34.5</c:v>
                </c:pt>
                <c:pt idx="2748">
                  <c:v>34.5</c:v>
                </c:pt>
                <c:pt idx="2749">
                  <c:v>134.4</c:v>
                </c:pt>
                <c:pt idx="2750">
                  <c:v>34.5</c:v>
                </c:pt>
                <c:pt idx="2751">
                  <c:v>34.5</c:v>
                </c:pt>
                <c:pt idx="2752">
                  <c:v>224</c:v>
                </c:pt>
                <c:pt idx="2753">
                  <c:v>70.03</c:v>
                </c:pt>
                <c:pt idx="2754">
                  <c:v>69</c:v>
                </c:pt>
                <c:pt idx="2755">
                  <c:v>34.5</c:v>
                </c:pt>
                <c:pt idx="2756">
                  <c:v>34.5</c:v>
                </c:pt>
                <c:pt idx="2757">
                  <c:v>49.5</c:v>
                </c:pt>
                <c:pt idx="2758">
                  <c:v>49.5</c:v>
                </c:pt>
                <c:pt idx="2759">
                  <c:v>115</c:v>
                </c:pt>
                <c:pt idx="2760">
                  <c:v>115</c:v>
                </c:pt>
                <c:pt idx="2761">
                  <c:v>66</c:v>
                </c:pt>
                <c:pt idx="2762">
                  <c:v>66</c:v>
                </c:pt>
                <c:pt idx="2763">
                  <c:v>66</c:v>
                </c:pt>
                <c:pt idx="2764">
                  <c:v>143</c:v>
                </c:pt>
                <c:pt idx="2765">
                  <c:v>34.5</c:v>
                </c:pt>
                <c:pt idx="2766">
                  <c:v>34.5</c:v>
                </c:pt>
                <c:pt idx="2767">
                  <c:v>16.5</c:v>
                </c:pt>
                <c:pt idx="2768">
                  <c:v>69</c:v>
                </c:pt>
                <c:pt idx="2769">
                  <c:v>275</c:v>
                </c:pt>
                <c:pt idx="2770">
                  <c:v>70</c:v>
                </c:pt>
                <c:pt idx="2771">
                  <c:v>34.5</c:v>
                </c:pt>
                <c:pt idx="2772">
                  <c:v>77</c:v>
                </c:pt>
                <c:pt idx="2773">
                  <c:v>69</c:v>
                </c:pt>
                <c:pt idx="2774">
                  <c:v>34.5</c:v>
                </c:pt>
                <c:pt idx="2775">
                  <c:v>134.4</c:v>
                </c:pt>
                <c:pt idx="2776">
                  <c:v>112</c:v>
                </c:pt>
                <c:pt idx="2777">
                  <c:v>34.5</c:v>
                </c:pt>
                <c:pt idx="2778">
                  <c:v>104.5</c:v>
                </c:pt>
                <c:pt idx="2779">
                  <c:v>66</c:v>
                </c:pt>
                <c:pt idx="2780">
                  <c:v>66</c:v>
                </c:pt>
                <c:pt idx="2781">
                  <c:v>138</c:v>
                </c:pt>
                <c:pt idx="2782">
                  <c:v>34.5</c:v>
                </c:pt>
                <c:pt idx="2783">
                  <c:v>69</c:v>
                </c:pt>
                <c:pt idx="2784">
                  <c:v>34.5</c:v>
                </c:pt>
                <c:pt idx="2785">
                  <c:v>70</c:v>
                </c:pt>
                <c:pt idx="2786">
                  <c:v>88</c:v>
                </c:pt>
                <c:pt idx="2787">
                  <c:v>69</c:v>
                </c:pt>
                <c:pt idx="2788">
                  <c:v>134.4</c:v>
                </c:pt>
                <c:pt idx="2789">
                  <c:v>132</c:v>
                </c:pt>
                <c:pt idx="2790">
                  <c:v>143</c:v>
                </c:pt>
                <c:pt idx="2791">
                  <c:v>143</c:v>
                </c:pt>
                <c:pt idx="2792">
                  <c:v>69</c:v>
                </c:pt>
                <c:pt idx="2793">
                  <c:v>34.5</c:v>
                </c:pt>
                <c:pt idx="2794">
                  <c:v>134.4</c:v>
                </c:pt>
                <c:pt idx="2795">
                  <c:v>220</c:v>
                </c:pt>
                <c:pt idx="2796">
                  <c:v>138</c:v>
                </c:pt>
                <c:pt idx="2797">
                  <c:v>69</c:v>
                </c:pt>
                <c:pt idx="2798">
                  <c:v>35.01</c:v>
                </c:pt>
                <c:pt idx="2799">
                  <c:v>34.5</c:v>
                </c:pt>
                <c:pt idx="2800">
                  <c:v>60</c:v>
                </c:pt>
                <c:pt idx="2801">
                  <c:v>172.5</c:v>
                </c:pt>
                <c:pt idx="2802">
                  <c:v>103.5</c:v>
                </c:pt>
                <c:pt idx="2803">
                  <c:v>16.5</c:v>
                </c:pt>
                <c:pt idx="2804">
                  <c:v>69</c:v>
                </c:pt>
                <c:pt idx="2805">
                  <c:v>66</c:v>
                </c:pt>
                <c:pt idx="2806">
                  <c:v>34.5</c:v>
                </c:pt>
                <c:pt idx="2807">
                  <c:v>34.5</c:v>
                </c:pt>
                <c:pt idx="2808">
                  <c:v>143</c:v>
                </c:pt>
                <c:pt idx="2809">
                  <c:v>143</c:v>
                </c:pt>
                <c:pt idx="2810">
                  <c:v>198</c:v>
                </c:pt>
                <c:pt idx="2811">
                  <c:v>69</c:v>
                </c:pt>
                <c:pt idx="2812">
                  <c:v>110</c:v>
                </c:pt>
                <c:pt idx="2813">
                  <c:v>112</c:v>
                </c:pt>
                <c:pt idx="2814">
                  <c:v>34.5</c:v>
                </c:pt>
                <c:pt idx="2815">
                  <c:v>134.4</c:v>
                </c:pt>
                <c:pt idx="2816">
                  <c:v>34.5</c:v>
                </c:pt>
                <c:pt idx="2817">
                  <c:v>69</c:v>
                </c:pt>
                <c:pt idx="2818">
                  <c:v>34.5</c:v>
                </c:pt>
                <c:pt idx="2819">
                  <c:v>34.5</c:v>
                </c:pt>
                <c:pt idx="2820">
                  <c:v>66</c:v>
                </c:pt>
                <c:pt idx="2821">
                  <c:v>34.5</c:v>
                </c:pt>
                <c:pt idx="2822">
                  <c:v>138</c:v>
                </c:pt>
                <c:pt idx="2823">
                  <c:v>92</c:v>
                </c:pt>
                <c:pt idx="2824">
                  <c:v>143</c:v>
                </c:pt>
                <c:pt idx="2825">
                  <c:v>66</c:v>
                </c:pt>
                <c:pt idx="2826">
                  <c:v>33</c:v>
                </c:pt>
                <c:pt idx="2827">
                  <c:v>268.8</c:v>
                </c:pt>
                <c:pt idx="2828">
                  <c:v>69</c:v>
                </c:pt>
                <c:pt idx="2829">
                  <c:v>35.01</c:v>
                </c:pt>
                <c:pt idx="2830">
                  <c:v>34.5</c:v>
                </c:pt>
                <c:pt idx="2831">
                  <c:v>103.5</c:v>
                </c:pt>
                <c:pt idx="2832">
                  <c:v>23</c:v>
                </c:pt>
                <c:pt idx="2833">
                  <c:v>34.5</c:v>
                </c:pt>
                <c:pt idx="2834">
                  <c:v>34.5</c:v>
                </c:pt>
                <c:pt idx="2835">
                  <c:v>291.2</c:v>
                </c:pt>
                <c:pt idx="2836">
                  <c:v>60</c:v>
                </c:pt>
                <c:pt idx="2837">
                  <c:v>286</c:v>
                </c:pt>
                <c:pt idx="2838">
                  <c:v>17.510000000000002</c:v>
                </c:pt>
                <c:pt idx="2839">
                  <c:v>134.4</c:v>
                </c:pt>
                <c:pt idx="2840">
                  <c:v>55</c:v>
                </c:pt>
                <c:pt idx="2841">
                  <c:v>104.5</c:v>
                </c:pt>
                <c:pt idx="2842">
                  <c:v>23</c:v>
                </c:pt>
                <c:pt idx="2843">
                  <c:v>69</c:v>
                </c:pt>
                <c:pt idx="2844">
                  <c:v>49.5</c:v>
                </c:pt>
                <c:pt idx="2845">
                  <c:v>49.43</c:v>
                </c:pt>
                <c:pt idx="2846">
                  <c:v>66</c:v>
                </c:pt>
                <c:pt idx="2847">
                  <c:v>66</c:v>
                </c:pt>
                <c:pt idx="2848">
                  <c:v>418</c:v>
                </c:pt>
                <c:pt idx="2849">
                  <c:v>77</c:v>
                </c:pt>
                <c:pt idx="2850">
                  <c:v>143</c:v>
                </c:pt>
                <c:pt idx="2851">
                  <c:v>134.4</c:v>
                </c:pt>
                <c:pt idx="2852">
                  <c:v>176</c:v>
                </c:pt>
                <c:pt idx="2853">
                  <c:v>273</c:v>
                </c:pt>
                <c:pt idx="2854">
                  <c:v>104.5</c:v>
                </c:pt>
                <c:pt idx="2855">
                  <c:v>132</c:v>
                </c:pt>
                <c:pt idx="2856">
                  <c:v>110</c:v>
                </c:pt>
                <c:pt idx="2857">
                  <c:v>528</c:v>
                </c:pt>
                <c:pt idx="2858">
                  <c:v>31.05</c:v>
                </c:pt>
                <c:pt idx="2859">
                  <c:v>45.2</c:v>
                </c:pt>
                <c:pt idx="2860">
                  <c:v>110</c:v>
                </c:pt>
                <c:pt idx="2861">
                  <c:v>77</c:v>
                </c:pt>
                <c:pt idx="2862">
                  <c:v>104.5</c:v>
                </c:pt>
                <c:pt idx="2863">
                  <c:v>145.6</c:v>
                </c:pt>
                <c:pt idx="2864">
                  <c:v>143</c:v>
                </c:pt>
                <c:pt idx="2865">
                  <c:v>143</c:v>
                </c:pt>
                <c:pt idx="2866">
                  <c:v>165</c:v>
                </c:pt>
                <c:pt idx="2867">
                  <c:v>21.47</c:v>
                </c:pt>
                <c:pt idx="2868">
                  <c:v>143</c:v>
                </c:pt>
                <c:pt idx="2869">
                  <c:v>286</c:v>
                </c:pt>
                <c:pt idx="2870">
                  <c:v>143</c:v>
                </c:pt>
                <c:pt idx="2871">
                  <c:v>242</c:v>
                </c:pt>
                <c:pt idx="2872">
                  <c:v>36.659999999999997</c:v>
                </c:pt>
                <c:pt idx="2873">
                  <c:v>88</c:v>
                </c:pt>
                <c:pt idx="2874">
                  <c:v>46</c:v>
                </c:pt>
                <c:pt idx="2875">
                  <c:v>69</c:v>
                </c:pt>
                <c:pt idx="2876">
                  <c:v>112</c:v>
                </c:pt>
                <c:pt idx="2877">
                  <c:v>23.35</c:v>
                </c:pt>
                <c:pt idx="2878">
                  <c:v>143</c:v>
                </c:pt>
                <c:pt idx="2879">
                  <c:v>143</c:v>
                </c:pt>
                <c:pt idx="2880">
                  <c:v>132</c:v>
                </c:pt>
                <c:pt idx="2881">
                  <c:v>179.2</c:v>
                </c:pt>
                <c:pt idx="2882">
                  <c:v>286</c:v>
                </c:pt>
                <c:pt idx="2883">
                  <c:v>156.80000000000001</c:v>
                </c:pt>
                <c:pt idx="2884">
                  <c:v>46.69</c:v>
                </c:pt>
                <c:pt idx="2885">
                  <c:v>27.5</c:v>
                </c:pt>
                <c:pt idx="2886">
                  <c:v>462</c:v>
                </c:pt>
                <c:pt idx="2887">
                  <c:v>31.59</c:v>
                </c:pt>
                <c:pt idx="2888">
                  <c:v>77</c:v>
                </c:pt>
                <c:pt idx="2889">
                  <c:v>55</c:v>
                </c:pt>
                <c:pt idx="2890">
                  <c:v>62.1</c:v>
                </c:pt>
                <c:pt idx="2891">
                  <c:v>143</c:v>
                </c:pt>
                <c:pt idx="2892">
                  <c:v>55</c:v>
                </c:pt>
                <c:pt idx="2893">
                  <c:v>23</c:v>
                </c:pt>
                <c:pt idx="2894">
                  <c:v>143</c:v>
                </c:pt>
                <c:pt idx="2895">
                  <c:v>55</c:v>
                </c:pt>
                <c:pt idx="2896">
                  <c:v>143</c:v>
                </c:pt>
                <c:pt idx="2897">
                  <c:v>62.1</c:v>
                </c:pt>
                <c:pt idx="2898">
                  <c:v>55</c:v>
                </c:pt>
                <c:pt idx="2899">
                  <c:v>291.2</c:v>
                </c:pt>
                <c:pt idx="2900">
                  <c:v>123.3</c:v>
                </c:pt>
                <c:pt idx="2901">
                  <c:v>184</c:v>
                </c:pt>
                <c:pt idx="2902">
                  <c:v>286</c:v>
                </c:pt>
                <c:pt idx="2903">
                  <c:v>132</c:v>
                </c:pt>
                <c:pt idx="2904">
                  <c:v>259.2</c:v>
                </c:pt>
                <c:pt idx="2905">
                  <c:v>123.3</c:v>
                </c:pt>
                <c:pt idx="2906">
                  <c:v>143</c:v>
                </c:pt>
                <c:pt idx="2907">
                  <c:v>143</c:v>
                </c:pt>
                <c:pt idx="2908">
                  <c:v>143</c:v>
                </c:pt>
                <c:pt idx="2909">
                  <c:v>143</c:v>
                </c:pt>
                <c:pt idx="2910">
                  <c:v>143</c:v>
                </c:pt>
                <c:pt idx="2911">
                  <c:v>55</c:v>
                </c:pt>
                <c:pt idx="2912">
                  <c:v>77</c:v>
                </c:pt>
                <c:pt idx="2913">
                  <c:v>89.6</c:v>
                </c:pt>
                <c:pt idx="2914">
                  <c:v>143</c:v>
                </c:pt>
                <c:pt idx="2915">
                  <c:v>286</c:v>
                </c:pt>
                <c:pt idx="2916">
                  <c:v>143</c:v>
                </c:pt>
                <c:pt idx="2917">
                  <c:v>112</c:v>
                </c:pt>
                <c:pt idx="2918">
                  <c:v>143</c:v>
                </c:pt>
                <c:pt idx="2919">
                  <c:v>110</c:v>
                </c:pt>
                <c:pt idx="2920">
                  <c:v>27.5</c:v>
                </c:pt>
                <c:pt idx="2921">
                  <c:v>123.3</c:v>
                </c:pt>
                <c:pt idx="2922">
                  <c:v>143</c:v>
                </c:pt>
                <c:pt idx="2923">
                  <c:v>77</c:v>
                </c:pt>
                <c:pt idx="2924">
                  <c:v>154</c:v>
                </c:pt>
                <c:pt idx="2925">
                  <c:v>104.5</c:v>
                </c:pt>
                <c:pt idx="2926">
                  <c:v>56</c:v>
                </c:pt>
                <c:pt idx="2927">
                  <c:v>209</c:v>
                </c:pt>
                <c:pt idx="2928">
                  <c:v>89.6</c:v>
                </c:pt>
                <c:pt idx="2929">
                  <c:v>330</c:v>
                </c:pt>
                <c:pt idx="2930">
                  <c:v>104.5</c:v>
                </c:pt>
                <c:pt idx="2931">
                  <c:v>572</c:v>
                </c:pt>
                <c:pt idx="2932">
                  <c:v>286</c:v>
                </c:pt>
                <c:pt idx="2933">
                  <c:v>264</c:v>
                </c:pt>
                <c:pt idx="2934">
                  <c:v>143</c:v>
                </c:pt>
                <c:pt idx="2935">
                  <c:v>89.6</c:v>
                </c:pt>
                <c:pt idx="2936">
                  <c:v>220</c:v>
                </c:pt>
                <c:pt idx="2937">
                  <c:v>297</c:v>
                </c:pt>
                <c:pt idx="2938">
                  <c:v>120</c:v>
                </c:pt>
                <c:pt idx="2939">
                  <c:v>297</c:v>
                </c:pt>
                <c:pt idx="2940">
                  <c:v>110</c:v>
                </c:pt>
                <c:pt idx="2941">
                  <c:v>165</c:v>
                </c:pt>
                <c:pt idx="2942">
                  <c:v>23</c:v>
                </c:pt>
                <c:pt idx="2943">
                  <c:v>104.5</c:v>
                </c:pt>
                <c:pt idx="2944">
                  <c:v>36.659999999999997</c:v>
                </c:pt>
                <c:pt idx="2945">
                  <c:v>33</c:v>
                </c:pt>
                <c:pt idx="2946">
                  <c:v>28.75</c:v>
                </c:pt>
                <c:pt idx="2947">
                  <c:v>156.80000000000001</c:v>
                </c:pt>
                <c:pt idx="2948">
                  <c:v>148.5</c:v>
                </c:pt>
                <c:pt idx="2949">
                  <c:v>148.5</c:v>
                </c:pt>
                <c:pt idx="2950">
                  <c:v>104.5</c:v>
                </c:pt>
                <c:pt idx="2951">
                  <c:v>148.5</c:v>
                </c:pt>
                <c:pt idx="2952">
                  <c:v>148.5</c:v>
                </c:pt>
                <c:pt idx="2953">
                  <c:v>145.6</c:v>
                </c:pt>
                <c:pt idx="2954">
                  <c:v>148.5</c:v>
                </c:pt>
                <c:pt idx="2955">
                  <c:v>36.54</c:v>
                </c:pt>
                <c:pt idx="2956">
                  <c:v>92</c:v>
                </c:pt>
                <c:pt idx="2957">
                  <c:v>16.5</c:v>
                </c:pt>
                <c:pt idx="2958">
                  <c:v>253</c:v>
                </c:pt>
                <c:pt idx="2959">
                  <c:v>132</c:v>
                </c:pt>
                <c:pt idx="2960">
                  <c:v>77</c:v>
                </c:pt>
                <c:pt idx="2961">
                  <c:v>78.400000000000006</c:v>
                </c:pt>
                <c:pt idx="2962">
                  <c:v>148.5</c:v>
                </c:pt>
                <c:pt idx="2963">
                  <c:v>93.15</c:v>
                </c:pt>
                <c:pt idx="2964">
                  <c:v>104.5</c:v>
                </c:pt>
                <c:pt idx="2965">
                  <c:v>45.2</c:v>
                </c:pt>
                <c:pt idx="2966">
                  <c:v>77</c:v>
                </c:pt>
                <c:pt idx="2967">
                  <c:v>46</c:v>
                </c:pt>
                <c:pt idx="2968">
                  <c:v>148.5</c:v>
                </c:pt>
                <c:pt idx="2969">
                  <c:v>110</c:v>
                </c:pt>
                <c:pt idx="2970">
                  <c:v>148.5</c:v>
                </c:pt>
                <c:pt idx="2971">
                  <c:v>148.5</c:v>
                </c:pt>
                <c:pt idx="2972">
                  <c:v>148.5</c:v>
                </c:pt>
                <c:pt idx="2973">
                  <c:v>33</c:v>
                </c:pt>
                <c:pt idx="2974">
                  <c:v>132</c:v>
                </c:pt>
                <c:pt idx="2975">
                  <c:v>297</c:v>
                </c:pt>
                <c:pt idx="2976">
                  <c:v>186.3</c:v>
                </c:pt>
                <c:pt idx="2977">
                  <c:v>55</c:v>
                </c:pt>
                <c:pt idx="2978">
                  <c:v>148.5</c:v>
                </c:pt>
                <c:pt idx="2979">
                  <c:v>110</c:v>
                </c:pt>
                <c:pt idx="2980">
                  <c:v>148.5</c:v>
                </c:pt>
                <c:pt idx="2981">
                  <c:v>148.5</c:v>
                </c:pt>
                <c:pt idx="2982">
                  <c:v>55</c:v>
                </c:pt>
                <c:pt idx="2983">
                  <c:v>148.5</c:v>
                </c:pt>
                <c:pt idx="2984">
                  <c:v>57.5</c:v>
                </c:pt>
                <c:pt idx="2985">
                  <c:v>77</c:v>
                </c:pt>
                <c:pt idx="2986">
                  <c:v>77</c:v>
                </c:pt>
                <c:pt idx="2987">
                  <c:v>16.5</c:v>
                </c:pt>
                <c:pt idx="2988">
                  <c:v>179.2</c:v>
                </c:pt>
                <c:pt idx="2989">
                  <c:v>148.5</c:v>
                </c:pt>
                <c:pt idx="2990">
                  <c:v>104.5</c:v>
                </c:pt>
                <c:pt idx="2991">
                  <c:v>104.5</c:v>
                </c:pt>
                <c:pt idx="2992">
                  <c:v>104.5</c:v>
                </c:pt>
                <c:pt idx="2993">
                  <c:v>297</c:v>
                </c:pt>
                <c:pt idx="2994">
                  <c:v>55</c:v>
                </c:pt>
                <c:pt idx="2995">
                  <c:v>148.5</c:v>
                </c:pt>
                <c:pt idx="2996">
                  <c:v>73.34</c:v>
                </c:pt>
                <c:pt idx="2997">
                  <c:v>73.34</c:v>
                </c:pt>
                <c:pt idx="2998">
                  <c:v>148.5</c:v>
                </c:pt>
                <c:pt idx="2999">
                  <c:v>67.2</c:v>
                </c:pt>
                <c:pt idx="3000">
                  <c:v>55</c:v>
                </c:pt>
                <c:pt idx="3001">
                  <c:v>297</c:v>
                </c:pt>
                <c:pt idx="3002">
                  <c:v>148.5</c:v>
                </c:pt>
                <c:pt idx="3003">
                  <c:v>123.3</c:v>
                </c:pt>
                <c:pt idx="3004">
                  <c:v>132</c:v>
                </c:pt>
                <c:pt idx="3005">
                  <c:v>148.5</c:v>
                </c:pt>
                <c:pt idx="3006">
                  <c:v>148.5</c:v>
                </c:pt>
                <c:pt idx="3007">
                  <c:v>77</c:v>
                </c:pt>
                <c:pt idx="3008">
                  <c:v>148.5</c:v>
                </c:pt>
                <c:pt idx="3009">
                  <c:v>49.5</c:v>
                </c:pt>
                <c:pt idx="3010">
                  <c:v>148.5</c:v>
                </c:pt>
                <c:pt idx="3011">
                  <c:v>165</c:v>
                </c:pt>
                <c:pt idx="3012">
                  <c:v>57.5</c:v>
                </c:pt>
                <c:pt idx="3013">
                  <c:v>148.5</c:v>
                </c:pt>
                <c:pt idx="3014">
                  <c:v>28.75</c:v>
                </c:pt>
                <c:pt idx="3015">
                  <c:v>148.5</c:v>
                </c:pt>
                <c:pt idx="3016">
                  <c:v>45.2</c:v>
                </c:pt>
                <c:pt idx="3017">
                  <c:v>148.5</c:v>
                </c:pt>
                <c:pt idx="3018">
                  <c:v>230</c:v>
                </c:pt>
                <c:pt idx="3019">
                  <c:v>104.5</c:v>
                </c:pt>
                <c:pt idx="3020">
                  <c:v>148.5</c:v>
                </c:pt>
                <c:pt idx="3021">
                  <c:v>45.2</c:v>
                </c:pt>
                <c:pt idx="3022">
                  <c:v>45.2</c:v>
                </c:pt>
                <c:pt idx="3023">
                  <c:v>62.1</c:v>
                </c:pt>
                <c:pt idx="3024">
                  <c:v>77</c:v>
                </c:pt>
                <c:pt idx="3025">
                  <c:v>286</c:v>
                </c:pt>
                <c:pt idx="3026">
                  <c:v>148.5</c:v>
                </c:pt>
                <c:pt idx="3027">
                  <c:v>148.5</c:v>
                </c:pt>
                <c:pt idx="3028">
                  <c:v>123.3</c:v>
                </c:pt>
                <c:pt idx="3029">
                  <c:v>445.5</c:v>
                </c:pt>
                <c:pt idx="3030">
                  <c:v>77</c:v>
                </c:pt>
                <c:pt idx="3031">
                  <c:v>148.5</c:v>
                </c:pt>
                <c:pt idx="3032">
                  <c:v>55</c:v>
                </c:pt>
                <c:pt idx="3033">
                  <c:v>148.5</c:v>
                </c:pt>
                <c:pt idx="3034">
                  <c:v>148.5</c:v>
                </c:pt>
                <c:pt idx="3035">
                  <c:v>45.2</c:v>
                </c:pt>
                <c:pt idx="3036">
                  <c:v>148.5</c:v>
                </c:pt>
                <c:pt idx="3037">
                  <c:v>30.53</c:v>
                </c:pt>
                <c:pt idx="3038">
                  <c:v>30.45</c:v>
                </c:pt>
                <c:pt idx="3039">
                  <c:v>33</c:v>
                </c:pt>
                <c:pt idx="3040">
                  <c:v>69</c:v>
                </c:pt>
                <c:pt idx="3041">
                  <c:v>209</c:v>
                </c:pt>
                <c:pt idx="3042">
                  <c:v>104.5</c:v>
                </c:pt>
                <c:pt idx="3043">
                  <c:v>46</c:v>
                </c:pt>
                <c:pt idx="3044">
                  <c:v>112</c:v>
                </c:pt>
                <c:pt idx="3045">
                  <c:v>253</c:v>
                </c:pt>
                <c:pt idx="3046">
                  <c:v>67.2</c:v>
                </c:pt>
                <c:pt idx="3047">
                  <c:v>209</c:v>
                </c:pt>
                <c:pt idx="3048">
                  <c:v>112</c:v>
                </c:pt>
                <c:pt idx="3049">
                  <c:v>104.5</c:v>
                </c:pt>
                <c:pt idx="3050">
                  <c:v>148.5</c:v>
                </c:pt>
                <c:pt idx="3051">
                  <c:v>55</c:v>
                </c:pt>
                <c:pt idx="3052">
                  <c:v>148.5</c:v>
                </c:pt>
                <c:pt idx="3053">
                  <c:v>104.5</c:v>
                </c:pt>
                <c:pt idx="3054">
                  <c:v>46</c:v>
                </c:pt>
                <c:pt idx="3055">
                  <c:v>134.4</c:v>
                </c:pt>
                <c:pt idx="3056">
                  <c:v>134.4</c:v>
                </c:pt>
                <c:pt idx="3057">
                  <c:v>77</c:v>
                </c:pt>
                <c:pt idx="3058">
                  <c:v>104.5</c:v>
                </c:pt>
                <c:pt idx="3059">
                  <c:v>77</c:v>
                </c:pt>
                <c:pt idx="3060">
                  <c:v>179.2</c:v>
                </c:pt>
                <c:pt idx="3061">
                  <c:v>23</c:v>
                </c:pt>
                <c:pt idx="3062">
                  <c:v>148.5</c:v>
                </c:pt>
                <c:pt idx="3063">
                  <c:v>55</c:v>
                </c:pt>
                <c:pt idx="3064">
                  <c:v>148.5</c:v>
                </c:pt>
                <c:pt idx="3065">
                  <c:v>77</c:v>
                </c:pt>
                <c:pt idx="3066">
                  <c:v>148.5</c:v>
                </c:pt>
                <c:pt idx="3067">
                  <c:v>104.5</c:v>
                </c:pt>
                <c:pt idx="3068">
                  <c:v>104.5</c:v>
                </c:pt>
                <c:pt idx="3069">
                  <c:v>104.5</c:v>
                </c:pt>
                <c:pt idx="3070">
                  <c:v>55</c:v>
                </c:pt>
                <c:pt idx="3071">
                  <c:v>156.80000000000001</c:v>
                </c:pt>
                <c:pt idx="3072">
                  <c:v>165</c:v>
                </c:pt>
                <c:pt idx="3073">
                  <c:v>78.400000000000006</c:v>
                </c:pt>
                <c:pt idx="3074">
                  <c:v>148.5</c:v>
                </c:pt>
                <c:pt idx="3075">
                  <c:v>104.5</c:v>
                </c:pt>
                <c:pt idx="3076">
                  <c:v>78.400000000000006</c:v>
                </c:pt>
                <c:pt idx="3077">
                  <c:v>78.400000000000006</c:v>
                </c:pt>
                <c:pt idx="3078">
                  <c:v>78.400000000000006</c:v>
                </c:pt>
                <c:pt idx="3079">
                  <c:v>104.5</c:v>
                </c:pt>
                <c:pt idx="3080">
                  <c:v>78.400000000000006</c:v>
                </c:pt>
                <c:pt idx="3081">
                  <c:v>448</c:v>
                </c:pt>
                <c:pt idx="3082">
                  <c:v>154</c:v>
                </c:pt>
                <c:pt idx="3083">
                  <c:v>297</c:v>
                </c:pt>
                <c:pt idx="3084">
                  <c:v>156.80000000000001</c:v>
                </c:pt>
                <c:pt idx="3085">
                  <c:v>224</c:v>
                </c:pt>
                <c:pt idx="3086">
                  <c:v>224</c:v>
                </c:pt>
                <c:pt idx="3087">
                  <c:v>268.8</c:v>
                </c:pt>
                <c:pt idx="3088">
                  <c:v>448</c:v>
                </c:pt>
                <c:pt idx="3089">
                  <c:v>224</c:v>
                </c:pt>
                <c:pt idx="3090">
                  <c:v>78.400000000000006</c:v>
                </c:pt>
                <c:pt idx="3091">
                  <c:v>224</c:v>
                </c:pt>
                <c:pt idx="3092">
                  <c:v>110</c:v>
                </c:pt>
                <c:pt idx="3093">
                  <c:v>57.5</c:v>
                </c:pt>
                <c:pt idx="3094">
                  <c:v>104.5</c:v>
                </c:pt>
                <c:pt idx="3095">
                  <c:v>156.80000000000001</c:v>
                </c:pt>
                <c:pt idx="3096">
                  <c:v>224</c:v>
                </c:pt>
                <c:pt idx="3097">
                  <c:v>78.400000000000006</c:v>
                </c:pt>
                <c:pt idx="3098">
                  <c:v>156.80000000000001</c:v>
                </c:pt>
                <c:pt idx="3099">
                  <c:v>78.400000000000006</c:v>
                </c:pt>
                <c:pt idx="3100">
                  <c:v>154</c:v>
                </c:pt>
                <c:pt idx="3101">
                  <c:v>89.6</c:v>
                </c:pt>
                <c:pt idx="3102">
                  <c:v>134.4</c:v>
                </c:pt>
                <c:pt idx="3103">
                  <c:v>78.400000000000006</c:v>
                </c:pt>
                <c:pt idx="3104">
                  <c:v>112</c:v>
                </c:pt>
                <c:pt idx="3105">
                  <c:v>165</c:v>
                </c:pt>
                <c:pt idx="3106">
                  <c:v>77</c:v>
                </c:pt>
                <c:pt idx="3107">
                  <c:v>104.5</c:v>
                </c:pt>
                <c:pt idx="3108">
                  <c:v>104.5</c:v>
                </c:pt>
                <c:pt idx="3109">
                  <c:v>78.400000000000006</c:v>
                </c:pt>
                <c:pt idx="3110">
                  <c:v>308</c:v>
                </c:pt>
                <c:pt idx="3111">
                  <c:v>104.5</c:v>
                </c:pt>
                <c:pt idx="3112">
                  <c:v>78.400000000000006</c:v>
                </c:pt>
                <c:pt idx="3113">
                  <c:v>156.80000000000001</c:v>
                </c:pt>
                <c:pt idx="3114">
                  <c:v>156.80000000000001</c:v>
                </c:pt>
                <c:pt idx="3115">
                  <c:v>33</c:v>
                </c:pt>
                <c:pt idx="3116">
                  <c:v>156.80000000000001</c:v>
                </c:pt>
                <c:pt idx="3117">
                  <c:v>235.2</c:v>
                </c:pt>
                <c:pt idx="3118">
                  <c:v>78.400000000000006</c:v>
                </c:pt>
                <c:pt idx="3119">
                  <c:v>78.400000000000006</c:v>
                </c:pt>
                <c:pt idx="3120">
                  <c:v>110</c:v>
                </c:pt>
                <c:pt idx="3121">
                  <c:v>156.80000000000001</c:v>
                </c:pt>
                <c:pt idx="3122">
                  <c:v>134.4</c:v>
                </c:pt>
                <c:pt idx="3123">
                  <c:v>78.400000000000006</c:v>
                </c:pt>
                <c:pt idx="3124">
                  <c:v>156.80000000000001</c:v>
                </c:pt>
                <c:pt idx="3125">
                  <c:v>78.400000000000006</c:v>
                </c:pt>
                <c:pt idx="3126">
                  <c:v>134.4</c:v>
                </c:pt>
                <c:pt idx="3127">
                  <c:v>78.400000000000006</c:v>
                </c:pt>
                <c:pt idx="3128">
                  <c:v>156.80000000000001</c:v>
                </c:pt>
                <c:pt idx="3129">
                  <c:v>134.4</c:v>
                </c:pt>
                <c:pt idx="3130">
                  <c:v>134.4</c:v>
                </c:pt>
                <c:pt idx="3131">
                  <c:v>134.4</c:v>
                </c:pt>
                <c:pt idx="3132">
                  <c:v>89.6</c:v>
                </c:pt>
                <c:pt idx="3133">
                  <c:v>44.8</c:v>
                </c:pt>
                <c:pt idx="3134">
                  <c:v>224</c:v>
                </c:pt>
                <c:pt idx="3135">
                  <c:v>190.4</c:v>
                </c:pt>
                <c:pt idx="3136">
                  <c:v>134.4</c:v>
                </c:pt>
                <c:pt idx="3137">
                  <c:v>89.6</c:v>
                </c:pt>
                <c:pt idx="3138">
                  <c:v>112</c:v>
                </c:pt>
                <c:pt idx="3139">
                  <c:v>112</c:v>
                </c:pt>
                <c:pt idx="3140">
                  <c:v>224</c:v>
                </c:pt>
                <c:pt idx="3141">
                  <c:v>89.6</c:v>
                </c:pt>
                <c:pt idx="3142">
                  <c:v>156.80000000000001</c:v>
                </c:pt>
                <c:pt idx="3143">
                  <c:v>224</c:v>
                </c:pt>
                <c:pt idx="3144">
                  <c:v>134.4</c:v>
                </c:pt>
                <c:pt idx="3145">
                  <c:v>89.6</c:v>
                </c:pt>
                <c:pt idx="3146">
                  <c:v>92</c:v>
                </c:pt>
                <c:pt idx="3147">
                  <c:v>78.400000000000006</c:v>
                </c:pt>
                <c:pt idx="3148">
                  <c:v>44.8</c:v>
                </c:pt>
                <c:pt idx="3149">
                  <c:v>134.4</c:v>
                </c:pt>
                <c:pt idx="3150">
                  <c:v>302.39999999999998</c:v>
                </c:pt>
                <c:pt idx="3151">
                  <c:v>77</c:v>
                </c:pt>
                <c:pt idx="3152">
                  <c:v>112</c:v>
                </c:pt>
                <c:pt idx="3153">
                  <c:v>89.6</c:v>
                </c:pt>
                <c:pt idx="3154">
                  <c:v>112</c:v>
                </c:pt>
                <c:pt idx="3155">
                  <c:v>302.39999999999998</c:v>
                </c:pt>
                <c:pt idx="3156">
                  <c:v>179.2</c:v>
                </c:pt>
                <c:pt idx="3157">
                  <c:v>44.8</c:v>
                </c:pt>
                <c:pt idx="3158">
                  <c:v>224</c:v>
                </c:pt>
                <c:pt idx="3159">
                  <c:v>44.8</c:v>
                </c:pt>
                <c:pt idx="3160">
                  <c:v>112</c:v>
                </c:pt>
                <c:pt idx="3161">
                  <c:v>89.6</c:v>
                </c:pt>
                <c:pt idx="3162">
                  <c:v>78.400000000000006</c:v>
                </c:pt>
                <c:pt idx="3163">
                  <c:v>78.400000000000006</c:v>
                </c:pt>
                <c:pt idx="3164">
                  <c:v>89.6</c:v>
                </c:pt>
                <c:pt idx="3165">
                  <c:v>78.400000000000006</c:v>
                </c:pt>
                <c:pt idx="3166">
                  <c:v>336</c:v>
                </c:pt>
                <c:pt idx="3167">
                  <c:v>154</c:v>
                </c:pt>
                <c:pt idx="3168">
                  <c:v>224</c:v>
                </c:pt>
                <c:pt idx="3169">
                  <c:v>44.8</c:v>
                </c:pt>
                <c:pt idx="3170">
                  <c:v>89.6</c:v>
                </c:pt>
                <c:pt idx="3171">
                  <c:v>89.6</c:v>
                </c:pt>
                <c:pt idx="3172">
                  <c:v>78.400000000000006</c:v>
                </c:pt>
                <c:pt idx="3173">
                  <c:v>112</c:v>
                </c:pt>
                <c:pt idx="3174">
                  <c:v>104.5</c:v>
                </c:pt>
                <c:pt idx="3175">
                  <c:v>264</c:v>
                </c:pt>
                <c:pt idx="3176">
                  <c:v>89.6</c:v>
                </c:pt>
                <c:pt idx="3177">
                  <c:v>112</c:v>
                </c:pt>
                <c:pt idx="3178">
                  <c:v>78.400000000000006</c:v>
                </c:pt>
                <c:pt idx="3179">
                  <c:v>112</c:v>
                </c:pt>
                <c:pt idx="3180">
                  <c:v>132</c:v>
                </c:pt>
                <c:pt idx="3181">
                  <c:v>156.80000000000001</c:v>
                </c:pt>
                <c:pt idx="3182">
                  <c:v>308</c:v>
                </c:pt>
                <c:pt idx="3183">
                  <c:v>112</c:v>
                </c:pt>
                <c:pt idx="3184">
                  <c:v>78.400000000000006</c:v>
                </c:pt>
                <c:pt idx="3185">
                  <c:v>268.8</c:v>
                </c:pt>
                <c:pt idx="3186">
                  <c:v>78.400000000000006</c:v>
                </c:pt>
                <c:pt idx="3187">
                  <c:v>78.400000000000006</c:v>
                </c:pt>
                <c:pt idx="3188">
                  <c:v>336</c:v>
                </c:pt>
                <c:pt idx="3189">
                  <c:v>78.400000000000006</c:v>
                </c:pt>
                <c:pt idx="3190">
                  <c:v>78.400000000000006</c:v>
                </c:pt>
                <c:pt idx="3191">
                  <c:v>616</c:v>
                </c:pt>
                <c:pt idx="3192">
                  <c:v>89.6</c:v>
                </c:pt>
                <c:pt idx="3193">
                  <c:v>78.400000000000006</c:v>
                </c:pt>
                <c:pt idx="3194">
                  <c:v>134.4</c:v>
                </c:pt>
                <c:pt idx="3195">
                  <c:v>115</c:v>
                </c:pt>
                <c:pt idx="3196">
                  <c:v>154</c:v>
                </c:pt>
                <c:pt idx="3197">
                  <c:v>154</c:v>
                </c:pt>
                <c:pt idx="3198">
                  <c:v>104.5</c:v>
                </c:pt>
                <c:pt idx="3199">
                  <c:v>154</c:v>
                </c:pt>
                <c:pt idx="3200">
                  <c:v>112</c:v>
                </c:pt>
                <c:pt idx="3201">
                  <c:v>154</c:v>
                </c:pt>
                <c:pt idx="3202">
                  <c:v>154</c:v>
                </c:pt>
                <c:pt idx="3203">
                  <c:v>78.400000000000006</c:v>
                </c:pt>
                <c:pt idx="3204">
                  <c:v>156.80000000000001</c:v>
                </c:pt>
                <c:pt idx="3205">
                  <c:v>78.400000000000006</c:v>
                </c:pt>
                <c:pt idx="3206">
                  <c:v>537.6</c:v>
                </c:pt>
                <c:pt idx="3207">
                  <c:v>115</c:v>
                </c:pt>
                <c:pt idx="3208">
                  <c:v>448</c:v>
                </c:pt>
                <c:pt idx="3209">
                  <c:v>154</c:v>
                </c:pt>
                <c:pt idx="3210">
                  <c:v>46</c:v>
                </c:pt>
                <c:pt idx="3211">
                  <c:v>154</c:v>
                </c:pt>
                <c:pt idx="3212">
                  <c:v>78.400000000000006</c:v>
                </c:pt>
                <c:pt idx="3213">
                  <c:v>89.6</c:v>
                </c:pt>
                <c:pt idx="3214">
                  <c:v>224</c:v>
                </c:pt>
                <c:pt idx="3215">
                  <c:v>89.6</c:v>
                </c:pt>
                <c:pt idx="3216">
                  <c:v>154</c:v>
                </c:pt>
                <c:pt idx="3217">
                  <c:v>134.4</c:v>
                </c:pt>
                <c:pt idx="3218">
                  <c:v>44.8</c:v>
                </c:pt>
                <c:pt idx="3219">
                  <c:v>44.8</c:v>
                </c:pt>
                <c:pt idx="3220">
                  <c:v>132</c:v>
                </c:pt>
                <c:pt idx="3221">
                  <c:v>78.400000000000006</c:v>
                </c:pt>
                <c:pt idx="3222">
                  <c:v>154</c:v>
                </c:pt>
                <c:pt idx="3223">
                  <c:v>33</c:v>
                </c:pt>
                <c:pt idx="3224">
                  <c:v>78.400000000000006</c:v>
                </c:pt>
                <c:pt idx="3225">
                  <c:v>77</c:v>
                </c:pt>
                <c:pt idx="3226">
                  <c:v>44.8</c:v>
                </c:pt>
                <c:pt idx="3227">
                  <c:v>44.8</c:v>
                </c:pt>
                <c:pt idx="3228">
                  <c:v>104.5</c:v>
                </c:pt>
                <c:pt idx="3229">
                  <c:v>154</c:v>
                </c:pt>
                <c:pt idx="3230">
                  <c:v>78.400000000000006</c:v>
                </c:pt>
                <c:pt idx="3231">
                  <c:v>145.6</c:v>
                </c:pt>
                <c:pt idx="3232">
                  <c:v>154</c:v>
                </c:pt>
                <c:pt idx="3233">
                  <c:v>78.400000000000006</c:v>
                </c:pt>
                <c:pt idx="3234">
                  <c:v>104.5</c:v>
                </c:pt>
                <c:pt idx="3235">
                  <c:v>78.400000000000006</c:v>
                </c:pt>
                <c:pt idx="3236">
                  <c:v>104.5</c:v>
                </c:pt>
                <c:pt idx="3237">
                  <c:v>78.400000000000006</c:v>
                </c:pt>
                <c:pt idx="3238">
                  <c:v>78.400000000000006</c:v>
                </c:pt>
                <c:pt idx="3239">
                  <c:v>112</c:v>
                </c:pt>
                <c:pt idx="3240">
                  <c:v>115</c:v>
                </c:pt>
                <c:pt idx="3241">
                  <c:v>78.400000000000006</c:v>
                </c:pt>
                <c:pt idx="3242">
                  <c:v>224</c:v>
                </c:pt>
                <c:pt idx="3243">
                  <c:v>77</c:v>
                </c:pt>
                <c:pt idx="3244">
                  <c:v>22.65</c:v>
                </c:pt>
                <c:pt idx="3245">
                  <c:v>156.80000000000001</c:v>
                </c:pt>
                <c:pt idx="3246">
                  <c:v>78.400000000000006</c:v>
                </c:pt>
                <c:pt idx="3247">
                  <c:v>33</c:v>
                </c:pt>
                <c:pt idx="3248">
                  <c:v>154</c:v>
                </c:pt>
                <c:pt idx="3249">
                  <c:v>224</c:v>
                </c:pt>
                <c:pt idx="3250">
                  <c:v>336</c:v>
                </c:pt>
                <c:pt idx="3251">
                  <c:v>134.4</c:v>
                </c:pt>
                <c:pt idx="3252">
                  <c:v>134.4</c:v>
                </c:pt>
                <c:pt idx="3253">
                  <c:v>165</c:v>
                </c:pt>
                <c:pt idx="3254">
                  <c:v>44.8</c:v>
                </c:pt>
                <c:pt idx="3255">
                  <c:v>78.400000000000006</c:v>
                </c:pt>
                <c:pt idx="3256">
                  <c:v>154</c:v>
                </c:pt>
                <c:pt idx="3257">
                  <c:v>104.5</c:v>
                </c:pt>
                <c:pt idx="3258">
                  <c:v>154</c:v>
                </c:pt>
                <c:pt idx="3259">
                  <c:v>369.9</c:v>
                </c:pt>
                <c:pt idx="3260">
                  <c:v>268.8</c:v>
                </c:pt>
                <c:pt idx="3261">
                  <c:v>78.400000000000006</c:v>
                </c:pt>
                <c:pt idx="3262">
                  <c:v>33</c:v>
                </c:pt>
                <c:pt idx="3263">
                  <c:v>78.400000000000006</c:v>
                </c:pt>
                <c:pt idx="3264">
                  <c:v>44.8</c:v>
                </c:pt>
                <c:pt idx="3265">
                  <c:v>110</c:v>
                </c:pt>
                <c:pt idx="3266">
                  <c:v>156.80000000000001</c:v>
                </c:pt>
                <c:pt idx="3267">
                  <c:v>88</c:v>
                </c:pt>
                <c:pt idx="3268">
                  <c:v>112</c:v>
                </c:pt>
                <c:pt idx="3269">
                  <c:v>123.3</c:v>
                </c:pt>
                <c:pt idx="3270">
                  <c:v>351.68</c:v>
                </c:pt>
                <c:pt idx="3271">
                  <c:v>145.6</c:v>
                </c:pt>
                <c:pt idx="3272">
                  <c:v>78.400000000000006</c:v>
                </c:pt>
                <c:pt idx="3273">
                  <c:v>224</c:v>
                </c:pt>
                <c:pt idx="3274">
                  <c:v>219.8</c:v>
                </c:pt>
                <c:pt idx="3275">
                  <c:v>92</c:v>
                </c:pt>
                <c:pt idx="3276">
                  <c:v>190.4</c:v>
                </c:pt>
                <c:pt idx="3277">
                  <c:v>49.5</c:v>
                </c:pt>
                <c:pt idx="3278">
                  <c:v>89.6</c:v>
                </c:pt>
                <c:pt idx="3279">
                  <c:v>78.400000000000006</c:v>
                </c:pt>
                <c:pt idx="3280">
                  <c:v>112</c:v>
                </c:pt>
                <c:pt idx="3281">
                  <c:v>78.400000000000006</c:v>
                </c:pt>
                <c:pt idx="3282">
                  <c:v>34.5</c:v>
                </c:pt>
                <c:pt idx="3283">
                  <c:v>154</c:v>
                </c:pt>
                <c:pt idx="3284">
                  <c:v>308</c:v>
                </c:pt>
                <c:pt idx="3285">
                  <c:v>78.400000000000006</c:v>
                </c:pt>
                <c:pt idx="3286">
                  <c:v>104.5</c:v>
                </c:pt>
                <c:pt idx="3287">
                  <c:v>78.400000000000006</c:v>
                </c:pt>
                <c:pt idx="3288">
                  <c:v>92</c:v>
                </c:pt>
                <c:pt idx="3289">
                  <c:v>78.400000000000006</c:v>
                </c:pt>
                <c:pt idx="3290">
                  <c:v>156.80000000000001</c:v>
                </c:pt>
                <c:pt idx="3291">
                  <c:v>78.400000000000006</c:v>
                </c:pt>
                <c:pt idx="3292">
                  <c:v>78.400000000000006</c:v>
                </c:pt>
                <c:pt idx="3293">
                  <c:v>78.400000000000006</c:v>
                </c:pt>
                <c:pt idx="3294">
                  <c:v>134.4</c:v>
                </c:pt>
                <c:pt idx="3295">
                  <c:v>154</c:v>
                </c:pt>
                <c:pt idx="3296">
                  <c:v>112</c:v>
                </c:pt>
                <c:pt idx="3297">
                  <c:v>78.400000000000006</c:v>
                </c:pt>
                <c:pt idx="3298">
                  <c:v>89.6</c:v>
                </c:pt>
                <c:pt idx="3299">
                  <c:v>134.4</c:v>
                </c:pt>
                <c:pt idx="3300">
                  <c:v>70</c:v>
                </c:pt>
                <c:pt idx="3301">
                  <c:v>78.400000000000006</c:v>
                </c:pt>
                <c:pt idx="3302">
                  <c:v>78.400000000000006</c:v>
                </c:pt>
                <c:pt idx="3303">
                  <c:v>78.400000000000006</c:v>
                </c:pt>
                <c:pt idx="3304">
                  <c:v>33</c:v>
                </c:pt>
                <c:pt idx="3305">
                  <c:v>78.400000000000006</c:v>
                </c:pt>
                <c:pt idx="3306">
                  <c:v>156.80000000000001</c:v>
                </c:pt>
                <c:pt idx="3307">
                  <c:v>156.80000000000001</c:v>
                </c:pt>
                <c:pt idx="3308">
                  <c:v>62.1</c:v>
                </c:pt>
                <c:pt idx="3309">
                  <c:v>78.400000000000006</c:v>
                </c:pt>
                <c:pt idx="3310">
                  <c:v>154</c:v>
                </c:pt>
                <c:pt idx="3311">
                  <c:v>46</c:v>
                </c:pt>
                <c:pt idx="3312">
                  <c:v>156.80000000000001</c:v>
                </c:pt>
                <c:pt idx="3313">
                  <c:v>154</c:v>
                </c:pt>
                <c:pt idx="3314">
                  <c:v>78.400000000000006</c:v>
                </c:pt>
                <c:pt idx="3315">
                  <c:v>154</c:v>
                </c:pt>
                <c:pt idx="3316">
                  <c:v>240</c:v>
                </c:pt>
                <c:pt idx="3317">
                  <c:v>258.5</c:v>
                </c:pt>
                <c:pt idx="3318">
                  <c:v>44.8</c:v>
                </c:pt>
                <c:pt idx="3319">
                  <c:v>154</c:v>
                </c:pt>
                <c:pt idx="3320">
                  <c:v>112</c:v>
                </c:pt>
                <c:pt idx="3321">
                  <c:v>104.5</c:v>
                </c:pt>
                <c:pt idx="3322">
                  <c:v>78.400000000000006</c:v>
                </c:pt>
                <c:pt idx="3323">
                  <c:v>268.8</c:v>
                </c:pt>
                <c:pt idx="3324">
                  <c:v>78.400000000000006</c:v>
                </c:pt>
                <c:pt idx="3325">
                  <c:v>104.5</c:v>
                </c:pt>
                <c:pt idx="3326">
                  <c:v>190.4</c:v>
                </c:pt>
                <c:pt idx="3327">
                  <c:v>78.400000000000006</c:v>
                </c:pt>
                <c:pt idx="3328">
                  <c:v>156.80000000000001</c:v>
                </c:pt>
                <c:pt idx="3329">
                  <c:v>78.400000000000006</c:v>
                </c:pt>
                <c:pt idx="3330">
                  <c:v>336</c:v>
                </c:pt>
                <c:pt idx="3331">
                  <c:v>104.5</c:v>
                </c:pt>
                <c:pt idx="3332">
                  <c:v>154</c:v>
                </c:pt>
                <c:pt idx="3333">
                  <c:v>44.8</c:v>
                </c:pt>
                <c:pt idx="3334">
                  <c:v>16.5</c:v>
                </c:pt>
                <c:pt idx="3335">
                  <c:v>44.8</c:v>
                </c:pt>
                <c:pt idx="3336">
                  <c:v>89.6</c:v>
                </c:pt>
                <c:pt idx="3337">
                  <c:v>78.400000000000006</c:v>
                </c:pt>
                <c:pt idx="3338">
                  <c:v>156.80000000000001</c:v>
                </c:pt>
                <c:pt idx="3339">
                  <c:v>31.05</c:v>
                </c:pt>
                <c:pt idx="3340">
                  <c:v>78.400000000000006</c:v>
                </c:pt>
                <c:pt idx="3341">
                  <c:v>31.05</c:v>
                </c:pt>
                <c:pt idx="3342">
                  <c:v>78.400000000000006</c:v>
                </c:pt>
                <c:pt idx="3343">
                  <c:v>78.400000000000006</c:v>
                </c:pt>
                <c:pt idx="3344">
                  <c:v>104.5</c:v>
                </c:pt>
                <c:pt idx="3345">
                  <c:v>154</c:v>
                </c:pt>
                <c:pt idx="3346">
                  <c:v>49.5</c:v>
                </c:pt>
                <c:pt idx="3347">
                  <c:v>104.5</c:v>
                </c:pt>
                <c:pt idx="3348">
                  <c:v>134.4</c:v>
                </c:pt>
                <c:pt idx="3349">
                  <c:v>78.400000000000006</c:v>
                </c:pt>
                <c:pt idx="3350">
                  <c:v>112</c:v>
                </c:pt>
                <c:pt idx="3351">
                  <c:v>44.8</c:v>
                </c:pt>
                <c:pt idx="3352">
                  <c:v>104.5</c:v>
                </c:pt>
                <c:pt idx="3353">
                  <c:v>235.2</c:v>
                </c:pt>
                <c:pt idx="3354">
                  <c:v>154</c:v>
                </c:pt>
                <c:pt idx="3355">
                  <c:v>55</c:v>
                </c:pt>
                <c:pt idx="3356">
                  <c:v>110</c:v>
                </c:pt>
                <c:pt idx="3357">
                  <c:v>78.400000000000006</c:v>
                </c:pt>
                <c:pt idx="3358">
                  <c:v>90.4</c:v>
                </c:pt>
                <c:pt idx="3359">
                  <c:v>110</c:v>
                </c:pt>
                <c:pt idx="3360">
                  <c:v>46</c:v>
                </c:pt>
                <c:pt idx="3361">
                  <c:v>154</c:v>
                </c:pt>
                <c:pt idx="3362">
                  <c:v>46</c:v>
                </c:pt>
                <c:pt idx="3363">
                  <c:v>18.34</c:v>
                </c:pt>
                <c:pt idx="3364">
                  <c:v>154</c:v>
                </c:pt>
                <c:pt idx="3365">
                  <c:v>154</c:v>
                </c:pt>
                <c:pt idx="3366">
                  <c:v>55</c:v>
                </c:pt>
                <c:pt idx="3367">
                  <c:v>224</c:v>
                </c:pt>
                <c:pt idx="3368">
                  <c:v>110</c:v>
                </c:pt>
                <c:pt idx="3369">
                  <c:v>112</c:v>
                </c:pt>
                <c:pt idx="3370">
                  <c:v>224</c:v>
                </c:pt>
                <c:pt idx="3371">
                  <c:v>110</c:v>
                </c:pt>
                <c:pt idx="3372">
                  <c:v>154</c:v>
                </c:pt>
                <c:pt idx="3373">
                  <c:v>154</c:v>
                </c:pt>
                <c:pt idx="3374">
                  <c:v>89.6</c:v>
                </c:pt>
                <c:pt idx="3375">
                  <c:v>78.400000000000006</c:v>
                </c:pt>
                <c:pt idx="3376">
                  <c:v>106.4</c:v>
                </c:pt>
                <c:pt idx="3377">
                  <c:v>154</c:v>
                </c:pt>
                <c:pt idx="3378">
                  <c:v>154</c:v>
                </c:pt>
                <c:pt idx="3379">
                  <c:v>154</c:v>
                </c:pt>
                <c:pt idx="3380">
                  <c:v>154</c:v>
                </c:pt>
                <c:pt idx="3381">
                  <c:v>104.5</c:v>
                </c:pt>
                <c:pt idx="3382">
                  <c:v>154</c:v>
                </c:pt>
                <c:pt idx="3383">
                  <c:v>134.4</c:v>
                </c:pt>
                <c:pt idx="3384">
                  <c:v>154</c:v>
                </c:pt>
                <c:pt idx="3385">
                  <c:v>104.5</c:v>
                </c:pt>
                <c:pt idx="3386">
                  <c:v>154</c:v>
                </c:pt>
                <c:pt idx="3387">
                  <c:v>154</c:v>
                </c:pt>
                <c:pt idx="3388">
                  <c:v>154</c:v>
                </c:pt>
                <c:pt idx="3389">
                  <c:v>92</c:v>
                </c:pt>
                <c:pt idx="3390">
                  <c:v>78.400000000000006</c:v>
                </c:pt>
                <c:pt idx="3391">
                  <c:v>154</c:v>
                </c:pt>
                <c:pt idx="3392">
                  <c:v>154</c:v>
                </c:pt>
                <c:pt idx="3393">
                  <c:v>156.80000000000001</c:v>
                </c:pt>
                <c:pt idx="3394">
                  <c:v>78.400000000000006</c:v>
                </c:pt>
                <c:pt idx="3395">
                  <c:v>235.2</c:v>
                </c:pt>
                <c:pt idx="3396">
                  <c:v>110</c:v>
                </c:pt>
                <c:pt idx="3397">
                  <c:v>78.400000000000006</c:v>
                </c:pt>
                <c:pt idx="3398">
                  <c:v>104.5</c:v>
                </c:pt>
                <c:pt idx="3399">
                  <c:v>112</c:v>
                </c:pt>
                <c:pt idx="3400">
                  <c:v>92</c:v>
                </c:pt>
                <c:pt idx="3401">
                  <c:v>313.60000000000002</c:v>
                </c:pt>
                <c:pt idx="3402">
                  <c:v>380.8</c:v>
                </c:pt>
                <c:pt idx="3403">
                  <c:v>78.400000000000006</c:v>
                </c:pt>
                <c:pt idx="3404">
                  <c:v>23</c:v>
                </c:pt>
                <c:pt idx="3405">
                  <c:v>104.5</c:v>
                </c:pt>
                <c:pt idx="3406">
                  <c:v>134.4</c:v>
                </c:pt>
                <c:pt idx="3407">
                  <c:v>92</c:v>
                </c:pt>
                <c:pt idx="3408">
                  <c:v>46.69</c:v>
                </c:pt>
                <c:pt idx="3409">
                  <c:v>55</c:v>
                </c:pt>
                <c:pt idx="3410">
                  <c:v>77</c:v>
                </c:pt>
                <c:pt idx="3411">
                  <c:v>55</c:v>
                </c:pt>
                <c:pt idx="3412">
                  <c:v>110</c:v>
                </c:pt>
                <c:pt idx="3413">
                  <c:v>104.5</c:v>
                </c:pt>
                <c:pt idx="3414">
                  <c:v>55</c:v>
                </c:pt>
                <c:pt idx="3415">
                  <c:v>19.739999999999998</c:v>
                </c:pt>
                <c:pt idx="3416">
                  <c:v>154</c:v>
                </c:pt>
                <c:pt idx="3417">
                  <c:v>104.5</c:v>
                </c:pt>
                <c:pt idx="3418">
                  <c:v>220</c:v>
                </c:pt>
                <c:pt idx="3419">
                  <c:v>264</c:v>
                </c:pt>
                <c:pt idx="3420">
                  <c:v>156.80000000000001</c:v>
                </c:pt>
                <c:pt idx="3421">
                  <c:v>220</c:v>
                </c:pt>
                <c:pt idx="3422">
                  <c:v>224</c:v>
                </c:pt>
                <c:pt idx="3423">
                  <c:v>78.400000000000006</c:v>
                </c:pt>
                <c:pt idx="3424">
                  <c:v>165</c:v>
                </c:pt>
                <c:pt idx="3425">
                  <c:v>110</c:v>
                </c:pt>
                <c:pt idx="3426">
                  <c:v>220</c:v>
                </c:pt>
                <c:pt idx="3427">
                  <c:v>104.5</c:v>
                </c:pt>
                <c:pt idx="3428">
                  <c:v>134.4</c:v>
                </c:pt>
                <c:pt idx="3429">
                  <c:v>112</c:v>
                </c:pt>
                <c:pt idx="3430">
                  <c:v>403.2</c:v>
                </c:pt>
                <c:pt idx="3431">
                  <c:v>1320</c:v>
                </c:pt>
                <c:pt idx="3432">
                  <c:v>156.80000000000001</c:v>
                </c:pt>
                <c:pt idx="3433">
                  <c:v>165</c:v>
                </c:pt>
                <c:pt idx="3434">
                  <c:v>156.80000000000001</c:v>
                </c:pt>
                <c:pt idx="3435">
                  <c:v>110</c:v>
                </c:pt>
                <c:pt idx="3436">
                  <c:v>44.8</c:v>
                </c:pt>
                <c:pt idx="3437">
                  <c:v>44.8</c:v>
                </c:pt>
                <c:pt idx="3438">
                  <c:v>28.75</c:v>
                </c:pt>
                <c:pt idx="3439">
                  <c:v>165</c:v>
                </c:pt>
                <c:pt idx="3440">
                  <c:v>275</c:v>
                </c:pt>
                <c:pt idx="3441">
                  <c:v>154</c:v>
                </c:pt>
                <c:pt idx="3442">
                  <c:v>154</c:v>
                </c:pt>
                <c:pt idx="3443">
                  <c:v>156.80000000000001</c:v>
                </c:pt>
                <c:pt idx="3444">
                  <c:v>154</c:v>
                </c:pt>
                <c:pt idx="3445">
                  <c:v>154</c:v>
                </c:pt>
                <c:pt idx="3446">
                  <c:v>161</c:v>
                </c:pt>
                <c:pt idx="3447">
                  <c:v>224</c:v>
                </c:pt>
                <c:pt idx="3448">
                  <c:v>308</c:v>
                </c:pt>
                <c:pt idx="3449">
                  <c:v>154</c:v>
                </c:pt>
                <c:pt idx="3450">
                  <c:v>275</c:v>
                </c:pt>
                <c:pt idx="3451">
                  <c:v>572</c:v>
                </c:pt>
                <c:pt idx="3452">
                  <c:v>156.80000000000001</c:v>
                </c:pt>
                <c:pt idx="3453">
                  <c:v>115</c:v>
                </c:pt>
                <c:pt idx="3454">
                  <c:v>198</c:v>
                </c:pt>
                <c:pt idx="3455">
                  <c:v>55</c:v>
                </c:pt>
                <c:pt idx="3456">
                  <c:v>60.89</c:v>
                </c:pt>
                <c:pt idx="3457">
                  <c:v>154</c:v>
                </c:pt>
                <c:pt idx="3458">
                  <c:v>352</c:v>
                </c:pt>
                <c:pt idx="3459">
                  <c:v>156.80000000000001</c:v>
                </c:pt>
                <c:pt idx="3460">
                  <c:v>154</c:v>
                </c:pt>
                <c:pt idx="3461">
                  <c:v>154</c:v>
                </c:pt>
                <c:pt idx="3462">
                  <c:v>78.400000000000006</c:v>
                </c:pt>
                <c:pt idx="3463">
                  <c:v>55</c:v>
                </c:pt>
                <c:pt idx="3464">
                  <c:v>154</c:v>
                </c:pt>
                <c:pt idx="3465">
                  <c:v>89.6</c:v>
                </c:pt>
                <c:pt idx="3466">
                  <c:v>104.5</c:v>
                </c:pt>
                <c:pt idx="3467">
                  <c:v>302.39999999999998</c:v>
                </c:pt>
                <c:pt idx="3468">
                  <c:v>44.8</c:v>
                </c:pt>
                <c:pt idx="3469">
                  <c:v>78.400000000000006</c:v>
                </c:pt>
                <c:pt idx="3470">
                  <c:v>310.32</c:v>
                </c:pt>
                <c:pt idx="3471">
                  <c:v>154</c:v>
                </c:pt>
                <c:pt idx="3472">
                  <c:v>154</c:v>
                </c:pt>
                <c:pt idx="3473">
                  <c:v>231</c:v>
                </c:pt>
                <c:pt idx="3474">
                  <c:v>44.8</c:v>
                </c:pt>
                <c:pt idx="3475">
                  <c:v>154</c:v>
                </c:pt>
                <c:pt idx="3476">
                  <c:v>275</c:v>
                </c:pt>
                <c:pt idx="3477">
                  <c:v>115</c:v>
                </c:pt>
                <c:pt idx="3478">
                  <c:v>154</c:v>
                </c:pt>
                <c:pt idx="3479">
                  <c:v>44.8</c:v>
                </c:pt>
                <c:pt idx="3480">
                  <c:v>154</c:v>
                </c:pt>
                <c:pt idx="3481">
                  <c:v>115</c:v>
                </c:pt>
                <c:pt idx="3482">
                  <c:v>190.4</c:v>
                </c:pt>
                <c:pt idx="3483">
                  <c:v>165</c:v>
                </c:pt>
                <c:pt idx="3484">
                  <c:v>44.8</c:v>
                </c:pt>
                <c:pt idx="3485">
                  <c:v>104.5</c:v>
                </c:pt>
                <c:pt idx="3486">
                  <c:v>825</c:v>
                </c:pt>
                <c:pt idx="3487">
                  <c:v>156.80000000000001</c:v>
                </c:pt>
                <c:pt idx="3488">
                  <c:v>308</c:v>
                </c:pt>
                <c:pt idx="3489">
                  <c:v>112</c:v>
                </c:pt>
                <c:pt idx="3490">
                  <c:v>275</c:v>
                </c:pt>
                <c:pt idx="3491">
                  <c:v>154</c:v>
                </c:pt>
                <c:pt idx="3492">
                  <c:v>89.6</c:v>
                </c:pt>
                <c:pt idx="3493">
                  <c:v>275</c:v>
                </c:pt>
                <c:pt idx="3494">
                  <c:v>414.4</c:v>
                </c:pt>
                <c:pt idx="3495">
                  <c:v>67.2</c:v>
                </c:pt>
                <c:pt idx="3496">
                  <c:v>115</c:v>
                </c:pt>
                <c:pt idx="3497">
                  <c:v>880</c:v>
                </c:pt>
                <c:pt idx="3498">
                  <c:v>104.5</c:v>
                </c:pt>
                <c:pt idx="3499">
                  <c:v>89.6</c:v>
                </c:pt>
                <c:pt idx="3500">
                  <c:v>104.5</c:v>
                </c:pt>
                <c:pt idx="3501">
                  <c:v>67.2</c:v>
                </c:pt>
                <c:pt idx="3502">
                  <c:v>88</c:v>
                </c:pt>
                <c:pt idx="3503">
                  <c:v>156.80000000000001</c:v>
                </c:pt>
                <c:pt idx="3504">
                  <c:v>154</c:v>
                </c:pt>
                <c:pt idx="3505">
                  <c:v>715</c:v>
                </c:pt>
                <c:pt idx="3506">
                  <c:v>77</c:v>
                </c:pt>
                <c:pt idx="3507">
                  <c:v>78.400000000000006</c:v>
                </c:pt>
                <c:pt idx="3508">
                  <c:v>89.6</c:v>
                </c:pt>
                <c:pt idx="3509">
                  <c:v>78.400000000000006</c:v>
                </c:pt>
                <c:pt idx="3510">
                  <c:v>275</c:v>
                </c:pt>
                <c:pt idx="3511">
                  <c:v>440</c:v>
                </c:pt>
                <c:pt idx="3512">
                  <c:v>78.400000000000006</c:v>
                </c:pt>
                <c:pt idx="3513">
                  <c:v>104.5</c:v>
                </c:pt>
                <c:pt idx="3514">
                  <c:v>78.400000000000006</c:v>
                </c:pt>
                <c:pt idx="3515">
                  <c:v>34.5</c:v>
                </c:pt>
                <c:pt idx="3516">
                  <c:v>67.2</c:v>
                </c:pt>
                <c:pt idx="3517">
                  <c:v>154</c:v>
                </c:pt>
                <c:pt idx="3518">
                  <c:v>156.80000000000001</c:v>
                </c:pt>
                <c:pt idx="3519">
                  <c:v>134.4</c:v>
                </c:pt>
                <c:pt idx="3520">
                  <c:v>275</c:v>
                </c:pt>
                <c:pt idx="3521">
                  <c:v>154</c:v>
                </c:pt>
                <c:pt idx="3522">
                  <c:v>201.25</c:v>
                </c:pt>
                <c:pt idx="3523">
                  <c:v>190.4</c:v>
                </c:pt>
                <c:pt idx="3524">
                  <c:v>132</c:v>
                </c:pt>
                <c:pt idx="3525">
                  <c:v>201.25</c:v>
                </c:pt>
                <c:pt idx="3526">
                  <c:v>89.6</c:v>
                </c:pt>
                <c:pt idx="3527">
                  <c:v>23</c:v>
                </c:pt>
                <c:pt idx="3528">
                  <c:v>156.80000000000001</c:v>
                </c:pt>
                <c:pt idx="3529">
                  <c:v>201.25</c:v>
                </c:pt>
                <c:pt idx="3530">
                  <c:v>132.25</c:v>
                </c:pt>
                <c:pt idx="3531">
                  <c:v>132.25</c:v>
                </c:pt>
                <c:pt idx="3532">
                  <c:v>201.25</c:v>
                </c:pt>
                <c:pt idx="3533">
                  <c:v>134.4</c:v>
                </c:pt>
                <c:pt idx="3534">
                  <c:v>201.25</c:v>
                </c:pt>
                <c:pt idx="3535">
                  <c:v>78.400000000000006</c:v>
                </c:pt>
                <c:pt idx="3536">
                  <c:v>46</c:v>
                </c:pt>
                <c:pt idx="3537">
                  <c:v>78.400000000000006</c:v>
                </c:pt>
                <c:pt idx="3538">
                  <c:v>201.25</c:v>
                </c:pt>
                <c:pt idx="3539">
                  <c:v>333.5</c:v>
                </c:pt>
                <c:pt idx="3540">
                  <c:v>448</c:v>
                </c:pt>
                <c:pt idx="3541">
                  <c:v>78.400000000000006</c:v>
                </c:pt>
                <c:pt idx="3542">
                  <c:v>201.25</c:v>
                </c:pt>
                <c:pt idx="3543">
                  <c:v>132.25</c:v>
                </c:pt>
                <c:pt idx="3544">
                  <c:v>145.6</c:v>
                </c:pt>
                <c:pt idx="3545">
                  <c:v>55</c:v>
                </c:pt>
                <c:pt idx="3546">
                  <c:v>77</c:v>
                </c:pt>
                <c:pt idx="3547">
                  <c:v>132.25</c:v>
                </c:pt>
                <c:pt idx="3548">
                  <c:v>77</c:v>
                </c:pt>
                <c:pt idx="3549">
                  <c:v>156.80000000000001</c:v>
                </c:pt>
                <c:pt idx="3550">
                  <c:v>172.75</c:v>
                </c:pt>
                <c:pt idx="3551">
                  <c:v>264.5</c:v>
                </c:pt>
                <c:pt idx="3552">
                  <c:v>78.400000000000006</c:v>
                </c:pt>
                <c:pt idx="3553">
                  <c:v>201.25</c:v>
                </c:pt>
                <c:pt idx="3554">
                  <c:v>132.25</c:v>
                </c:pt>
                <c:pt idx="3555">
                  <c:v>46</c:v>
                </c:pt>
                <c:pt idx="3556">
                  <c:v>396.75</c:v>
                </c:pt>
                <c:pt idx="3557">
                  <c:v>104.5</c:v>
                </c:pt>
                <c:pt idx="3558">
                  <c:v>28.75</c:v>
                </c:pt>
                <c:pt idx="3559">
                  <c:v>172.75</c:v>
                </c:pt>
                <c:pt idx="3560">
                  <c:v>201.25</c:v>
                </c:pt>
                <c:pt idx="3561">
                  <c:v>201.25</c:v>
                </c:pt>
                <c:pt idx="3562">
                  <c:v>201.25</c:v>
                </c:pt>
                <c:pt idx="3563">
                  <c:v>77</c:v>
                </c:pt>
                <c:pt idx="3564">
                  <c:v>333.5</c:v>
                </c:pt>
                <c:pt idx="3565">
                  <c:v>201.25</c:v>
                </c:pt>
                <c:pt idx="3566">
                  <c:v>220</c:v>
                </c:pt>
                <c:pt idx="3567">
                  <c:v>132.25</c:v>
                </c:pt>
                <c:pt idx="3568">
                  <c:v>55</c:v>
                </c:pt>
                <c:pt idx="3569">
                  <c:v>264.5</c:v>
                </c:pt>
                <c:pt idx="3570">
                  <c:v>440</c:v>
                </c:pt>
                <c:pt idx="3571">
                  <c:v>78.400000000000006</c:v>
                </c:pt>
                <c:pt idx="3572">
                  <c:v>308</c:v>
                </c:pt>
                <c:pt idx="3573">
                  <c:v>78.400000000000006</c:v>
                </c:pt>
                <c:pt idx="3574">
                  <c:v>440</c:v>
                </c:pt>
                <c:pt idx="3575">
                  <c:v>880</c:v>
                </c:pt>
                <c:pt idx="3576">
                  <c:v>275</c:v>
                </c:pt>
                <c:pt idx="3577">
                  <c:v>154</c:v>
                </c:pt>
                <c:pt idx="3578">
                  <c:v>201.25</c:v>
                </c:pt>
                <c:pt idx="3579">
                  <c:v>264.5</c:v>
                </c:pt>
                <c:pt idx="3580">
                  <c:v>132.25</c:v>
                </c:pt>
                <c:pt idx="3581">
                  <c:v>132.25</c:v>
                </c:pt>
                <c:pt idx="3582">
                  <c:v>201.25</c:v>
                </c:pt>
                <c:pt idx="3583">
                  <c:v>132.25</c:v>
                </c:pt>
                <c:pt idx="3584">
                  <c:v>77</c:v>
                </c:pt>
                <c:pt idx="3585">
                  <c:v>201.25</c:v>
                </c:pt>
                <c:pt idx="3586">
                  <c:v>220</c:v>
                </c:pt>
                <c:pt idx="3587">
                  <c:v>132.25</c:v>
                </c:pt>
                <c:pt idx="3588">
                  <c:v>201.25</c:v>
                </c:pt>
                <c:pt idx="3589">
                  <c:v>308</c:v>
                </c:pt>
                <c:pt idx="3590">
                  <c:v>660</c:v>
                </c:pt>
                <c:pt idx="3591">
                  <c:v>132.25</c:v>
                </c:pt>
                <c:pt idx="3592">
                  <c:v>187</c:v>
                </c:pt>
                <c:pt idx="3593">
                  <c:v>33</c:v>
                </c:pt>
                <c:pt idx="3594">
                  <c:v>78.400000000000006</c:v>
                </c:pt>
                <c:pt idx="3595">
                  <c:v>132.25</c:v>
                </c:pt>
                <c:pt idx="3596">
                  <c:v>132.25</c:v>
                </c:pt>
                <c:pt idx="3597">
                  <c:v>154</c:v>
                </c:pt>
                <c:pt idx="3598">
                  <c:v>402.5</c:v>
                </c:pt>
                <c:pt idx="3599">
                  <c:v>154</c:v>
                </c:pt>
                <c:pt idx="3600">
                  <c:v>132.25</c:v>
                </c:pt>
                <c:pt idx="3601">
                  <c:v>132.25</c:v>
                </c:pt>
                <c:pt idx="3602">
                  <c:v>78.400000000000006</c:v>
                </c:pt>
                <c:pt idx="3603">
                  <c:v>49.5</c:v>
                </c:pt>
                <c:pt idx="3604">
                  <c:v>132.25</c:v>
                </c:pt>
                <c:pt idx="3605">
                  <c:v>89.6</c:v>
                </c:pt>
                <c:pt idx="3606">
                  <c:v>308</c:v>
                </c:pt>
                <c:pt idx="3607">
                  <c:v>414.4</c:v>
                </c:pt>
                <c:pt idx="3608">
                  <c:v>154</c:v>
                </c:pt>
                <c:pt idx="3609">
                  <c:v>78.400000000000006</c:v>
                </c:pt>
                <c:pt idx="3610">
                  <c:v>45.2</c:v>
                </c:pt>
                <c:pt idx="3611">
                  <c:v>66</c:v>
                </c:pt>
                <c:pt idx="3612">
                  <c:v>44.8</c:v>
                </c:pt>
                <c:pt idx="3613">
                  <c:v>67.2</c:v>
                </c:pt>
                <c:pt idx="3614">
                  <c:v>132.25</c:v>
                </c:pt>
                <c:pt idx="3615">
                  <c:v>201.25</c:v>
                </c:pt>
                <c:pt idx="3616">
                  <c:v>120</c:v>
                </c:pt>
                <c:pt idx="3617">
                  <c:v>154</c:v>
                </c:pt>
                <c:pt idx="3618">
                  <c:v>132.25</c:v>
                </c:pt>
                <c:pt idx="3619">
                  <c:v>27.5</c:v>
                </c:pt>
                <c:pt idx="3620">
                  <c:v>154</c:v>
                </c:pt>
                <c:pt idx="3621">
                  <c:v>44.8</c:v>
                </c:pt>
                <c:pt idx="3622">
                  <c:v>154</c:v>
                </c:pt>
                <c:pt idx="3623">
                  <c:v>27.5</c:v>
                </c:pt>
                <c:pt idx="3624">
                  <c:v>34.5</c:v>
                </c:pt>
                <c:pt idx="3625">
                  <c:v>308</c:v>
                </c:pt>
                <c:pt idx="3626">
                  <c:v>201.25</c:v>
                </c:pt>
                <c:pt idx="3627">
                  <c:v>132.25</c:v>
                </c:pt>
                <c:pt idx="3628">
                  <c:v>715</c:v>
                </c:pt>
                <c:pt idx="3629">
                  <c:v>154</c:v>
                </c:pt>
                <c:pt idx="3630">
                  <c:v>156.80000000000001</c:v>
                </c:pt>
                <c:pt idx="3631">
                  <c:v>78.400000000000006</c:v>
                </c:pt>
                <c:pt idx="3632">
                  <c:v>201.25</c:v>
                </c:pt>
                <c:pt idx="3633">
                  <c:v>154</c:v>
                </c:pt>
                <c:pt idx="3634">
                  <c:v>104.5</c:v>
                </c:pt>
                <c:pt idx="3635">
                  <c:v>44.8</c:v>
                </c:pt>
                <c:pt idx="3636">
                  <c:v>104.5</c:v>
                </c:pt>
                <c:pt idx="3637">
                  <c:v>132.25</c:v>
                </c:pt>
                <c:pt idx="3638">
                  <c:v>44.8</c:v>
                </c:pt>
                <c:pt idx="3639">
                  <c:v>477.5</c:v>
                </c:pt>
                <c:pt idx="3640">
                  <c:v>121</c:v>
                </c:pt>
                <c:pt idx="3641">
                  <c:v>78.400000000000006</c:v>
                </c:pt>
                <c:pt idx="3642">
                  <c:v>132</c:v>
                </c:pt>
                <c:pt idx="3643">
                  <c:v>132.25</c:v>
                </c:pt>
                <c:pt idx="3644">
                  <c:v>201.25</c:v>
                </c:pt>
                <c:pt idx="3645">
                  <c:v>156.80000000000001</c:v>
                </c:pt>
                <c:pt idx="3646">
                  <c:v>154</c:v>
                </c:pt>
                <c:pt idx="3647">
                  <c:v>231</c:v>
                </c:pt>
                <c:pt idx="3648">
                  <c:v>275</c:v>
                </c:pt>
                <c:pt idx="3649">
                  <c:v>44.8</c:v>
                </c:pt>
                <c:pt idx="3650">
                  <c:v>132.25</c:v>
                </c:pt>
                <c:pt idx="3651">
                  <c:v>132.25</c:v>
                </c:pt>
                <c:pt idx="3652">
                  <c:v>55</c:v>
                </c:pt>
                <c:pt idx="3653">
                  <c:v>304.75</c:v>
                </c:pt>
                <c:pt idx="3654">
                  <c:v>761.6</c:v>
                </c:pt>
                <c:pt idx="3655">
                  <c:v>156.80000000000001</c:v>
                </c:pt>
                <c:pt idx="3656">
                  <c:v>154</c:v>
                </c:pt>
                <c:pt idx="3657">
                  <c:v>132.25</c:v>
                </c:pt>
                <c:pt idx="3658">
                  <c:v>176</c:v>
                </c:pt>
                <c:pt idx="3659">
                  <c:v>78.400000000000006</c:v>
                </c:pt>
                <c:pt idx="3660">
                  <c:v>78.400000000000006</c:v>
                </c:pt>
                <c:pt idx="3661">
                  <c:v>132.25</c:v>
                </c:pt>
                <c:pt idx="3662">
                  <c:v>275</c:v>
                </c:pt>
                <c:pt idx="3663">
                  <c:v>77</c:v>
                </c:pt>
                <c:pt idx="3664">
                  <c:v>154</c:v>
                </c:pt>
                <c:pt idx="3665">
                  <c:v>55</c:v>
                </c:pt>
                <c:pt idx="3666">
                  <c:v>33</c:v>
                </c:pt>
                <c:pt idx="3667">
                  <c:v>46</c:v>
                </c:pt>
                <c:pt idx="3668">
                  <c:v>180</c:v>
                </c:pt>
                <c:pt idx="3669">
                  <c:v>172.75</c:v>
                </c:pt>
                <c:pt idx="3670">
                  <c:v>145.6</c:v>
                </c:pt>
                <c:pt idx="3671">
                  <c:v>112</c:v>
                </c:pt>
                <c:pt idx="3672">
                  <c:v>132.25</c:v>
                </c:pt>
                <c:pt idx="3673">
                  <c:v>352</c:v>
                </c:pt>
                <c:pt idx="3674">
                  <c:v>72.8</c:v>
                </c:pt>
                <c:pt idx="3675">
                  <c:v>72.8</c:v>
                </c:pt>
                <c:pt idx="3676">
                  <c:v>145.6</c:v>
                </c:pt>
                <c:pt idx="3677">
                  <c:v>201.25</c:v>
                </c:pt>
                <c:pt idx="3678">
                  <c:v>224</c:v>
                </c:pt>
                <c:pt idx="3679">
                  <c:v>201.25</c:v>
                </c:pt>
                <c:pt idx="3680">
                  <c:v>297</c:v>
                </c:pt>
                <c:pt idx="3681">
                  <c:v>46</c:v>
                </c:pt>
                <c:pt idx="3682">
                  <c:v>89.6</c:v>
                </c:pt>
                <c:pt idx="3683">
                  <c:v>45.2</c:v>
                </c:pt>
                <c:pt idx="3684">
                  <c:v>92</c:v>
                </c:pt>
                <c:pt idx="3685">
                  <c:v>154</c:v>
                </c:pt>
                <c:pt idx="3686">
                  <c:v>264.5</c:v>
                </c:pt>
                <c:pt idx="3687">
                  <c:v>201.25</c:v>
                </c:pt>
                <c:pt idx="3688">
                  <c:v>172.75</c:v>
                </c:pt>
                <c:pt idx="3689">
                  <c:v>313.60000000000002</c:v>
                </c:pt>
                <c:pt idx="3690">
                  <c:v>132.25</c:v>
                </c:pt>
                <c:pt idx="3691">
                  <c:v>132.25</c:v>
                </c:pt>
                <c:pt idx="3692">
                  <c:v>201.25</c:v>
                </c:pt>
                <c:pt idx="3693">
                  <c:v>44.8</c:v>
                </c:pt>
                <c:pt idx="3694">
                  <c:v>89.6</c:v>
                </c:pt>
                <c:pt idx="3695">
                  <c:v>154</c:v>
                </c:pt>
                <c:pt idx="3696">
                  <c:v>220</c:v>
                </c:pt>
                <c:pt idx="3697">
                  <c:v>132.25</c:v>
                </c:pt>
                <c:pt idx="3698">
                  <c:v>154</c:v>
                </c:pt>
                <c:pt idx="3699">
                  <c:v>132.25</c:v>
                </c:pt>
                <c:pt idx="3700">
                  <c:v>104.5</c:v>
                </c:pt>
                <c:pt idx="3701">
                  <c:v>258.5</c:v>
                </c:pt>
                <c:pt idx="3702">
                  <c:v>16.5</c:v>
                </c:pt>
                <c:pt idx="3703">
                  <c:v>154</c:v>
                </c:pt>
                <c:pt idx="3704">
                  <c:v>78.400000000000006</c:v>
                </c:pt>
                <c:pt idx="3705">
                  <c:v>112</c:v>
                </c:pt>
                <c:pt idx="3706">
                  <c:v>41.19</c:v>
                </c:pt>
                <c:pt idx="3707">
                  <c:v>55</c:v>
                </c:pt>
                <c:pt idx="3708">
                  <c:v>78.400000000000006</c:v>
                </c:pt>
                <c:pt idx="3709">
                  <c:v>78.400000000000006</c:v>
                </c:pt>
                <c:pt idx="3710">
                  <c:v>275</c:v>
                </c:pt>
                <c:pt idx="3711">
                  <c:v>78.400000000000006</c:v>
                </c:pt>
                <c:pt idx="3712">
                  <c:v>154</c:v>
                </c:pt>
                <c:pt idx="3713">
                  <c:v>78.400000000000006</c:v>
                </c:pt>
                <c:pt idx="3714">
                  <c:v>89.6</c:v>
                </c:pt>
                <c:pt idx="3715">
                  <c:v>132.25</c:v>
                </c:pt>
                <c:pt idx="3716">
                  <c:v>154</c:v>
                </c:pt>
                <c:pt idx="3717">
                  <c:v>44.8</c:v>
                </c:pt>
                <c:pt idx="3718">
                  <c:v>78.400000000000006</c:v>
                </c:pt>
                <c:pt idx="3719">
                  <c:v>253</c:v>
                </c:pt>
                <c:pt idx="3720">
                  <c:v>154</c:v>
                </c:pt>
                <c:pt idx="3721">
                  <c:v>132</c:v>
                </c:pt>
                <c:pt idx="3722">
                  <c:v>235.2</c:v>
                </c:pt>
                <c:pt idx="3723">
                  <c:v>132.25</c:v>
                </c:pt>
                <c:pt idx="3724">
                  <c:v>132.25</c:v>
                </c:pt>
                <c:pt idx="3725">
                  <c:v>55</c:v>
                </c:pt>
                <c:pt idx="3726">
                  <c:v>77</c:v>
                </c:pt>
                <c:pt idx="3727">
                  <c:v>89.6</c:v>
                </c:pt>
                <c:pt idx="3728">
                  <c:v>201.25</c:v>
                </c:pt>
                <c:pt idx="3729">
                  <c:v>156.80000000000001</c:v>
                </c:pt>
                <c:pt idx="3730">
                  <c:v>89.6</c:v>
                </c:pt>
                <c:pt idx="3731">
                  <c:v>44.8</c:v>
                </c:pt>
                <c:pt idx="3732">
                  <c:v>201.25</c:v>
                </c:pt>
                <c:pt idx="3733">
                  <c:v>436.8</c:v>
                </c:pt>
                <c:pt idx="3734">
                  <c:v>201.25</c:v>
                </c:pt>
                <c:pt idx="3735">
                  <c:v>201.25</c:v>
                </c:pt>
                <c:pt idx="3736">
                  <c:v>154</c:v>
                </c:pt>
                <c:pt idx="3737">
                  <c:v>154</c:v>
                </c:pt>
                <c:pt idx="3738">
                  <c:v>27.5</c:v>
                </c:pt>
                <c:pt idx="3739">
                  <c:v>33</c:v>
                </c:pt>
                <c:pt idx="3740">
                  <c:v>77</c:v>
                </c:pt>
                <c:pt idx="3741">
                  <c:v>154</c:v>
                </c:pt>
                <c:pt idx="3742">
                  <c:v>308</c:v>
                </c:pt>
                <c:pt idx="3743">
                  <c:v>264</c:v>
                </c:pt>
                <c:pt idx="3744">
                  <c:v>201.25</c:v>
                </c:pt>
                <c:pt idx="3745">
                  <c:v>78.400000000000006</c:v>
                </c:pt>
                <c:pt idx="3746">
                  <c:v>154</c:v>
                </c:pt>
                <c:pt idx="3747">
                  <c:v>132.25</c:v>
                </c:pt>
                <c:pt idx="3748">
                  <c:v>132.25</c:v>
                </c:pt>
                <c:pt idx="3749">
                  <c:v>154</c:v>
                </c:pt>
                <c:pt idx="3750">
                  <c:v>201.25</c:v>
                </c:pt>
                <c:pt idx="3751">
                  <c:v>16.5</c:v>
                </c:pt>
                <c:pt idx="3752">
                  <c:v>198</c:v>
                </c:pt>
                <c:pt idx="3753">
                  <c:v>187</c:v>
                </c:pt>
                <c:pt idx="3754">
                  <c:v>78.400000000000006</c:v>
                </c:pt>
                <c:pt idx="3755">
                  <c:v>78.400000000000006</c:v>
                </c:pt>
                <c:pt idx="3756">
                  <c:v>264.5</c:v>
                </c:pt>
                <c:pt idx="3757">
                  <c:v>92</c:v>
                </c:pt>
                <c:pt idx="3758">
                  <c:v>154</c:v>
                </c:pt>
                <c:pt idx="3759">
                  <c:v>106.4</c:v>
                </c:pt>
                <c:pt idx="3760">
                  <c:v>154</c:v>
                </c:pt>
                <c:pt idx="3761">
                  <c:v>78.400000000000006</c:v>
                </c:pt>
                <c:pt idx="3762">
                  <c:v>78.400000000000006</c:v>
                </c:pt>
                <c:pt idx="3763">
                  <c:v>132.25</c:v>
                </c:pt>
                <c:pt idx="3764">
                  <c:v>78.400000000000006</c:v>
                </c:pt>
                <c:pt idx="3765">
                  <c:v>132.25</c:v>
                </c:pt>
                <c:pt idx="3766">
                  <c:v>78.400000000000006</c:v>
                </c:pt>
                <c:pt idx="3767">
                  <c:v>72.8</c:v>
                </c:pt>
                <c:pt idx="3768">
                  <c:v>77</c:v>
                </c:pt>
                <c:pt idx="3769">
                  <c:v>154</c:v>
                </c:pt>
                <c:pt idx="3770">
                  <c:v>104.5</c:v>
                </c:pt>
                <c:pt idx="3771">
                  <c:v>154</c:v>
                </c:pt>
                <c:pt idx="3772">
                  <c:v>78.400000000000006</c:v>
                </c:pt>
                <c:pt idx="3773">
                  <c:v>44.8</c:v>
                </c:pt>
                <c:pt idx="3774">
                  <c:v>179.2</c:v>
                </c:pt>
                <c:pt idx="3775">
                  <c:v>154</c:v>
                </c:pt>
                <c:pt idx="3776">
                  <c:v>156.80000000000001</c:v>
                </c:pt>
                <c:pt idx="3777">
                  <c:v>89.6</c:v>
                </c:pt>
                <c:pt idx="3778">
                  <c:v>55</c:v>
                </c:pt>
                <c:pt idx="3779">
                  <c:v>154</c:v>
                </c:pt>
                <c:pt idx="3780">
                  <c:v>264.5</c:v>
                </c:pt>
                <c:pt idx="3781">
                  <c:v>253</c:v>
                </c:pt>
                <c:pt idx="3782">
                  <c:v>154</c:v>
                </c:pt>
                <c:pt idx="3783">
                  <c:v>134.4</c:v>
                </c:pt>
                <c:pt idx="3784">
                  <c:v>440</c:v>
                </c:pt>
                <c:pt idx="3785">
                  <c:v>89.6</c:v>
                </c:pt>
                <c:pt idx="3786">
                  <c:v>396.75</c:v>
                </c:pt>
                <c:pt idx="3787">
                  <c:v>132.25</c:v>
                </c:pt>
                <c:pt idx="3788">
                  <c:v>220</c:v>
                </c:pt>
                <c:pt idx="3789">
                  <c:v>45.2</c:v>
                </c:pt>
                <c:pt idx="3790">
                  <c:v>132</c:v>
                </c:pt>
                <c:pt idx="3791">
                  <c:v>104.5</c:v>
                </c:pt>
                <c:pt idx="3792">
                  <c:v>308</c:v>
                </c:pt>
                <c:pt idx="3793">
                  <c:v>154</c:v>
                </c:pt>
                <c:pt idx="3794">
                  <c:v>112</c:v>
                </c:pt>
                <c:pt idx="3795">
                  <c:v>154</c:v>
                </c:pt>
                <c:pt idx="3796">
                  <c:v>308</c:v>
                </c:pt>
                <c:pt idx="3797">
                  <c:v>154</c:v>
                </c:pt>
                <c:pt idx="3798">
                  <c:v>154</c:v>
                </c:pt>
                <c:pt idx="3799">
                  <c:v>120</c:v>
                </c:pt>
                <c:pt idx="3800">
                  <c:v>154</c:v>
                </c:pt>
                <c:pt idx="3801">
                  <c:v>145.6</c:v>
                </c:pt>
                <c:pt idx="3802">
                  <c:v>112</c:v>
                </c:pt>
                <c:pt idx="3803">
                  <c:v>27.5</c:v>
                </c:pt>
                <c:pt idx="3804">
                  <c:v>154</c:v>
                </c:pt>
                <c:pt idx="3805">
                  <c:v>77</c:v>
                </c:pt>
                <c:pt idx="3806">
                  <c:v>45.2</c:v>
                </c:pt>
                <c:pt idx="3807">
                  <c:v>78.400000000000006</c:v>
                </c:pt>
                <c:pt idx="3808">
                  <c:v>402.5</c:v>
                </c:pt>
                <c:pt idx="3809">
                  <c:v>44.8</c:v>
                </c:pt>
                <c:pt idx="3810">
                  <c:v>123.3</c:v>
                </c:pt>
                <c:pt idx="3811">
                  <c:v>154</c:v>
                </c:pt>
                <c:pt idx="3812">
                  <c:v>154</c:v>
                </c:pt>
                <c:pt idx="3813">
                  <c:v>78.400000000000006</c:v>
                </c:pt>
                <c:pt idx="3814">
                  <c:v>55</c:v>
                </c:pt>
                <c:pt idx="3815">
                  <c:v>132.25</c:v>
                </c:pt>
                <c:pt idx="3816">
                  <c:v>92</c:v>
                </c:pt>
                <c:pt idx="3817">
                  <c:v>154</c:v>
                </c:pt>
                <c:pt idx="3818">
                  <c:v>154</c:v>
                </c:pt>
                <c:pt idx="3819">
                  <c:v>138</c:v>
                </c:pt>
                <c:pt idx="3820">
                  <c:v>34.5</c:v>
                </c:pt>
                <c:pt idx="3821">
                  <c:v>27.5</c:v>
                </c:pt>
                <c:pt idx="3822">
                  <c:v>172.75</c:v>
                </c:pt>
                <c:pt idx="3823">
                  <c:v>201.25</c:v>
                </c:pt>
                <c:pt idx="3824">
                  <c:v>660</c:v>
                </c:pt>
                <c:pt idx="3825">
                  <c:v>123.3</c:v>
                </c:pt>
                <c:pt idx="3826">
                  <c:v>201.25</c:v>
                </c:pt>
                <c:pt idx="3827">
                  <c:v>201.25</c:v>
                </c:pt>
                <c:pt idx="3828">
                  <c:v>308</c:v>
                </c:pt>
                <c:pt idx="3829">
                  <c:v>120</c:v>
                </c:pt>
                <c:pt idx="3830">
                  <c:v>132.25</c:v>
                </c:pt>
                <c:pt idx="3831">
                  <c:v>308</c:v>
                </c:pt>
                <c:pt idx="3832">
                  <c:v>132.25</c:v>
                </c:pt>
                <c:pt idx="3833">
                  <c:v>45.2</c:v>
                </c:pt>
                <c:pt idx="3834">
                  <c:v>132</c:v>
                </c:pt>
                <c:pt idx="3835">
                  <c:v>154</c:v>
                </c:pt>
                <c:pt idx="3836">
                  <c:v>90.4</c:v>
                </c:pt>
                <c:pt idx="3837">
                  <c:v>201.25</c:v>
                </c:pt>
                <c:pt idx="3838">
                  <c:v>304.75</c:v>
                </c:pt>
                <c:pt idx="3839">
                  <c:v>302.39999999999998</c:v>
                </c:pt>
                <c:pt idx="3840">
                  <c:v>201.25</c:v>
                </c:pt>
                <c:pt idx="3841">
                  <c:v>165</c:v>
                </c:pt>
                <c:pt idx="3842">
                  <c:v>77</c:v>
                </c:pt>
                <c:pt idx="3843">
                  <c:v>308</c:v>
                </c:pt>
                <c:pt idx="3844">
                  <c:v>132.25</c:v>
                </c:pt>
                <c:pt idx="3845">
                  <c:v>77</c:v>
                </c:pt>
                <c:pt idx="3846">
                  <c:v>84</c:v>
                </c:pt>
                <c:pt idx="3847">
                  <c:v>132.25</c:v>
                </c:pt>
                <c:pt idx="3848">
                  <c:v>77</c:v>
                </c:pt>
                <c:pt idx="3849">
                  <c:v>154</c:v>
                </c:pt>
                <c:pt idx="3850">
                  <c:v>44.8</c:v>
                </c:pt>
                <c:pt idx="3851">
                  <c:v>380.8</c:v>
                </c:pt>
                <c:pt idx="3852">
                  <c:v>275</c:v>
                </c:pt>
                <c:pt idx="3853">
                  <c:v>154</c:v>
                </c:pt>
                <c:pt idx="3854">
                  <c:v>308</c:v>
                </c:pt>
                <c:pt idx="3855">
                  <c:v>77</c:v>
                </c:pt>
                <c:pt idx="3856">
                  <c:v>145.6</c:v>
                </c:pt>
                <c:pt idx="3857">
                  <c:v>154</c:v>
                </c:pt>
                <c:pt idx="3858">
                  <c:v>156.80000000000001</c:v>
                </c:pt>
                <c:pt idx="3859">
                  <c:v>154</c:v>
                </c:pt>
                <c:pt idx="3860">
                  <c:v>72</c:v>
                </c:pt>
                <c:pt idx="3861">
                  <c:v>156.80000000000001</c:v>
                </c:pt>
                <c:pt idx="3862">
                  <c:v>154</c:v>
                </c:pt>
                <c:pt idx="3863">
                  <c:v>27.5</c:v>
                </c:pt>
                <c:pt idx="3864">
                  <c:v>201.25</c:v>
                </c:pt>
                <c:pt idx="3865">
                  <c:v>56</c:v>
                </c:pt>
                <c:pt idx="3866">
                  <c:v>304.75</c:v>
                </c:pt>
                <c:pt idx="3867">
                  <c:v>55</c:v>
                </c:pt>
                <c:pt idx="3868">
                  <c:v>304.75</c:v>
                </c:pt>
                <c:pt idx="3869">
                  <c:v>44.8</c:v>
                </c:pt>
                <c:pt idx="3870">
                  <c:v>440</c:v>
                </c:pt>
                <c:pt idx="3871">
                  <c:v>78.400000000000006</c:v>
                </c:pt>
                <c:pt idx="3872">
                  <c:v>440</c:v>
                </c:pt>
                <c:pt idx="3873">
                  <c:v>440</c:v>
                </c:pt>
                <c:pt idx="3874">
                  <c:v>264.5</c:v>
                </c:pt>
                <c:pt idx="3875">
                  <c:v>352</c:v>
                </c:pt>
                <c:pt idx="3876">
                  <c:v>154</c:v>
                </c:pt>
                <c:pt idx="3877">
                  <c:v>154</c:v>
                </c:pt>
                <c:pt idx="3878">
                  <c:v>28.75</c:v>
                </c:pt>
                <c:pt idx="3879">
                  <c:v>154</c:v>
                </c:pt>
                <c:pt idx="3880">
                  <c:v>275</c:v>
                </c:pt>
                <c:pt idx="3881">
                  <c:v>89.6</c:v>
                </c:pt>
                <c:pt idx="3882">
                  <c:v>104.5</c:v>
                </c:pt>
                <c:pt idx="3883">
                  <c:v>78.400000000000006</c:v>
                </c:pt>
                <c:pt idx="3884">
                  <c:v>92</c:v>
                </c:pt>
                <c:pt idx="3885">
                  <c:v>154</c:v>
                </c:pt>
                <c:pt idx="3886">
                  <c:v>77</c:v>
                </c:pt>
                <c:pt idx="3887">
                  <c:v>99</c:v>
                </c:pt>
                <c:pt idx="3888">
                  <c:v>201.25</c:v>
                </c:pt>
                <c:pt idx="3889">
                  <c:v>66</c:v>
                </c:pt>
                <c:pt idx="3890">
                  <c:v>77</c:v>
                </c:pt>
                <c:pt idx="3891">
                  <c:v>190.4</c:v>
                </c:pt>
                <c:pt idx="3892">
                  <c:v>78.400000000000006</c:v>
                </c:pt>
                <c:pt idx="3893">
                  <c:v>313.5</c:v>
                </c:pt>
                <c:pt idx="3894">
                  <c:v>154</c:v>
                </c:pt>
                <c:pt idx="3895">
                  <c:v>156.80000000000001</c:v>
                </c:pt>
                <c:pt idx="3896">
                  <c:v>78.400000000000006</c:v>
                </c:pt>
                <c:pt idx="3897">
                  <c:v>201.25</c:v>
                </c:pt>
                <c:pt idx="3898">
                  <c:v>258.5</c:v>
                </c:pt>
                <c:pt idx="3899">
                  <c:v>440</c:v>
                </c:pt>
                <c:pt idx="3900">
                  <c:v>55</c:v>
                </c:pt>
                <c:pt idx="3901">
                  <c:v>16.5</c:v>
                </c:pt>
                <c:pt idx="3902">
                  <c:v>49.5</c:v>
                </c:pt>
                <c:pt idx="3903">
                  <c:v>156.80000000000001</c:v>
                </c:pt>
                <c:pt idx="3904">
                  <c:v>78.400000000000006</c:v>
                </c:pt>
                <c:pt idx="3905">
                  <c:v>154</c:v>
                </c:pt>
                <c:pt idx="3906">
                  <c:v>70</c:v>
                </c:pt>
                <c:pt idx="3907">
                  <c:v>154</c:v>
                </c:pt>
                <c:pt idx="3908">
                  <c:v>156.80000000000001</c:v>
                </c:pt>
                <c:pt idx="3909">
                  <c:v>78.400000000000006</c:v>
                </c:pt>
                <c:pt idx="3910">
                  <c:v>104.5</c:v>
                </c:pt>
                <c:pt idx="3911">
                  <c:v>275</c:v>
                </c:pt>
                <c:pt idx="3912">
                  <c:v>27.5</c:v>
                </c:pt>
                <c:pt idx="3913">
                  <c:v>66</c:v>
                </c:pt>
                <c:pt idx="3914">
                  <c:v>78.400000000000006</c:v>
                </c:pt>
                <c:pt idx="3915">
                  <c:v>49.5</c:v>
                </c:pt>
                <c:pt idx="3916">
                  <c:v>154</c:v>
                </c:pt>
                <c:pt idx="3917">
                  <c:v>132.25</c:v>
                </c:pt>
                <c:pt idx="3918">
                  <c:v>154</c:v>
                </c:pt>
                <c:pt idx="3919">
                  <c:v>78.400000000000006</c:v>
                </c:pt>
                <c:pt idx="3920">
                  <c:v>27.5</c:v>
                </c:pt>
                <c:pt idx="3921">
                  <c:v>275</c:v>
                </c:pt>
                <c:pt idx="3922">
                  <c:v>235.2</c:v>
                </c:pt>
                <c:pt idx="3923">
                  <c:v>78.400000000000006</c:v>
                </c:pt>
                <c:pt idx="3924">
                  <c:v>78.400000000000006</c:v>
                </c:pt>
                <c:pt idx="3925">
                  <c:v>112</c:v>
                </c:pt>
                <c:pt idx="3926">
                  <c:v>156.80000000000001</c:v>
                </c:pt>
                <c:pt idx="3927">
                  <c:v>156.80000000000001</c:v>
                </c:pt>
                <c:pt idx="3928">
                  <c:v>44.8</c:v>
                </c:pt>
                <c:pt idx="3929">
                  <c:v>132</c:v>
                </c:pt>
                <c:pt idx="3930">
                  <c:v>78.400000000000006</c:v>
                </c:pt>
                <c:pt idx="3931">
                  <c:v>123.3</c:v>
                </c:pt>
                <c:pt idx="3932">
                  <c:v>156.80000000000001</c:v>
                </c:pt>
                <c:pt idx="3933">
                  <c:v>78.400000000000006</c:v>
                </c:pt>
                <c:pt idx="3934">
                  <c:v>264.5</c:v>
                </c:pt>
                <c:pt idx="3935">
                  <c:v>176</c:v>
                </c:pt>
                <c:pt idx="3936">
                  <c:v>55</c:v>
                </c:pt>
                <c:pt idx="3937">
                  <c:v>49.5</c:v>
                </c:pt>
                <c:pt idx="3938">
                  <c:v>44.8</c:v>
                </c:pt>
                <c:pt idx="3939">
                  <c:v>78.400000000000006</c:v>
                </c:pt>
                <c:pt idx="3940">
                  <c:v>60</c:v>
                </c:pt>
                <c:pt idx="3941">
                  <c:v>38.5</c:v>
                </c:pt>
                <c:pt idx="3942">
                  <c:v>132.25</c:v>
                </c:pt>
                <c:pt idx="3943">
                  <c:v>104.5</c:v>
                </c:pt>
                <c:pt idx="3944">
                  <c:v>154</c:v>
                </c:pt>
                <c:pt idx="3945">
                  <c:v>132.25</c:v>
                </c:pt>
                <c:pt idx="3946">
                  <c:v>60.89</c:v>
                </c:pt>
                <c:pt idx="3947">
                  <c:v>55</c:v>
                </c:pt>
                <c:pt idx="3948">
                  <c:v>92</c:v>
                </c:pt>
                <c:pt idx="3949">
                  <c:v>16.5</c:v>
                </c:pt>
                <c:pt idx="3950">
                  <c:v>78.400000000000006</c:v>
                </c:pt>
                <c:pt idx="3951">
                  <c:v>16.5</c:v>
                </c:pt>
                <c:pt idx="3952">
                  <c:v>156.80000000000001</c:v>
                </c:pt>
                <c:pt idx="3953">
                  <c:v>78.400000000000006</c:v>
                </c:pt>
                <c:pt idx="3954">
                  <c:v>78.400000000000006</c:v>
                </c:pt>
                <c:pt idx="3955">
                  <c:v>132.25</c:v>
                </c:pt>
                <c:pt idx="3956">
                  <c:v>33</c:v>
                </c:pt>
                <c:pt idx="3957">
                  <c:v>154</c:v>
                </c:pt>
                <c:pt idx="3958">
                  <c:v>154</c:v>
                </c:pt>
                <c:pt idx="3959">
                  <c:v>154</c:v>
                </c:pt>
                <c:pt idx="3960">
                  <c:v>132.25</c:v>
                </c:pt>
                <c:pt idx="3961">
                  <c:v>132</c:v>
                </c:pt>
                <c:pt idx="3962">
                  <c:v>27.5</c:v>
                </c:pt>
                <c:pt idx="3963">
                  <c:v>78.400000000000006</c:v>
                </c:pt>
                <c:pt idx="3964">
                  <c:v>78.400000000000006</c:v>
                </c:pt>
                <c:pt idx="3965">
                  <c:v>78.400000000000006</c:v>
                </c:pt>
                <c:pt idx="3966">
                  <c:v>57.5</c:v>
                </c:pt>
                <c:pt idx="3967">
                  <c:v>132.25</c:v>
                </c:pt>
                <c:pt idx="3968">
                  <c:v>172.75</c:v>
                </c:pt>
                <c:pt idx="3969">
                  <c:v>121</c:v>
                </c:pt>
                <c:pt idx="3970">
                  <c:v>187</c:v>
                </c:pt>
                <c:pt idx="3971">
                  <c:v>345.5</c:v>
                </c:pt>
                <c:pt idx="3972">
                  <c:v>462</c:v>
                </c:pt>
                <c:pt idx="3973">
                  <c:v>92</c:v>
                </c:pt>
                <c:pt idx="3974">
                  <c:v>112</c:v>
                </c:pt>
                <c:pt idx="3975">
                  <c:v>134.4</c:v>
                </c:pt>
                <c:pt idx="3976">
                  <c:v>78.400000000000006</c:v>
                </c:pt>
                <c:pt idx="3977">
                  <c:v>231</c:v>
                </c:pt>
                <c:pt idx="3978">
                  <c:v>154</c:v>
                </c:pt>
                <c:pt idx="3979">
                  <c:v>154</c:v>
                </c:pt>
                <c:pt idx="3980">
                  <c:v>16.5</c:v>
                </c:pt>
                <c:pt idx="3981">
                  <c:v>154</c:v>
                </c:pt>
                <c:pt idx="3982">
                  <c:v>165</c:v>
                </c:pt>
                <c:pt idx="3983">
                  <c:v>184</c:v>
                </c:pt>
                <c:pt idx="3984">
                  <c:v>132.25</c:v>
                </c:pt>
                <c:pt idx="3985">
                  <c:v>132.25</c:v>
                </c:pt>
                <c:pt idx="3986">
                  <c:v>154</c:v>
                </c:pt>
                <c:pt idx="3987">
                  <c:v>110</c:v>
                </c:pt>
                <c:pt idx="3988">
                  <c:v>462</c:v>
                </c:pt>
                <c:pt idx="3989">
                  <c:v>156.80000000000001</c:v>
                </c:pt>
                <c:pt idx="3990">
                  <c:v>78.400000000000006</c:v>
                </c:pt>
                <c:pt idx="3991">
                  <c:v>104.5</c:v>
                </c:pt>
                <c:pt idx="3992">
                  <c:v>66</c:v>
                </c:pt>
                <c:pt idx="3993">
                  <c:v>78.400000000000006</c:v>
                </c:pt>
                <c:pt idx="3994">
                  <c:v>156.80000000000001</c:v>
                </c:pt>
                <c:pt idx="3995">
                  <c:v>77</c:v>
                </c:pt>
                <c:pt idx="3996">
                  <c:v>77</c:v>
                </c:pt>
                <c:pt idx="3997">
                  <c:v>145.6</c:v>
                </c:pt>
                <c:pt idx="3998">
                  <c:v>308</c:v>
                </c:pt>
                <c:pt idx="3999">
                  <c:v>78.400000000000006</c:v>
                </c:pt>
                <c:pt idx="4000">
                  <c:v>78.400000000000006</c:v>
                </c:pt>
                <c:pt idx="4001">
                  <c:v>440</c:v>
                </c:pt>
                <c:pt idx="4002">
                  <c:v>132</c:v>
                </c:pt>
                <c:pt idx="4003">
                  <c:v>132</c:v>
                </c:pt>
                <c:pt idx="4004">
                  <c:v>264</c:v>
                </c:pt>
                <c:pt idx="4005">
                  <c:v>275</c:v>
                </c:pt>
                <c:pt idx="4006">
                  <c:v>104.5</c:v>
                </c:pt>
                <c:pt idx="4007">
                  <c:v>132.25</c:v>
                </c:pt>
                <c:pt idx="4008">
                  <c:v>56</c:v>
                </c:pt>
                <c:pt idx="4009">
                  <c:v>154</c:v>
                </c:pt>
                <c:pt idx="4010">
                  <c:v>132</c:v>
                </c:pt>
                <c:pt idx="4011">
                  <c:v>78.400000000000006</c:v>
                </c:pt>
                <c:pt idx="4012">
                  <c:v>156.80000000000001</c:v>
                </c:pt>
                <c:pt idx="4013">
                  <c:v>132.25</c:v>
                </c:pt>
                <c:pt idx="4014">
                  <c:v>77</c:v>
                </c:pt>
                <c:pt idx="4015">
                  <c:v>156.80000000000001</c:v>
                </c:pt>
                <c:pt idx="4016">
                  <c:v>132.25</c:v>
                </c:pt>
                <c:pt idx="4017">
                  <c:v>154</c:v>
                </c:pt>
                <c:pt idx="4018">
                  <c:v>46</c:v>
                </c:pt>
                <c:pt idx="4019">
                  <c:v>78.400000000000006</c:v>
                </c:pt>
                <c:pt idx="4020">
                  <c:v>154</c:v>
                </c:pt>
                <c:pt idx="4021">
                  <c:v>121</c:v>
                </c:pt>
                <c:pt idx="4022">
                  <c:v>92</c:v>
                </c:pt>
                <c:pt idx="4023">
                  <c:v>132.25</c:v>
                </c:pt>
                <c:pt idx="4024">
                  <c:v>44</c:v>
                </c:pt>
                <c:pt idx="4025">
                  <c:v>78.400000000000006</c:v>
                </c:pt>
                <c:pt idx="4026">
                  <c:v>22</c:v>
                </c:pt>
                <c:pt idx="4027">
                  <c:v>154</c:v>
                </c:pt>
                <c:pt idx="4028">
                  <c:v>156.80000000000001</c:v>
                </c:pt>
                <c:pt idx="4029">
                  <c:v>23</c:v>
                </c:pt>
                <c:pt idx="4030">
                  <c:v>154</c:v>
                </c:pt>
                <c:pt idx="4031">
                  <c:v>55</c:v>
                </c:pt>
                <c:pt idx="4032">
                  <c:v>92</c:v>
                </c:pt>
                <c:pt idx="4033">
                  <c:v>154</c:v>
                </c:pt>
                <c:pt idx="4034">
                  <c:v>92</c:v>
                </c:pt>
                <c:pt idx="4035">
                  <c:v>201.25</c:v>
                </c:pt>
                <c:pt idx="4036">
                  <c:v>352</c:v>
                </c:pt>
                <c:pt idx="4037">
                  <c:v>154</c:v>
                </c:pt>
                <c:pt idx="4038">
                  <c:v>104.5</c:v>
                </c:pt>
                <c:pt idx="4039">
                  <c:v>201.25</c:v>
                </c:pt>
                <c:pt idx="4040">
                  <c:v>123.3</c:v>
                </c:pt>
                <c:pt idx="4041">
                  <c:v>304.75</c:v>
                </c:pt>
                <c:pt idx="4042">
                  <c:v>440</c:v>
                </c:pt>
                <c:pt idx="4043">
                  <c:v>154</c:v>
                </c:pt>
                <c:pt idx="4044">
                  <c:v>201.6</c:v>
                </c:pt>
                <c:pt idx="4045">
                  <c:v>145.6</c:v>
                </c:pt>
                <c:pt idx="4046">
                  <c:v>78.400000000000006</c:v>
                </c:pt>
                <c:pt idx="4047">
                  <c:v>55</c:v>
                </c:pt>
                <c:pt idx="4048">
                  <c:v>154</c:v>
                </c:pt>
                <c:pt idx="4049">
                  <c:v>34.5</c:v>
                </c:pt>
                <c:pt idx="4050">
                  <c:v>182.69</c:v>
                </c:pt>
                <c:pt idx="4051">
                  <c:v>92</c:v>
                </c:pt>
                <c:pt idx="4052">
                  <c:v>77</c:v>
                </c:pt>
                <c:pt idx="4053">
                  <c:v>60</c:v>
                </c:pt>
                <c:pt idx="4054">
                  <c:v>78.400000000000006</c:v>
                </c:pt>
                <c:pt idx="4055">
                  <c:v>465.75</c:v>
                </c:pt>
                <c:pt idx="4056">
                  <c:v>132.25</c:v>
                </c:pt>
                <c:pt idx="4057">
                  <c:v>55</c:v>
                </c:pt>
                <c:pt idx="4058">
                  <c:v>55</c:v>
                </c:pt>
                <c:pt idx="4059">
                  <c:v>313.60000000000002</c:v>
                </c:pt>
                <c:pt idx="4060">
                  <c:v>82.5</c:v>
                </c:pt>
                <c:pt idx="4061">
                  <c:v>264</c:v>
                </c:pt>
                <c:pt idx="4062">
                  <c:v>156.80000000000001</c:v>
                </c:pt>
                <c:pt idx="4063">
                  <c:v>132.25</c:v>
                </c:pt>
                <c:pt idx="4064">
                  <c:v>46</c:v>
                </c:pt>
                <c:pt idx="4065">
                  <c:v>16.5</c:v>
                </c:pt>
                <c:pt idx="4066">
                  <c:v>828.8</c:v>
                </c:pt>
                <c:pt idx="4067">
                  <c:v>172.75</c:v>
                </c:pt>
                <c:pt idx="4068">
                  <c:v>132</c:v>
                </c:pt>
                <c:pt idx="4069">
                  <c:v>78.400000000000006</c:v>
                </c:pt>
                <c:pt idx="4070">
                  <c:v>55</c:v>
                </c:pt>
                <c:pt idx="4071">
                  <c:v>308</c:v>
                </c:pt>
                <c:pt idx="4072">
                  <c:v>176</c:v>
                </c:pt>
                <c:pt idx="4073">
                  <c:v>352</c:v>
                </c:pt>
                <c:pt idx="4074">
                  <c:v>89.6</c:v>
                </c:pt>
                <c:pt idx="4075">
                  <c:v>104.5</c:v>
                </c:pt>
                <c:pt idx="4076">
                  <c:v>92</c:v>
                </c:pt>
                <c:pt idx="4077">
                  <c:v>33</c:v>
                </c:pt>
                <c:pt idx="4078">
                  <c:v>308</c:v>
                </c:pt>
                <c:pt idx="4079">
                  <c:v>33</c:v>
                </c:pt>
                <c:pt idx="4080">
                  <c:v>55</c:v>
                </c:pt>
                <c:pt idx="4081">
                  <c:v>180</c:v>
                </c:pt>
                <c:pt idx="4082">
                  <c:v>154</c:v>
                </c:pt>
                <c:pt idx="4083">
                  <c:v>154</c:v>
                </c:pt>
                <c:pt idx="4084">
                  <c:v>154</c:v>
                </c:pt>
                <c:pt idx="4085">
                  <c:v>110</c:v>
                </c:pt>
                <c:pt idx="4086">
                  <c:v>352</c:v>
                </c:pt>
                <c:pt idx="4087">
                  <c:v>154</c:v>
                </c:pt>
                <c:pt idx="4088">
                  <c:v>230</c:v>
                </c:pt>
                <c:pt idx="4089">
                  <c:v>16.5</c:v>
                </c:pt>
                <c:pt idx="4090">
                  <c:v>55</c:v>
                </c:pt>
                <c:pt idx="4091">
                  <c:v>78.400000000000006</c:v>
                </c:pt>
                <c:pt idx="4092">
                  <c:v>78.400000000000006</c:v>
                </c:pt>
                <c:pt idx="4093">
                  <c:v>23</c:v>
                </c:pt>
                <c:pt idx="4094">
                  <c:v>77</c:v>
                </c:pt>
                <c:pt idx="4095">
                  <c:v>16.5</c:v>
                </c:pt>
                <c:pt idx="4096">
                  <c:v>78.400000000000006</c:v>
                </c:pt>
                <c:pt idx="4097">
                  <c:v>23</c:v>
                </c:pt>
                <c:pt idx="4098">
                  <c:v>77</c:v>
                </c:pt>
                <c:pt idx="4099">
                  <c:v>230</c:v>
                </c:pt>
                <c:pt idx="4100">
                  <c:v>132.25</c:v>
                </c:pt>
                <c:pt idx="4101">
                  <c:v>77</c:v>
                </c:pt>
                <c:pt idx="4102">
                  <c:v>132.25</c:v>
                </c:pt>
                <c:pt idx="4103">
                  <c:v>99</c:v>
                </c:pt>
                <c:pt idx="4104">
                  <c:v>70</c:v>
                </c:pt>
                <c:pt idx="4105">
                  <c:v>104.5</c:v>
                </c:pt>
                <c:pt idx="4106">
                  <c:v>93.15</c:v>
                </c:pt>
                <c:pt idx="4107">
                  <c:v>104.5</c:v>
                </c:pt>
                <c:pt idx="4108">
                  <c:v>154</c:v>
                </c:pt>
                <c:pt idx="4109">
                  <c:v>156.80000000000001</c:v>
                </c:pt>
                <c:pt idx="4110">
                  <c:v>212.8</c:v>
                </c:pt>
                <c:pt idx="4111">
                  <c:v>276</c:v>
                </c:pt>
                <c:pt idx="4112">
                  <c:v>31.59</c:v>
                </c:pt>
                <c:pt idx="4113">
                  <c:v>154</c:v>
                </c:pt>
                <c:pt idx="4114">
                  <c:v>60.89</c:v>
                </c:pt>
                <c:pt idx="4115">
                  <c:v>220</c:v>
                </c:pt>
                <c:pt idx="4116">
                  <c:v>77</c:v>
                </c:pt>
                <c:pt idx="4117">
                  <c:v>154</c:v>
                </c:pt>
                <c:pt idx="4118">
                  <c:v>110</c:v>
                </c:pt>
                <c:pt idx="4119">
                  <c:v>55</c:v>
                </c:pt>
                <c:pt idx="4120">
                  <c:v>333.5</c:v>
                </c:pt>
                <c:pt idx="4121">
                  <c:v>66</c:v>
                </c:pt>
                <c:pt idx="4122">
                  <c:v>184</c:v>
                </c:pt>
                <c:pt idx="4123">
                  <c:v>72</c:v>
                </c:pt>
                <c:pt idx="4124">
                  <c:v>258.5</c:v>
                </c:pt>
                <c:pt idx="4125">
                  <c:v>154</c:v>
                </c:pt>
                <c:pt idx="4126">
                  <c:v>144</c:v>
                </c:pt>
                <c:pt idx="4127">
                  <c:v>132.25</c:v>
                </c:pt>
                <c:pt idx="4128">
                  <c:v>154</c:v>
                </c:pt>
                <c:pt idx="4129">
                  <c:v>62.1</c:v>
                </c:pt>
                <c:pt idx="4130">
                  <c:v>154</c:v>
                </c:pt>
                <c:pt idx="4131">
                  <c:v>31.05</c:v>
                </c:pt>
                <c:pt idx="4132">
                  <c:v>154</c:v>
                </c:pt>
                <c:pt idx="4133">
                  <c:v>78.400000000000006</c:v>
                </c:pt>
                <c:pt idx="4134">
                  <c:v>84</c:v>
                </c:pt>
                <c:pt idx="4135">
                  <c:v>308</c:v>
                </c:pt>
                <c:pt idx="4136">
                  <c:v>154</c:v>
                </c:pt>
                <c:pt idx="4137">
                  <c:v>78.400000000000006</c:v>
                </c:pt>
                <c:pt idx="4138">
                  <c:v>246.6</c:v>
                </c:pt>
                <c:pt idx="4139">
                  <c:v>154</c:v>
                </c:pt>
                <c:pt idx="4140">
                  <c:v>126.5</c:v>
                </c:pt>
                <c:pt idx="4141">
                  <c:v>78.400000000000006</c:v>
                </c:pt>
                <c:pt idx="4142">
                  <c:v>253</c:v>
                </c:pt>
                <c:pt idx="4143">
                  <c:v>78.400000000000006</c:v>
                </c:pt>
                <c:pt idx="4144">
                  <c:v>154</c:v>
                </c:pt>
                <c:pt idx="4145">
                  <c:v>30.45</c:v>
                </c:pt>
                <c:pt idx="4146">
                  <c:v>180</c:v>
                </c:pt>
                <c:pt idx="4147">
                  <c:v>154</c:v>
                </c:pt>
                <c:pt idx="4148">
                  <c:v>123.3</c:v>
                </c:pt>
                <c:pt idx="4149">
                  <c:v>104.5</c:v>
                </c:pt>
                <c:pt idx="4150">
                  <c:v>49.5</c:v>
                </c:pt>
                <c:pt idx="4151">
                  <c:v>57.5</c:v>
                </c:pt>
                <c:pt idx="4152">
                  <c:v>154</c:v>
                </c:pt>
                <c:pt idx="4153">
                  <c:v>201.25</c:v>
                </c:pt>
                <c:pt idx="4154">
                  <c:v>154</c:v>
                </c:pt>
                <c:pt idx="4155">
                  <c:v>242</c:v>
                </c:pt>
                <c:pt idx="4156">
                  <c:v>264.5</c:v>
                </c:pt>
                <c:pt idx="4157">
                  <c:v>30.45</c:v>
                </c:pt>
                <c:pt idx="4158">
                  <c:v>49.5</c:v>
                </c:pt>
                <c:pt idx="4159">
                  <c:v>30.45</c:v>
                </c:pt>
                <c:pt idx="4160">
                  <c:v>30.45</c:v>
                </c:pt>
                <c:pt idx="4161">
                  <c:v>46</c:v>
                </c:pt>
                <c:pt idx="4162">
                  <c:v>89.6</c:v>
                </c:pt>
                <c:pt idx="4163">
                  <c:v>304.75</c:v>
                </c:pt>
                <c:pt idx="4164">
                  <c:v>104.5</c:v>
                </c:pt>
                <c:pt idx="4165">
                  <c:v>77</c:v>
                </c:pt>
                <c:pt idx="4166">
                  <c:v>275</c:v>
                </c:pt>
                <c:pt idx="4167">
                  <c:v>16.5</c:v>
                </c:pt>
                <c:pt idx="4168">
                  <c:v>46</c:v>
                </c:pt>
                <c:pt idx="4169">
                  <c:v>89.6</c:v>
                </c:pt>
                <c:pt idx="4170">
                  <c:v>46</c:v>
                </c:pt>
                <c:pt idx="4171">
                  <c:v>246.6</c:v>
                </c:pt>
                <c:pt idx="4172">
                  <c:v>38.5</c:v>
                </c:pt>
                <c:pt idx="4173">
                  <c:v>44.8</c:v>
                </c:pt>
                <c:pt idx="4174">
                  <c:v>179.2</c:v>
                </c:pt>
                <c:pt idx="4175">
                  <c:v>99</c:v>
                </c:pt>
                <c:pt idx="4176">
                  <c:v>69</c:v>
                </c:pt>
                <c:pt idx="4177">
                  <c:v>78.400000000000006</c:v>
                </c:pt>
                <c:pt idx="4178">
                  <c:v>132.25</c:v>
                </c:pt>
                <c:pt idx="4179">
                  <c:v>46</c:v>
                </c:pt>
                <c:pt idx="4180">
                  <c:v>44.8</c:v>
                </c:pt>
                <c:pt idx="4181">
                  <c:v>156.80000000000001</c:v>
                </c:pt>
                <c:pt idx="4182">
                  <c:v>78.400000000000006</c:v>
                </c:pt>
                <c:pt idx="4183">
                  <c:v>154</c:v>
                </c:pt>
                <c:pt idx="4184">
                  <c:v>99</c:v>
                </c:pt>
                <c:pt idx="4185">
                  <c:v>132.25</c:v>
                </c:pt>
                <c:pt idx="4186">
                  <c:v>154</c:v>
                </c:pt>
                <c:pt idx="4187">
                  <c:v>91.35</c:v>
                </c:pt>
                <c:pt idx="4188">
                  <c:v>23</c:v>
                </c:pt>
                <c:pt idx="4189">
                  <c:v>132.25</c:v>
                </c:pt>
                <c:pt idx="4190">
                  <c:v>308</c:v>
                </c:pt>
                <c:pt idx="4191">
                  <c:v>44.8</c:v>
                </c:pt>
                <c:pt idx="4192">
                  <c:v>55</c:v>
                </c:pt>
                <c:pt idx="4193">
                  <c:v>46</c:v>
                </c:pt>
                <c:pt idx="4194">
                  <c:v>154</c:v>
                </c:pt>
                <c:pt idx="4195">
                  <c:v>49.5</c:v>
                </c:pt>
                <c:pt idx="4196">
                  <c:v>172.75</c:v>
                </c:pt>
                <c:pt idx="4197">
                  <c:v>99</c:v>
                </c:pt>
                <c:pt idx="4198">
                  <c:v>304.75</c:v>
                </c:pt>
                <c:pt idx="4199">
                  <c:v>264.5</c:v>
                </c:pt>
                <c:pt idx="4200">
                  <c:v>209</c:v>
                </c:pt>
                <c:pt idx="4201">
                  <c:v>78.400000000000006</c:v>
                </c:pt>
                <c:pt idx="4202">
                  <c:v>231</c:v>
                </c:pt>
                <c:pt idx="4203">
                  <c:v>78.400000000000006</c:v>
                </c:pt>
                <c:pt idx="4204">
                  <c:v>132.25</c:v>
                </c:pt>
                <c:pt idx="4205">
                  <c:v>304.75</c:v>
                </c:pt>
                <c:pt idx="4206">
                  <c:v>304.75</c:v>
                </c:pt>
                <c:pt idx="4207">
                  <c:v>308</c:v>
                </c:pt>
                <c:pt idx="4208">
                  <c:v>16.5</c:v>
                </c:pt>
                <c:pt idx="4209">
                  <c:v>34.5</c:v>
                </c:pt>
                <c:pt idx="4210">
                  <c:v>69</c:v>
                </c:pt>
                <c:pt idx="4211">
                  <c:v>78.400000000000006</c:v>
                </c:pt>
                <c:pt idx="4212">
                  <c:v>209</c:v>
                </c:pt>
                <c:pt idx="4213">
                  <c:v>275</c:v>
                </c:pt>
                <c:pt idx="4214">
                  <c:v>89.6</c:v>
                </c:pt>
                <c:pt idx="4215">
                  <c:v>44.8</c:v>
                </c:pt>
                <c:pt idx="4216">
                  <c:v>92</c:v>
                </c:pt>
                <c:pt idx="4217">
                  <c:v>308</c:v>
                </c:pt>
                <c:pt idx="4218">
                  <c:v>49.5</c:v>
                </c:pt>
                <c:pt idx="4219">
                  <c:v>345.5</c:v>
                </c:pt>
                <c:pt idx="4220">
                  <c:v>154</c:v>
                </c:pt>
                <c:pt idx="4221">
                  <c:v>154</c:v>
                </c:pt>
                <c:pt idx="4222">
                  <c:v>33</c:v>
                </c:pt>
                <c:pt idx="4223">
                  <c:v>154</c:v>
                </c:pt>
                <c:pt idx="4224">
                  <c:v>77</c:v>
                </c:pt>
                <c:pt idx="4225">
                  <c:v>55</c:v>
                </c:pt>
                <c:pt idx="4226">
                  <c:v>38.5</c:v>
                </c:pt>
                <c:pt idx="4227">
                  <c:v>154</c:v>
                </c:pt>
                <c:pt idx="4228">
                  <c:v>145.6</c:v>
                </c:pt>
                <c:pt idx="4229">
                  <c:v>440</c:v>
                </c:pt>
                <c:pt idx="4230">
                  <c:v>55</c:v>
                </c:pt>
                <c:pt idx="4231">
                  <c:v>78.400000000000006</c:v>
                </c:pt>
                <c:pt idx="4232">
                  <c:v>55</c:v>
                </c:pt>
                <c:pt idx="4233">
                  <c:v>55</c:v>
                </c:pt>
                <c:pt idx="4234">
                  <c:v>313.60000000000002</c:v>
                </c:pt>
                <c:pt idx="4235">
                  <c:v>77</c:v>
                </c:pt>
                <c:pt idx="4236">
                  <c:v>156.80000000000001</c:v>
                </c:pt>
                <c:pt idx="4237">
                  <c:v>132.25</c:v>
                </c:pt>
                <c:pt idx="4238">
                  <c:v>154</c:v>
                </c:pt>
                <c:pt idx="4239">
                  <c:v>154</c:v>
                </c:pt>
                <c:pt idx="4240">
                  <c:v>38.5</c:v>
                </c:pt>
                <c:pt idx="4241">
                  <c:v>250</c:v>
                </c:pt>
                <c:pt idx="4242">
                  <c:v>33</c:v>
                </c:pt>
                <c:pt idx="4243">
                  <c:v>154</c:v>
                </c:pt>
                <c:pt idx="4244">
                  <c:v>154</c:v>
                </c:pt>
                <c:pt idx="4245">
                  <c:v>104.5</c:v>
                </c:pt>
                <c:pt idx="4246">
                  <c:v>55</c:v>
                </c:pt>
                <c:pt idx="4247">
                  <c:v>78.400000000000006</c:v>
                </c:pt>
                <c:pt idx="4248">
                  <c:v>55</c:v>
                </c:pt>
                <c:pt idx="4249">
                  <c:v>235.2</c:v>
                </c:pt>
                <c:pt idx="4250">
                  <c:v>55</c:v>
                </c:pt>
                <c:pt idx="4251">
                  <c:v>78.400000000000006</c:v>
                </c:pt>
                <c:pt idx="4252">
                  <c:v>132.25</c:v>
                </c:pt>
                <c:pt idx="4253">
                  <c:v>77</c:v>
                </c:pt>
                <c:pt idx="4254">
                  <c:v>46.43</c:v>
                </c:pt>
                <c:pt idx="4255">
                  <c:v>154</c:v>
                </c:pt>
                <c:pt idx="4256">
                  <c:v>154</c:v>
                </c:pt>
                <c:pt idx="4257">
                  <c:v>308</c:v>
                </c:pt>
                <c:pt idx="4258">
                  <c:v>93.37</c:v>
                </c:pt>
                <c:pt idx="4259">
                  <c:v>134.4</c:v>
                </c:pt>
                <c:pt idx="4260">
                  <c:v>89.6</c:v>
                </c:pt>
                <c:pt idx="4261">
                  <c:v>132</c:v>
                </c:pt>
                <c:pt idx="4262">
                  <c:v>104.5</c:v>
                </c:pt>
                <c:pt idx="4263">
                  <c:v>154</c:v>
                </c:pt>
                <c:pt idx="4264">
                  <c:v>154</c:v>
                </c:pt>
                <c:pt idx="4265">
                  <c:v>220</c:v>
                </c:pt>
                <c:pt idx="4266">
                  <c:v>156.80000000000001</c:v>
                </c:pt>
                <c:pt idx="4267">
                  <c:v>304.75</c:v>
                </c:pt>
                <c:pt idx="4268">
                  <c:v>27.5</c:v>
                </c:pt>
                <c:pt idx="4269">
                  <c:v>345.5</c:v>
                </c:pt>
                <c:pt idx="4270">
                  <c:v>176</c:v>
                </c:pt>
                <c:pt idx="4271">
                  <c:v>95.2</c:v>
                </c:pt>
                <c:pt idx="4272">
                  <c:v>77</c:v>
                </c:pt>
                <c:pt idx="4273">
                  <c:v>66</c:v>
                </c:pt>
                <c:pt idx="4274">
                  <c:v>16.5</c:v>
                </c:pt>
                <c:pt idx="4275">
                  <c:v>34.5</c:v>
                </c:pt>
                <c:pt idx="4276">
                  <c:v>154</c:v>
                </c:pt>
                <c:pt idx="4277">
                  <c:v>16.5</c:v>
                </c:pt>
                <c:pt idx="4278">
                  <c:v>308</c:v>
                </c:pt>
                <c:pt idx="4279">
                  <c:v>179.2</c:v>
                </c:pt>
                <c:pt idx="4280">
                  <c:v>78.400000000000006</c:v>
                </c:pt>
                <c:pt idx="4281">
                  <c:v>44.8</c:v>
                </c:pt>
                <c:pt idx="4282">
                  <c:v>154</c:v>
                </c:pt>
                <c:pt idx="4283">
                  <c:v>46</c:v>
                </c:pt>
                <c:pt idx="4284">
                  <c:v>44.8</c:v>
                </c:pt>
                <c:pt idx="4285">
                  <c:v>36.659999999999997</c:v>
                </c:pt>
                <c:pt idx="4286">
                  <c:v>154</c:v>
                </c:pt>
                <c:pt idx="4287">
                  <c:v>313.60000000000002</c:v>
                </c:pt>
                <c:pt idx="4288">
                  <c:v>246.6</c:v>
                </c:pt>
                <c:pt idx="4289">
                  <c:v>78.400000000000006</c:v>
                </c:pt>
                <c:pt idx="4290">
                  <c:v>132</c:v>
                </c:pt>
                <c:pt idx="4291">
                  <c:v>104.5</c:v>
                </c:pt>
                <c:pt idx="4292">
                  <c:v>308</c:v>
                </c:pt>
                <c:pt idx="4293">
                  <c:v>55</c:v>
                </c:pt>
                <c:pt idx="4294">
                  <c:v>55</c:v>
                </c:pt>
                <c:pt idx="4295">
                  <c:v>55</c:v>
                </c:pt>
                <c:pt idx="4296">
                  <c:v>99</c:v>
                </c:pt>
                <c:pt idx="4297">
                  <c:v>154</c:v>
                </c:pt>
                <c:pt idx="4298">
                  <c:v>154</c:v>
                </c:pt>
                <c:pt idx="4299">
                  <c:v>154</c:v>
                </c:pt>
                <c:pt idx="4300">
                  <c:v>89.6</c:v>
                </c:pt>
                <c:pt idx="4301">
                  <c:v>89.6</c:v>
                </c:pt>
                <c:pt idx="4302">
                  <c:v>224</c:v>
                </c:pt>
                <c:pt idx="4303">
                  <c:v>55</c:v>
                </c:pt>
                <c:pt idx="4304">
                  <c:v>154</c:v>
                </c:pt>
                <c:pt idx="4305">
                  <c:v>156.80000000000001</c:v>
                </c:pt>
                <c:pt idx="4306">
                  <c:v>60</c:v>
                </c:pt>
                <c:pt idx="4307">
                  <c:v>172.75</c:v>
                </c:pt>
                <c:pt idx="4308">
                  <c:v>352</c:v>
                </c:pt>
                <c:pt idx="4309">
                  <c:v>46</c:v>
                </c:pt>
                <c:pt idx="4310">
                  <c:v>110</c:v>
                </c:pt>
                <c:pt idx="4311">
                  <c:v>55</c:v>
                </c:pt>
                <c:pt idx="4312">
                  <c:v>154</c:v>
                </c:pt>
                <c:pt idx="4313">
                  <c:v>154</c:v>
                </c:pt>
                <c:pt idx="4314">
                  <c:v>46</c:v>
                </c:pt>
                <c:pt idx="4315">
                  <c:v>209</c:v>
                </c:pt>
                <c:pt idx="4316">
                  <c:v>49.5</c:v>
                </c:pt>
                <c:pt idx="4317">
                  <c:v>154</c:v>
                </c:pt>
                <c:pt idx="4318">
                  <c:v>264</c:v>
                </c:pt>
                <c:pt idx="4319">
                  <c:v>308</c:v>
                </c:pt>
                <c:pt idx="4320">
                  <c:v>170</c:v>
                </c:pt>
                <c:pt idx="4321">
                  <c:v>154</c:v>
                </c:pt>
                <c:pt idx="4322">
                  <c:v>154</c:v>
                </c:pt>
                <c:pt idx="4323">
                  <c:v>99</c:v>
                </c:pt>
                <c:pt idx="4324">
                  <c:v>55</c:v>
                </c:pt>
                <c:pt idx="4325">
                  <c:v>78.400000000000006</c:v>
                </c:pt>
                <c:pt idx="4326">
                  <c:v>62.1</c:v>
                </c:pt>
                <c:pt idx="4327">
                  <c:v>154</c:v>
                </c:pt>
                <c:pt idx="4328">
                  <c:v>154</c:v>
                </c:pt>
                <c:pt idx="4329">
                  <c:v>352</c:v>
                </c:pt>
                <c:pt idx="4330">
                  <c:v>27.5</c:v>
                </c:pt>
                <c:pt idx="4331">
                  <c:v>27.5</c:v>
                </c:pt>
                <c:pt idx="4332">
                  <c:v>69</c:v>
                </c:pt>
                <c:pt idx="4333">
                  <c:v>154</c:v>
                </c:pt>
                <c:pt idx="4334">
                  <c:v>78.400000000000006</c:v>
                </c:pt>
                <c:pt idx="4335">
                  <c:v>23</c:v>
                </c:pt>
                <c:pt idx="4336">
                  <c:v>78.400000000000006</c:v>
                </c:pt>
                <c:pt idx="4337">
                  <c:v>99</c:v>
                </c:pt>
                <c:pt idx="4338">
                  <c:v>120</c:v>
                </c:pt>
                <c:pt idx="4339">
                  <c:v>132</c:v>
                </c:pt>
                <c:pt idx="4340">
                  <c:v>154</c:v>
                </c:pt>
                <c:pt idx="4341">
                  <c:v>172.75</c:v>
                </c:pt>
                <c:pt idx="4342">
                  <c:v>154</c:v>
                </c:pt>
                <c:pt idx="4343">
                  <c:v>258.5</c:v>
                </c:pt>
                <c:pt idx="4344">
                  <c:v>123.3</c:v>
                </c:pt>
                <c:pt idx="4345">
                  <c:v>78.400000000000006</c:v>
                </c:pt>
                <c:pt idx="4346">
                  <c:v>16.5</c:v>
                </c:pt>
                <c:pt idx="4347">
                  <c:v>440</c:v>
                </c:pt>
                <c:pt idx="4348">
                  <c:v>154</c:v>
                </c:pt>
                <c:pt idx="4349">
                  <c:v>49.5</c:v>
                </c:pt>
                <c:pt idx="4350">
                  <c:v>112</c:v>
                </c:pt>
                <c:pt idx="4351">
                  <c:v>55</c:v>
                </c:pt>
                <c:pt idx="4352">
                  <c:v>110</c:v>
                </c:pt>
                <c:pt idx="4353">
                  <c:v>60</c:v>
                </c:pt>
                <c:pt idx="4354">
                  <c:v>156.80000000000001</c:v>
                </c:pt>
                <c:pt idx="4355">
                  <c:v>231</c:v>
                </c:pt>
                <c:pt idx="4356">
                  <c:v>275</c:v>
                </c:pt>
                <c:pt idx="4357">
                  <c:v>78.400000000000006</c:v>
                </c:pt>
                <c:pt idx="4358">
                  <c:v>132.25</c:v>
                </c:pt>
                <c:pt idx="4359">
                  <c:v>308</c:v>
                </c:pt>
                <c:pt idx="4360">
                  <c:v>370</c:v>
                </c:pt>
                <c:pt idx="4361">
                  <c:v>154</c:v>
                </c:pt>
                <c:pt idx="4362">
                  <c:v>123.3</c:v>
                </c:pt>
                <c:pt idx="4363">
                  <c:v>308</c:v>
                </c:pt>
                <c:pt idx="4364">
                  <c:v>112</c:v>
                </c:pt>
                <c:pt idx="4365">
                  <c:v>154</c:v>
                </c:pt>
                <c:pt idx="4366">
                  <c:v>154</c:v>
                </c:pt>
                <c:pt idx="4367">
                  <c:v>77</c:v>
                </c:pt>
                <c:pt idx="4368">
                  <c:v>264</c:v>
                </c:pt>
                <c:pt idx="4369">
                  <c:v>609.5</c:v>
                </c:pt>
                <c:pt idx="4370">
                  <c:v>165</c:v>
                </c:pt>
                <c:pt idx="4371">
                  <c:v>308</c:v>
                </c:pt>
                <c:pt idx="4372">
                  <c:v>154</c:v>
                </c:pt>
                <c:pt idx="4373">
                  <c:v>154</c:v>
                </c:pt>
                <c:pt idx="4374">
                  <c:v>291.2</c:v>
                </c:pt>
                <c:pt idx="4375">
                  <c:v>154</c:v>
                </c:pt>
                <c:pt idx="4376">
                  <c:v>46.69</c:v>
                </c:pt>
                <c:pt idx="4377">
                  <c:v>304.75</c:v>
                </c:pt>
                <c:pt idx="4378">
                  <c:v>56</c:v>
                </c:pt>
                <c:pt idx="4379">
                  <c:v>55</c:v>
                </c:pt>
                <c:pt idx="4380">
                  <c:v>224</c:v>
                </c:pt>
                <c:pt idx="4381">
                  <c:v>112</c:v>
                </c:pt>
                <c:pt idx="4382">
                  <c:v>172.75</c:v>
                </c:pt>
                <c:pt idx="4383">
                  <c:v>55</c:v>
                </c:pt>
                <c:pt idx="4384">
                  <c:v>77</c:v>
                </c:pt>
                <c:pt idx="4385">
                  <c:v>55</c:v>
                </c:pt>
                <c:pt idx="4386">
                  <c:v>156.80000000000001</c:v>
                </c:pt>
                <c:pt idx="4387">
                  <c:v>84</c:v>
                </c:pt>
                <c:pt idx="4388">
                  <c:v>55</c:v>
                </c:pt>
                <c:pt idx="4389">
                  <c:v>55</c:v>
                </c:pt>
                <c:pt idx="4390">
                  <c:v>187</c:v>
                </c:pt>
                <c:pt idx="4391">
                  <c:v>55</c:v>
                </c:pt>
                <c:pt idx="4392">
                  <c:v>156.80000000000001</c:v>
                </c:pt>
                <c:pt idx="4393">
                  <c:v>34.5</c:v>
                </c:pt>
                <c:pt idx="4394">
                  <c:v>78.400000000000006</c:v>
                </c:pt>
                <c:pt idx="4395">
                  <c:v>18.34</c:v>
                </c:pt>
                <c:pt idx="4396">
                  <c:v>77</c:v>
                </c:pt>
                <c:pt idx="4397">
                  <c:v>77</c:v>
                </c:pt>
                <c:pt idx="4398">
                  <c:v>154</c:v>
                </c:pt>
                <c:pt idx="4399">
                  <c:v>33</c:v>
                </c:pt>
                <c:pt idx="4400">
                  <c:v>77</c:v>
                </c:pt>
                <c:pt idx="4401">
                  <c:v>184</c:v>
                </c:pt>
                <c:pt idx="4402">
                  <c:v>55</c:v>
                </c:pt>
                <c:pt idx="4403">
                  <c:v>30.45</c:v>
                </c:pt>
                <c:pt idx="4404">
                  <c:v>55</c:v>
                </c:pt>
                <c:pt idx="4405">
                  <c:v>30.45</c:v>
                </c:pt>
                <c:pt idx="4406">
                  <c:v>91.35</c:v>
                </c:pt>
                <c:pt idx="4407">
                  <c:v>72.8</c:v>
                </c:pt>
                <c:pt idx="4408">
                  <c:v>55</c:v>
                </c:pt>
                <c:pt idx="4409">
                  <c:v>30.45</c:v>
                </c:pt>
                <c:pt idx="4410">
                  <c:v>308</c:v>
                </c:pt>
                <c:pt idx="4411">
                  <c:v>62.1</c:v>
                </c:pt>
                <c:pt idx="4412">
                  <c:v>82.5</c:v>
                </c:pt>
                <c:pt idx="4413">
                  <c:v>184</c:v>
                </c:pt>
                <c:pt idx="4414">
                  <c:v>176</c:v>
                </c:pt>
                <c:pt idx="4415">
                  <c:v>23</c:v>
                </c:pt>
                <c:pt idx="4416">
                  <c:v>345.5</c:v>
                </c:pt>
                <c:pt idx="4417">
                  <c:v>97.75</c:v>
                </c:pt>
                <c:pt idx="4418">
                  <c:v>154</c:v>
                </c:pt>
                <c:pt idx="4419">
                  <c:v>84</c:v>
                </c:pt>
                <c:pt idx="4420">
                  <c:v>16.5</c:v>
                </c:pt>
                <c:pt idx="4421">
                  <c:v>104.5</c:v>
                </c:pt>
                <c:pt idx="4422">
                  <c:v>33</c:v>
                </c:pt>
                <c:pt idx="4423">
                  <c:v>154</c:v>
                </c:pt>
                <c:pt idx="4424">
                  <c:v>154</c:v>
                </c:pt>
                <c:pt idx="4425">
                  <c:v>156.80000000000001</c:v>
                </c:pt>
                <c:pt idx="4426">
                  <c:v>440</c:v>
                </c:pt>
                <c:pt idx="4427">
                  <c:v>49.5</c:v>
                </c:pt>
                <c:pt idx="4428">
                  <c:v>154</c:v>
                </c:pt>
                <c:pt idx="4429">
                  <c:v>132</c:v>
                </c:pt>
                <c:pt idx="4430">
                  <c:v>16.5</c:v>
                </c:pt>
                <c:pt idx="4431">
                  <c:v>46</c:v>
                </c:pt>
                <c:pt idx="4432">
                  <c:v>89.6</c:v>
                </c:pt>
                <c:pt idx="4433">
                  <c:v>253</c:v>
                </c:pt>
                <c:pt idx="4434">
                  <c:v>154</c:v>
                </c:pt>
                <c:pt idx="4435">
                  <c:v>77</c:v>
                </c:pt>
                <c:pt idx="4436">
                  <c:v>154</c:v>
                </c:pt>
                <c:pt idx="4437">
                  <c:v>170</c:v>
                </c:pt>
                <c:pt idx="4438">
                  <c:v>78.400000000000006</c:v>
                </c:pt>
                <c:pt idx="4439">
                  <c:v>55</c:v>
                </c:pt>
                <c:pt idx="4440">
                  <c:v>154</c:v>
                </c:pt>
                <c:pt idx="4441">
                  <c:v>145.6</c:v>
                </c:pt>
                <c:pt idx="4442">
                  <c:v>78.400000000000006</c:v>
                </c:pt>
                <c:pt idx="4443">
                  <c:v>27.5</c:v>
                </c:pt>
                <c:pt idx="4444">
                  <c:v>46</c:v>
                </c:pt>
                <c:pt idx="4445">
                  <c:v>134.4</c:v>
                </c:pt>
                <c:pt idx="4446">
                  <c:v>77</c:v>
                </c:pt>
                <c:pt idx="4447">
                  <c:v>268.89999999999998</c:v>
                </c:pt>
                <c:pt idx="4448">
                  <c:v>134.4</c:v>
                </c:pt>
                <c:pt idx="4449">
                  <c:v>49.5</c:v>
                </c:pt>
                <c:pt idx="4450">
                  <c:v>30.45</c:v>
                </c:pt>
                <c:pt idx="4451">
                  <c:v>77</c:v>
                </c:pt>
                <c:pt idx="4452">
                  <c:v>78.400000000000006</c:v>
                </c:pt>
                <c:pt idx="4453">
                  <c:v>115</c:v>
                </c:pt>
                <c:pt idx="4454">
                  <c:v>56</c:v>
                </c:pt>
                <c:pt idx="4455">
                  <c:v>264</c:v>
                </c:pt>
                <c:pt idx="4456">
                  <c:v>115</c:v>
                </c:pt>
                <c:pt idx="4457">
                  <c:v>55</c:v>
                </c:pt>
                <c:pt idx="4458">
                  <c:v>110</c:v>
                </c:pt>
                <c:pt idx="4459">
                  <c:v>55</c:v>
                </c:pt>
                <c:pt idx="4460">
                  <c:v>31.59</c:v>
                </c:pt>
                <c:pt idx="4461">
                  <c:v>145.6</c:v>
                </c:pt>
                <c:pt idx="4462">
                  <c:v>77</c:v>
                </c:pt>
                <c:pt idx="4463">
                  <c:v>88</c:v>
                </c:pt>
                <c:pt idx="4464">
                  <c:v>23</c:v>
                </c:pt>
                <c:pt idx="4465">
                  <c:v>23</c:v>
                </c:pt>
                <c:pt idx="4466">
                  <c:v>77</c:v>
                </c:pt>
                <c:pt idx="4467">
                  <c:v>77</c:v>
                </c:pt>
                <c:pt idx="4468">
                  <c:v>23</c:v>
                </c:pt>
                <c:pt idx="4469">
                  <c:v>308</c:v>
                </c:pt>
                <c:pt idx="4470">
                  <c:v>31.05</c:v>
                </c:pt>
                <c:pt idx="4471">
                  <c:v>123.3</c:v>
                </c:pt>
                <c:pt idx="4472">
                  <c:v>154</c:v>
                </c:pt>
                <c:pt idx="4473">
                  <c:v>154</c:v>
                </c:pt>
                <c:pt idx="4474">
                  <c:v>154</c:v>
                </c:pt>
                <c:pt idx="4475">
                  <c:v>33</c:v>
                </c:pt>
                <c:pt idx="4476">
                  <c:v>77</c:v>
                </c:pt>
                <c:pt idx="4477">
                  <c:v>154</c:v>
                </c:pt>
                <c:pt idx="4478">
                  <c:v>44.8</c:v>
                </c:pt>
                <c:pt idx="4479">
                  <c:v>60</c:v>
                </c:pt>
                <c:pt idx="4480">
                  <c:v>23</c:v>
                </c:pt>
                <c:pt idx="4481">
                  <c:v>154</c:v>
                </c:pt>
                <c:pt idx="4482">
                  <c:v>112</c:v>
                </c:pt>
                <c:pt idx="4483">
                  <c:v>44.8</c:v>
                </c:pt>
                <c:pt idx="4484">
                  <c:v>35</c:v>
                </c:pt>
                <c:pt idx="4485">
                  <c:v>304.75</c:v>
                </c:pt>
                <c:pt idx="4486">
                  <c:v>33</c:v>
                </c:pt>
                <c:pt idx="4487">
                  <c:v>154</c:v>
                </c:pt>
                <c:pt idx="4488">
                  <c:v>78.400000000000006</c:v>
                </c:pt>
                <c:pt idx="4489">
                  <c:v>440</c:v>
                </c:pt>
                <c:pt idx="4490">
                  <c:v>38.5</c:v>
                </c:pt>
                <c:pt idx="4491">
                  <c:v>16.5</c:v>
                </c:pt>
                <c:pt idx="4492">
                  <c:v>77</c:v>
                </c:pt>
                <c:pt idx="4493">
                  <c:v>154</c:v>
                </c:pt>
                <c:pt idx="4494">
                  <c:v>154</c:v>
                </c:pt>
                <c:pt idx="4495">
                  <c:v>104.5</c:v>
                </c:pt>
                <c:pt idx="4496">
                  <c:v>44.8</c:v>
                </c:pt>
                <c:pt idx="4497">
                  <c:v>154</c:v>
                </c:pt>
                <c:pt idx="4498">
                  <c:v>73.34</c:v>
                </c:pt>
                <c:pt idx="4499">
                  <c:v>179.2</c:v>
                </c:pt>
                <c:pt idx="4500">
                  <c:v>145.6</c:v>
                </c:pt>
                <c:pt idx="4501">
                  <c:v>78.400000000000006</c:v>
                </c:pt>
                <c:pt idx="4502">
                  <c:v>99</c:v>
                </c:pt>
                <c:pt idx="4503">
                  <c:v>77</c:v>
                </c:pt>
                <c:pt idx="4504">
                  <c:v>55</c:v>
                </c:pt>
                <c:pt idx="4505">
                  <c:v>77</c:v>
                </c:pt>
                <c:pt idx="4506">
                  <c:v>154</c:v>
                </c:pt>
                <c:pt idx="4507">
                  <c:v>154</c:v>
                </c:pt>
                <c:pt idx="4508">
                  <c:v>172.75</c:v>
                </c:pt>
                <c:pt idx="4509">
                  <c:v>112</c:v>
                </c:pt>
                <c:pt idx="4510">
                  <c:v>145.6</c:v>
                </c:pt>
                <c:pt idx="4511">
                  <c:v>154</c:v>
                </c:pt>
                <c:pt idx="4512">
                  <c:v>49.63</c:v>
                </c:pt>
                <c:pt idx="4513">
                  <c:v>132</c:v>
                </c:pt>
                <c:pt idx="4514">
                  <c:v>77</c:v>
                </c:pt>
                <c:pt idx="4515">
                  <c:v>99</c:v>
                </c:pt>
                <c:pt idx="4516">
                  <c:v>77</c:v>
                </c:pt>
                <c:pt idx="4517">
                  <c:v>112</c:v>
                </c:pt>
                <c:pt idx="4518">
                  <c:v>154</c:v>
                </c:pt>
                <c:pt idx="4519">
                  <c:v>154</c:v>
                </c:pt>
                <c:pt idx="4520">
                  <c:v>132</c:v>
                </c:pt>
                <c:pt idx="4521">
                  <c:v>34.5</c:v>
                </c:pt>
                <c:pt idx="4522">
                  <c:v>220</c:v>
                </c:pt>
                <c:pt idx="4523">
                  <c:v>57.5</c:v>
                </c:pt>
                <c:pt idx="4524">
                  <c:v>313.5</c:v>
                </c:pt>
                <c:pt idx="4525">
                  <c:v>30.45</c:v>
                </c:pt>
                <c:pt idx="4526">
                  <c:v>55</c:v>
                </c:pt>
                <c:pt idx="4527">
                  <c:v>95.2</c:v>
                </c:pt>
                <c:pt idx="4528">
                  <c:v>880</c:v>
                </c:pt>
                <c:pt idx="4529">
                  <c:v>55</c:v>
                </c:pt>
                <c:pt idx="4530">
                  <c:v>55</c:v>
                </c:pt>
                <c:pt idx="4531">
                  <c:v>138</c:v>
                </c:pt>
                <c:pt idx="4532">
                  <c:v>55</c:v>
                </c:pt>
                <c:pt idx="4533">
                  <c:v>154</c:v>
                </c:pt>
                <c:pt idx="4534">
                  <c:v>60.89</c:v>
                </c:pt>
                <c:pt idx="4535">
                  <c:v>104.5</c:v>
                </c:pt>
                <c:pt idx="4536">
                  <c:v>184</c:v>
                </c:pt>
                <c:pt idx="4537">
                  <c:v>330</c:v>
                </c:pt>
                <c:pt idx="4538">
                  <c:v>104.5</c:v>
                </c:pt>
                <c:pt idx="4539">
                  <c:v>78.400000000000006</c:v>
                </c:pt>
                <c:pt idx="4540">
                  <c:v>176</c:v>
                </c:pt>
                <c:pt idx="4541">
                  <c:v>78.400000000000006</c:v>
                </c:pt>
                <c:pt idx="4542">
                  <c:v>55</c:v>
                </c:pt>
                <c:pt idx="4543">
                  <c:v>165</c:v>
                </c:pt>
                <c:pt idx="4544">
                  <c:v>132</c:v>
                </c:pt>
                <c:pt idx="4545">
                  <c:v>44</c:v>
                </c:pt>
                <c:pt idx="4546">
                  <c:v>145.6</c:v>
                </c:pt>
                <c:pt idx="4547">
                  <c:v>115</c:v>
                </c:pt>
                <c:pt idx="4548">
                  <c:v>77</c:v>
                </c:pt>
                <c:pt idx="4549">
                  <c:v>115.5</c:v>
                </c:pt>
                <c:pt idx="4550">
                  <c:v>154</c:v>
                </c:pt>
                <c:pt idx="4551">
                  <c:v>56</c:v>
                </c:pt>
                <c:pt idx="4552">
                  <c:v>154</c:v>
                </c:pt>
                <c:pt idx="4553">
                  <c:v>31.05</c:v>
                </c:pt>
                <c:pt idx="4554">
                  <c:v>56</c:v>
                </c:pt>
                <c:pt idx="4555">
                  <c:v>110</c:v>
                </c:pt>
                <c:pt idx="4556">
                  <c:v>60</c:v>
                </c:pt>
                <c:pt idx="4557">
                  <c:v>154</c:v>
                </c:pt>
                <c:pt idx="4558">
                  <c:v>145.6</c:v>
                </c:pt>
                <c:pt idx="4559">
                  <c:v>154</c:v>
                </c:pt>
                <c:pt idx="4560">
                  <c:v>308</c:v>
                </c:pt>
                <c:pt idx="4561">
                  <c:v>77</c:v>
                </c:pt>
                <c:pt idx="4562">
                  <c:v>77</c:v>
                </c:pt>
                <c:pt idx="4563">
                  <c:v>55</c:v>
                </c:pt>
                <c:pt idx="4564">
                  <c:v>55</c:v>
                </c:pt>
                <c:pt idx="4565">
                  <c:v>156.80000000000001</c:v>
                </c:pt>
                <c:pt idx="4566">
                  <c:v>60</c:v>
                </c:pt>
                <c:pt idx="4567">
                  <c:v>116.73</c:v>
                </c:pt>
                <c:pt idx="4568">
                  <c:v>156.80000000000001</c:v>
                </c:pt>
                <c:pt idx="4569">
                  <c:v>154</c:v>
                </c:pt>
                <c:pt idx="4570">
                  <c:v>36</c:v>
                </c:pt>
                <c:pt idx="4571">
                  <c:v>154</c:v>
                </c:pt>
                <c:pt idx="4572">
                  <c:v>145.6</c:v>
                </c:pt>
                <c:pt idx="4573">
                  <c:v>134.4</c:v>
                </c:pt>
                <c:pt idx="4574">
                  <c:v>62.1</c:v>
                </c:pt>
                <c:pt idx="4575">
                  <c:v>62.1</c:v>
                </c:pt>
                <c:pt idx="4576">
                  <c:v>70</c:v>
                </c:pt>
                <c:pt idx="4577">
                  <c:v>44.8</c:v>
                </c:pt>
                <c:pt idx="4578">
                  <c:v>31.05</c:v>
                </c:pt>
                <c:pt idx="4579">
                  <c:v>55</c:v>
                </c:pt>
                <c:pt idx="4580">
                  <c:v>132</c:v>
                </c:pt>
                <c:pt idx="4581">
                  <c:v>31.05</c:v>
                </c:pt>
                <c:pt idx="4582">
                  <c:v>31.05</c:v>
                </c:pt>
                <c:pt idx="4583">
                  <c:v>62.1</c:v>
                </c:pt>
                <c:pt idx="4584">
                  <c:v>112</c:v>
                </c:pt>
                <c:pt idx="4585">
                  <c:v>154</c:v>
                </c:pt>
                <c:pt idx="4586">
                  <c:v>345.5</c:v>
                </c:pt>
                <c:pt idx="4587">
                  <c:v>154</c:v>
                </c:pt>
                <c:pt idx="4588">
                  <c:v>154</c:v>
                </c:pt>
                <c:pt idx="4589">
                  <c:v>93.15</c:v>
                </c:pt>
                <c:pt idx="4590">
                  <c:v>77</c:v>
                </c:pt>
                <c:pt idx="4591">
                  <c:v>104.5</c:v>
                </c:pt>
                <c:pt idx="4592">
                  <c:v>78.400000000000006</c:v>
                </c:pt>
                <c:pt idx="4593">
                  <c:v>198</c:v>
                </c:pt>
                <c:pt idx="4594">
                  <c:v>224</c:v>
                </c:pt>
                <c:pt idx="4595">
                  <c:v>56</c:v>
                </c:pt>
                <c:pt idx="4596">
                  <c:v>89.6</c:v>
                </c:pt>
                <c:pt idx="4597">
                  <c:v>132</c:v>
                </c:pt>
                <c:pt idx="4598">
                  <c:v>275</c:v>
                </c:pt>
                <c:pt idx="4599">
                  <c:v>89.6</c:v>
                </c:pt>
                <c:pt idx="4600">
                  <c:v>28</c:v>
                </c:pt>
                <c:pt idx="4601">
                  <c:v>154</c:v>
                </c:pt>
                <c:pt idx="4602">
                  <c:v>33</c:v>
                </c:pt>
                <c:pt idx="4603">
                  <c:v>209</c:v>
                </c:pt>
                <c:pt idx="4604">
                  <c:v>16.5</c:v>
                </c:pt>
                <c:pt idx="4605">
                  <c:v>27.5</c:v>
                </c:pt>
                <c:pt idx="4606">
                  <c:v>23</c:v>
                </c:pt>
                <c:pt idx="4607">
                  <c:v>154</c:v>
                </c:pt>
                <c:pt idx="4608">
                  <c:v>33</c:v>
                </c:pt>
                <c:pt idx="4609">
                  <c:v>297</c:v>
                </c:pt>
                <c:pt idx="4610">
                  <c:v>550</c:v>
                </c:pt>
                <c:pt idx="4611">
                  <c:v>55</c:v>
                </c:pt>
                <c:pt idx="4612">
                  <c:v>134.4</c:v>
                </c:pt>
                <c:pt idx="4613">
                  <c:v>49.5</c:v>
                </c:pt>
                <c:pt idx="4614">
                  <c:v>133.21</c:v>
                </c:pt>
                <c:pt idx="4615">
                  <c:v>91.35</c:v>
                </c:pt>
                <c:pt idx="4616">
                  <c:v>123.3</c:v>
                </c:pt>
                <c:pt idx="4617">
                  <c:v>154</c:v>
                </c:pt>
                <c:pt idx="4618">
                  <c:v>62.1</c:v>
                </c:pt>
                <c:pt idx="4619">
                  <c:v>352</c:v>
                </c:pt>
                <c:pt idx="4620">
                  <c:v>66</c:v>
                </c:pt>
                <c:pt idx="4621">
                  <c:v>154</c:v>
                </c:pt>
                <c:pt idx="4622">
                  <c:v>77</c:v>
                </c:pt>
                <c:pt idx="4623">
                  <c:v>62.1</c:v>
                </c:pt>
                <c:pt idx="4624">
                  <c:v>154</c:v>
                </c:pt>
                <c:pt idx="4625">
                  <c:v>69</c:v>
                </c:pt>
                <c:pt idx="4626">
                  <c:v>154</c:v>
                </c:pt>
                <c:pt idx="4627">
                  <c:v>154</c:v>
                </c:pt>
                <c:pt idx="4628">
                  <c:v>16.5</c:v>
                </c:pt>
                <c:pt idx="4629">
                  <c:v>154</c:v>
                </c:pt>
                <c:pt idx="4630">
                  <c:v>49.43</c:v>
                </c:pt>
                <c:pt idx="4631">
                  <c:v>154</c:v>
                </c:pt>
                <c:pt idx="4632">
                  <c:v>110</c:v>
                </c:pt>
                <c:pt idx="4633">
                  <c:v>69</c:v>
                </c:pt>
                <c:pt idx="4634">
                  <c:v>46</c:v>
                </c:pt>
                <c:pt idx="4635">
                  <c:v>146.66</c:v>
                </c:pt>
                <c:pt idx="4636">
                  <c:v>23</c:v>
                </c:pt>
                <c:pt idx="4637">
                  <c:v>62.1</c:v>
                </c:pt>
                <c:pt idx="4638">
                  <c:v>144</c:v>
                </c:pt>
                <c:pt idx="4639">
                  <c:v>31.05</c:v>
                </c:pt>
                <c:pt idx="4640">
                  <c:v>46</c:v>
                </c:pt>
                <c:pt idx="4641">
                  <c:v>313.60000000000002</c:v>
                </c:pt>
                <c:pt idx="4642">
                  <c:v>134.4</c:v>
                </c:pt>
                <c:pt idx="4643">
                  <c:v>31.05</c:v>
                </c:pt>
                <c:pt idx="4644">
                  <c:v>179.2</c:v>
                </c:pt>
                <c:pt idx="4645">
                  <c:v>104.5</c:v>
                </c:pt>
                <c:pt idx="4646">
                  <c:v>220</c:v>
                </c:pt>
                <c:pt idx="4647">
                  <c:v>154</c:v>
                </c:pt>
                <c:pt idx="4648">
                  <c:v>345.5</c:v>
                </c:pt>
                <c:pt idx="4649">
                  <c:v>134.4</c:v>
                </c:pt>
                <c:pt idx="4650">
                  <c:v>308</c:v>
                </c:pt>
                <c:pt idx="4651">
                  <c:v>44.8</c:v>
                </c:pt>
                <c:pt idx="4652">
                  <c:v>134.4</c:v>
                </c:pt>
                <c:pt idx="4653">
                  <c:v>34.5</c:v>
                </c:pt>
                <c:pt idx="4654">
                  <c:v>134.4</c:v>
                </c:pt>
                <c:pt idx="4655">
                  <c:v>134.4</c:v>
                </c:pt>
                <c:pt idx="4656">
                  <c:v>89.6</c:v>
                </c:pt>
                <c:pt idx="4657">
                  <c:v>184</c:v>
                </c:pt>
                <c:pt idx="4658">
                  <c:v>172.75</c:v>
                </c:pt>
                <c:pt idx="4659">
                  <c:v>77</c:v>
                </c:pt>
                <c:pt idx="4660">
                  <c:v>154</c:v>
                </c:pt>
                <c:pt idx="4661">
                  <c:v>77</c:v>
                </c:pt>
                <c:pt idx="4662">
                  <c:v>33</c:v>
                </c:pt>
                <c:pt idx="4663">
                  <c:v>176</c:v>
                </c:pt>
                <c:pt idx="4664">
                  <c:v>78.400000000000006</c:v>
                </c:pt>
                <c:pt idx="4665">
                  <c:v>55</c:v>
                </c:pt>
                <c:pt idx="4666">
                  <c:v>78.400000000000006</c:v>
                </c:pt>
                <c:pt idx="4667">
                  <c:v>172.75</c:v>
                </c:pt>
                <c:pt idx="4668">
                  <c:v>78.400000000000006</c:v>
                </c:pt>
                <c:pt idx="4669">
                  <c:v>110</c:v>
                </c:pt>
                <c:pt idx="4670">
                  <c:v>258.5</c:v>
                </c:pt>
                <c:pt idx="4671">
                  <c:v>23</c:v>
                </c:pt>
                <c:pt idx="4672">
                  <c:v>88</c:v>
                </c:pt>
                <c:pt idx="4673">
                  <c:v>16.5</c:v>
                </c:pt>
                <c:pt idx="4674">
                  <c:v>62.1</c:v>
                </c:pt>
                <c:pt idx="4675">
                  <c:v>33</c:v>
                </c:pt>
                <c:pt idx="4676">
                  <c:v>134.4</c:v>
                </c:pt>
                <c:pt idx="4677">
                  <c:v>112</c:v>
                </c:pt>
                <c:pt idx="4678">
                  <c:v>56</c:v>
                </c:pt>
                <c:pt idx="4679">
                  <c:v>110</c:v>
                </c:pt>
                <c:pt idx="4680">
                  <c:v>15</c:v>
                </c:pt>
                <c:pt idx="4681">
                  <c:v>110</c:v>
                </c:pt>
                <c:pt idx="4682">
                  <c:v>110</c:v>
                </c:pt>
                <c:pt idx="4683">
                  <c:v>209</c:v>
                </c:pt>
                <c:pt idx="4684">
                  <c:v>352</c:v>
                </c:pt>
                <c:pt idx="4685">
                  <c:v>78.400000000000006</c:v>
                </c:pt>
                <c:pt idx="4686">
                  <c:v>31.05</c:v>
                </c:pt>
                <c:pt idx="4687">
                  <c:v>78.400000000000006</c:v>
                </c:pt>
                <c:pt idx="4688">
                  <c:v>78.400000000000006</c:v>
                </c:pt>
                <c:pt idx="4689">
                  <c:v>78.400000000000006</c:v>
                </c:pt>
                <c:pt idx="4690">
                  <c:v>231.15</c:v>
                </c:pt>
                <c:pt idx="4691">
                  <c:v>46</c:v>
                </c:pt>
                <c:pt idx="4692">
                  <c:v>23</c:v>
                </c:pt>
                <c:pt idx="4693">
                  <c:v>223.29</c:v>
                </c:pt>
                <c:pt idx="4694">
                  <c:v>352</c:v>
                </c:pt>
                <c:pt idx="4695">
                  <c:v>104.5</c:v>
                </c:pt>
                <c:pt idx="4696">
                  <c:v>88</c:v>
                </c:pt>
                <c:pt idx="4697">
                  <c:v>110</c:v>
                </c:pt>
                <c:pt idx="4698">
                  <c:v>46</c:v>
                </c:pt>
                <c:pt idx="4699">
                  <c:v>77</c:v>
                </c:pt>
                <c:pt idx="4700">
                  <c:v>99</c:v>
                </c:pt>
                <c:pt idx="4701">
                  <c:v>56</c:v>
                </c:pt>
                <c:pt idx="4702">
                  <c:v>36.54</c:v>
                </c:pt>
                <c:pt idx="4703">
                  <c:v>110</c:v>
                </c:pt>
                <c:pt idx="4704">
                  <c:v>154</c:v>
                </c:pt>
                <c:pt idx="4705">
                  <c:v>35.200000000000003</c:v>
                </c:pt>
                <c:pt idx="4706">
                  <c:v>33</c:v>
                </c:pt>
                <c:pt idx="4707">
                  <c:v>78.400000000000006</c:v>
                </c:pt>
                <c:pt idx="4708">
                  <c:v>56</c:v>
                </c:pt>
                <c:pt idx="4709">
                  <c:v>352</c:v>
                </c:pt>
                <c:pt idx="4710">
                  <c:v>78.400000000000006</c:v>
                </c:pt>
                <c:pt idx="4711">
                  <c:v>176</c:v>
                </c:pt>
                <c:pt idx="4712">
                  <c:v>154</c:v>
                </c:pt>
                <c:pt idx="4713">
                  <c:v>154</c:v>
                </c:pt>
                <c:pt idx="4714">
                  <c:v>16.5</c:v>
                </c:pt>
                <c:pt idx="4715">
                  <c:v>46</c:v>
                </c:pt>
                <c:pt idx="4716">
                  <c:v>46.69</c:v>
                </c:pt>
                <c:pt idx="4717">
                  <c:v>55</c:v>
                </c:pt>
                <c:pt idx="4718">
                  <c:v>154</c:v>
                </c:pt>
                <c:pt idx="4719">
                  <c:v>78.400000000000006</c:v>
                </c:pt>
                <c:pt idx="4720">
                  <c:v>120</c:v>
                </c:pt>
                <c:pt idx="4721">
                  <c:v>78.400000000000006</c:v>
                </c:pt>
                <c:pt idx="4722">
                  <c:v>27.5</c:v>
                </c:pt>
                <c:pt idx="4723">
                  <c:v>27.5</c:v>
                </c:pt>
                <c:pt idx="4724">
                  <c:v>16.5</c:v>
                </c:pt>
                <c:pt idx="4725">
                  <c:v>172.75</c:v>
                </c:pt>
                <c:pt idx="4726">
                  <c:v>31.59</c:v>
                </c:pt>
                <c:pt idx="4727">
                  <c:v>156.80000000000001</c:v>
                </c:pt>
                <c:pt idx="4728">
                  <c:v>154</c:v>
                </c:pt>
                <c:pt idx="4729">
                  <c:v>124.2</c:v>
                </c:pt>
                <c:pt idx="4730">
                  <c:v>235.2</c:v>
                </c:pt>
                <c:pt idx="4731">
                  <c:v>154</c:v>
                </c:pt>
                <c:pt idx="4732">
                  <c:v>154</c:v>
                </c:pt>
                <c:pt idx="4733">
                  <c:v>235.2</c:v>
                </c:pt>
                <c:pt idx="4734">
                  <c:v>264</c:v>
                </c:pt>
                <c:pt idx="4735">
                  <c:v>120</c:v>
                </c:pt>
                <c:pt idx="4736">
                  <c:v>44.8</c:v>
                </c:pt>
                <c:pt idx="4737">
                  <c:v>78.400000000000006</c:v>
                </c:pt>
                <c:pt idx="4738">
                  <c:v>88</c:v>
                </c:pt>
                <c:pt idx="4739">
                  <c:v>78.400000000000006</c:v>
                </c:pt>
                <c:pt idx="4740">
                  <c:v>264</c:v>
                </c:pt>
                <c:pt idx="4741">
                  <c:v>82.5</c:v>
                </c:pt>
                <c:pt idx="4742">
                  <c:v>31.59</c:v>
                </c:pt>
                <c:pt idx="4743">
                  <c:v>176</c:v>
                </c:pt>
                <c:pt idx="4744">
                  <c:v>104.5</c:v>
                </c:pt>
                <c:pt idx="4745">
                  <c:v>78.400000000000006</c:v>
                </c:pt>
                <c:pt idx="4746">
                  <c:v>154</c:v>
                </c:pt>
                <c:pt idx="4747">
                  <c:v>154</c:v>
                </c:pt>
                <c:pt idx="4748">
                  <c:v>220</c:v>
                </c:pt>
                <c:pt idx="4749">
                  <c:v>78.400000000000006</c:v>
                </c:pt>
                <c:pt idx="4750">
                  <c:v>46</c:v>
                </c:pt>
                <c:pt idx="4751">
                  <c:v>16.5</c:v>
                </c:pt>
                <c:pt idx="4752">
                  <c:v>88</c:v>
                </c:pt>
                <c:pt idx="4753">
                  <c:v>27.5</c:v>
                </c:pt>
                <c:pt idx="4754">
                  <c:v>27.5</c:v>
                </c:pt>
                <c:pt idx="4755">
                  <c:v>77</c:v>
                </c:pt>
                <c:pt idx="4756">
                  <c:v>57.46</c:v>
                </c:pt>
                <c:pt idx="4757">
                  <c:v>154</c:v>
                </c:pt>
                <c:pt idx="4758">
                  <c:v>78.400000000000006</c:v>
                </c:pt>
                <c:pt idx="4759">
                  <c:v>78.400000000000006</c:v>
                </c:pt>
                <c:pt idx="4760">
                  <c:v>104.5</c:v>
                </c:pt>
                <c:pt idx="4761">
                  <c:v>12.71</c:v>
                </c:pt>
                <c:pt idx="4762">
                  <c:v>77</c:v>
                </c:pt>
                <c:pt idx="4763">
                  <c:v>145.6</c:v>
                </c:pt>
                <c:pt idx="4764">
                  <c:v>78.400000000000006</c:v>
                </c:pt>
                <c:pt idx="4765">
                  <c:v>154</c:v>
                </c:pt>
                <c:pt idx="4766">
                  <c:v>104.5</c:v>
                </c:pt>
                <c:pt idx="4767">
                  <c:v>345.5</c:v>
                </c:pt>
                <c:pt idx="4768">
                  <c:v>66</c:v>
                </c:pt>
                <c:pt idx="4769">
                  <c:v>77</c:v>
                </c:pt>
                <c:pt idx="4770">
                  <c:v>110</c:v>
                </c:pt>
                <c:pt idx="4771">
                  <c:v>99</c:v>
                </c:pt>
                <c:pt idx="4772">
                  <c:v>57.5</c:v>
                </c:pt>
                <c:pt idx="4773">
                  <c:v>62.1</c:v>
                </c:pt>
                <c:pt idx="4774">
                  <c:v>154</c:v>
                </c:pt>
                <c:pt idx="4775">
                  <c:v>104.5</c:v>
                </c:pt>
                <c:pt idx="4776">
                  <c:v>58.36</c:v>
                </c:pt>
                <c:pt idx="4777">
                  <c:v>275</c:v>
                </c:pt>
                <c:pt idx="4778">
                  <c:v>224</c:v>
                </c:pt>
                <c:pt idx="4779">
                  <c:v>120</c:v>
                </c:pt>
                <c:pt idx="4780">
                  <c:v>44.8</c:v>
                </c:pt>
                <c:pt idx="4781">
                  <c:v>291.2</c:v>
                </c:pt>
                <c:pt idx="4782">
                  <c:v>156.80000000000001</c:v>
                </c:pt>
                <c:pt idx="4783">
                  <c:v>89.6</c:v>
                </c:pt>
                <c:pt idx="4784">
                  <c:v>62.1</c:v>
                </c:pt>
                <c:pt idx="4785">
                  <c:v>142.5</c:v>
                </c:pt>
                <c:pt idx="4786">
                  <c:v>27.5</c:v>
                </c:pt>
                <c:pt idx="4787">
                  <c:v>16.5</c:v>
                </c:pt>
                <c:pt idx="4788">
                  <c:v>57.5</c:v>
                </c:pt>
                <c:pt idx="4789">
                  <c:v>78.400000000000006</c:v>
                </c:pt>
                <c:pt idx="4790">
                  <c:v>16.5</c:v>
                </c:pt>
                <c:pt idx="4791">
                  <c:v>44.8</c:v>
                </c:pt>
                <c:pt idx="4792">
                  <c:v>78.400000000000006</c:v>
                </c:pt>
                <c:pt idx="4793">
                  <c:v>103.5</c:v>
                </c:pt>
                <c:pt idx="4794">
                  <c:v>220</c:v>
                </c:pt>
                <c:pt idx="4795">
                  <c:v>110</c:v>
                </c:pt>
                <c:pt idx="4796">
                  <c:v>27.5</c:v>
                </c:pt>
                <c:pt idx="4797">
                  <c:v>154</c:v>
                </c:pt>
                <c:pt idx="4798">
                  <c:v>99</c:v>
                </c:pt>
                <c:pt idx="4799">
                  <c:v>156.80000000000001</c:v>
                </c:pt>
                <c:pt idx="4800">
                  <c:v>78.400000000000006</c:v>
                </c:pt>
                <c:pt idx="4801">
                  <c:v>154</c:v>
                </c:pt>
                <c:pt idx="4802">
                  <c:v>46</c:v>
                </c:pt>
                <c:pt idx="4803">
                  <c:v>16.5</c:v>
                </c:pt>
                <c:pt idx="4804">
                  <c:v>154</c:v>
                </c:pt>
                <c:pt idx="4805">
                  <c:v>77</c:v>
                </c:pt>
                <c:pt idx="4806">
                  <c:v>36.659999999999997</c:v>
                </c:pt>
                <c:pt idx="4807">
                  <c:v>31.05</c:v>
                </c:pt>
                <c:pt idx="4808">
                  <c:v>92</c:v>
                </c:pt>
                <c:pt idx="4809">
                  <c:v>156.80000000000001</c:v>
                </c:pt>
                <c:pt idx="4810">
                  <c:v>112</c:v>
                </c:pt>
                <c:pt idx="4811">
                  <c:v>99</c:v>
                </c:pt>
                <c:pt idx="4812">
                  <c:v>78.400000000000006</c:v>
                </c:pt>
                <c:pt idx="4813">
                  <c:v>55</c:v>
                </c:pt>
                <c:pt idx="4814">
                  <c:v>176</c:v>
                </c:pt>
                <c:pt idx="4815">
                  <c:v>88</c:v>
                </c:pt>
                <c:pt idx="4816">
                  <c:v>345.5</c:v>
                </c:pt>
                <c:pt idx="4817">
                  <c:v>134.4</c:v>
                </c:pt>
                <c:pt idx="4818">
                  <c:v>134.4</c:v>
                </c:pt>
                <c:pt idx="4819">
                  <c:v>46</c:v>
                </c:pt>
                <c:pt idx="4820">
                  <c:v>62.1</c:v>
                </c:pt>
                <c:pt idx="4821">
                  <c:v>78.400000000000006</c:v>
                </c:pt>
                <c:pt idx="4822">
                  <c:v>77</c:v>
                </c:pt>
                <c:pt idx="4823">
                  <c:v>49.5</c:v>
                </c:pt>
                <c:pt idx="4824">
                  <c:v>23</c:v>
                </c:pt>
                <c:pt idx="4825">
                  <c:v>134.4</c:v>
                </c:pt>
                <c:pt idx="4826">
                  <c:v>78.400000000000006</c:v>
                </c:pt>
                <c:pt idx="4827">
                  <c:v>78.400000000000006</c:v>
                </c:pt>
                <c:pt idx="4828">
                  <c:v>78.400000000000006</c:v>
                </c:pt>
                <c:pt idx="4829">
                  <c:v>154</c:v>
                </c:pt>
                <c:pt idx="4830">
                  <c:v>154</c:v>
                </c:pt>
                <c:pt idx="4831">
                  <c:v>495</c:v>
                </c:pt>
                <c:pt idx="4832">
                  <c:v>78.400000000000006</c:v>
                </c:pt>
                <c:pt idx="4833">
                  <c:v>275</c:v>
                </c:pt>
                <c:pt idx="4834">
                  <c:v>308</c:v>
                </c:pt>
                <c:pt idx="4835">
                  <c:v>134.4</c:v>
                </c:pt>
                <c:pt idx="4836">
                  <c:v>69</c:v>
                </c:pt>
                <c:pt idx="4837">
                  <c:v>36.659999999999997</c:v>
                </c:pt>
                <c:pt idx="4838">
                  <c:v>154</c:v>
                </c:pt>
                <c:pt idx="4839">
                  <c:v>99</c:v>
                </c:pt>
                <c:pt idx="4840">
                  <c:v>156.80000000000001</c:v>
                </c:pt>
                <c:pt idx="4841">
                  <c:v>154</c:v>
                </c:pt>
                <c:pt idx="4842">
                  <c:v>134.4</c:v>
                </c:pt>
                <c:pt idx="4843">
                  <c:v>49.43</c:v>
                </c:pt>
                <c:pt idx="4844">
                  <c:v>154</c:v>
                </c:pt>
                <c:pt idx="4845">
                  <c:v>134.4</c:v>
                </c:pt>
                <c:pt idx="4846">
                  <c:v>145.6</c:v>
                </c:pt>
                <c:pt idx="4847">
                  <c:v>86.27</c:v>
                </c:pt>
                <c:pt idx="4848">
                  <c:v>145.6</c:v>
                </c:pt>
                <c:pt idx="4849">
                  <c:v>154</c:v>
                </c:pt>
                <c:pt idx="4850">
                  <c:v>99</c:v>
                </c:pt>
                <c:pt idx="4851">
                  <c:v>154</c:v>
                </c:pt>
                <c:pt idx="4852">
                  <c:v>111.65</c:v>
                </c:pt>
                <c:pt idx="4853">
                  <c:v>23</c:v>
                </c:pt>
                <c:pt idx="4854">
                  <c:v>308</c:v>
                </c:pt>
                <c:pt idx="4855">
                  <c:v>198</c:v>
                </c:pt>
                <c:pt idx="4856">
                  <c:v>56</c:v>
                </c:pt>
                <c:pt idx="4857">
                  <c:v>230</c:v>
                </c:pt>
                <c:pt idx="4858">
                  <c:v>154</c:v>
                </c:pt>
                <c:pt idx="4859">
                  <c:v>198</c:v>
                </c:pt>
                <c:pt idx="4860">
                  <c:v>104.5</c:v>
                </c:pt>
                <c:pt idx="4861">
                  <c:v>902</c:v>
                </c:pt>
                <c:pt idx="4862">
                  <c:v>56</c:v>
                </c:pt>
                <c:pt idx="4863">
                  <c:v>33</c:v>
                </c:pt>
                <c:pt idx="4864">
                  <c:v>78.400000000000006</c:v>
                </c:pt>
                <c:pt idx="4865">
                  <c:v>154</c:v>
                </c:pt>
                <c:pt idx="4866">
                  <c:v>154</c:v>
                </c:pt>
                <c:pt idx="4867">
                  <c:v>27.5</c:v>
                </c:pt>
                <c:pt idx="4868">
                  <c:v>110</c:v>
                </c:pt>
                <c:pt idx="4869">
                  <c:v>154</c:v>
                </c:pt>
                <c:pt idx="4870">
                  <c:v>165</c:v>
                </c:pt>
                <c:pt idx="4871">
                  <c:v>70</c:v>
                </c:pt>
                <c:pt idx="4872">
                  <c:v>62.1</c:v>
                </c:pt>
                <c:pt idx="4873">
                  <c:v>165</c:v>
                </c:pt>
                <c:pt idx="4874">
                  <c:v>103.5</c:v>
                </c:pt>
                <c:pt idx="4875">
                  <c:v>154</c:v>
                </c:pt>
                <c:pt idx="4876">
                  <c:v>154</c:v>
                </c:pt>
                <c:pt idx="4877">
                  <c:v>23</c:v>
                </c:pt>
                <c:pt idx="4878">
                  <c:v>154</c:v>
                </c:pt>
                <c:pt idx="4879">
                  <c:v>154</c:v>
                </c:pt>
                <c:pt idx="4880">
                  <c:v>49.5</c:v>
                </c:pt>
                <c:pt idx="4881">
                  <c:v>27.5</c:v>
                </c:pt>
                <c:pt idx="4882">
                  <c:v>518.25</c:v>
                </c:pt>
                <c:pt idx="4883">
                  <c:v>78.400000000000006</c:v>
                </c:pt>
                <c:pt idx="4884">
                  <c:v>180</c:v>
                </c:pt>
                <c:pt idx="4885">
                  <c:v>99</c:v>
                </c:pt>
                <c:pt idx="4886">
                  <c:v>154</c:v>
                </c:pt>
                <c:pt idx="4887">
                  <c:v>56</c:v>
                </c:pt>
                <c:pt idx="4888">
                  <c:v>154</c:v>
                </c:pt>
                <c:pt idx="4889">
                  <c:v>154</c:v>
                </c:pt>
                <c:pt idx="4890">
                  <c:v>345.5</c:v>
                </c:pt>
                <c:pt idx="4891">
                  <c:v>55</c:v>
                </c:pt>
                <c:pt idx="4892">
                  <c:v>154</c:v>
                </c:pt>
                <c:pt idx="4893">
                  <c:v>154</c:v>
                </c:pt>
                <c:pt idx="4894">
                  <c:v>23</c:v>
                </c:pt>
                <c:pt idx="4895">
                  <c:v>99</c:v>
                </c:pt>
                <c:pt idx="4896">
                  <c:v>78.400000000000006</c:v>
                </c:pt>
                <c:pt idx="4897">
                  <c:v>184</c:v>
                </c:pt>
                <c:pt idx="4898">
                  <c:v>77</c:v>
                </c:pt>
                <c:pt idx="4899">
                  <c:v>99</c:v>
                </c:pt>
                <c:pt idx="4900">
                  <c:v>33</c:v>
                </c:pt>
                <c:pt idx="4901">
                  <c:v>66</c:v>
                </c:pt>
                <c:pt idx="4902">
                  <c:v>172.75</c:v>
                </c:pt>
                <c:pt idx="4903">
                  <c:v>154</c:v>
                </c:pt>
                <c:pt idx="4904">
                  <c:v>170</c:v>
                </c:pt>
                <c:pt idx="4905">
                  <c:v>123.3</c:v>
                </c:pt>
                <c:pt idx="4906">
                  <c:v>49.63</c:v>
                </c:pt>
                <c:pt idx="4907">
                  <c:v>134.4</c:v>
                </c:pt>
                <c:pt idx="4908">
                  <c:v>123.3</c:v>
                </c:pt>
                <c:pt idx="4909">
                  <c:v>154</c:v>
                </c:pt>
                <c:pt idx="4910">
                  <c:v>49.5</c:v>
                </c:pt>
                <c:pt idx="4911">
                  <c:v>66</c:v>
                </c:pt>
                <c:pt idx="4912">
                  <c:v>82.5</c:v>
                </c:pt>
                <c:pt idx="4913">
                  <c:v>154</c:v>
                </c:pt>
                <c:pt idx="4914">
                  <c:v>308</c:v>
                </c:pt>
                <c:pt idx="4915">
                  <c:v>44</c:v>
                </c:pt>
                <c:pt idx="4916">
                  <c:v>77</c:v>
                </c:pt>
                <c:pt idx="4917">
                  <c:v>172.75</c:v>
                </c:pt>
                <c:pt idx="4918">
                  <c:v>112</c:v>
                </c:pt>
                <c:pt idx="4919">
                  <c:v>175</c:v>
                </c:pt>
                <c:pt idx="4920">
                  <c:v>69</c:v>
                </c:pt>
                <c:pt idx="4921">
                  <c:v>172.75</c:v>
                </c:pt>
                <c:pt idx="4922">
                  <c:v>99</c:v>
                </c:pt>
                <c:pt idx="4923">
                  <c:v>179.2</c:v>
                </c:pt>
                <c:pt idx="4924">
                  <c:v>156.80000000000001</c:v>
                </c:pt>
                <c:pt idx="4925">
                  <c:v>124.2</c:v>
                </c:pt>
                <c:pt idx="4926">
                  <c:v>154</c:v>
                </c:pt>
                <c:pt idx="4927">
                  <c:v>34.5</c:v>
                </c:pt>
                <c:pt idx="4928">
                  <c:v>99</c:v>
                </c:pt>
                <c:pt idx="4929">
                  <c:v>72.8</c:v>
                </c:pt>
                <c:pt idx="4930">
                  <c:v>224</c:v>
                </c:pt>
                <c:pt idx="4931">
                  <c:v>77</c:v>
                </c:pt>
                <c:pt idx="4932">
                  <c:v>62.1</c:v>
                </c:pt>
                <c:pt idx="4933">
                  <c:v>78.400000000000006</c:v>
                </c:pt>
                <c:pt idx="4934">
                  <c:v>69</c:v>
                </c:pt>
                <c:pt idx="4935">
                  <c:v>154</c:v>
                </c:pt>
                <c:pt idx="4936">
                  <c:v>123.3</c:v>
                </c:pt>
                <c:pt idx="4937">
                  <c:v>345.5</c:v>
                </c:pt>
                <c:pt idx="4938">
                  <c:v>154</c:v>
                </c:pt>
                <c:pt idx="4939">
                  <c:v>99</c:v>
                </c:pt>
                <c:pt idx="4940">
                  <c:v>154</c:v>
                </c:pt>
                <c:pt idx="4941">
                  <c:v>195.5</c:v>
                </c:pt>
                <c:pt idx="4942">
                  <c:v>49.5</c:v>
                </c:pt>
                <c:pt idx="4943">
                  <c:v>77</c:v>
                </c:pt>
                <c:pt idx="4944">
                  <c:v>154</c:v>
                </c:pt>
                <c:pt idx="4945">
                  <c:v>46</c:v>
                </c:pt>
                <c:pt idx="4946">
                  <c:v>60</c:v>
                </c:pt>
                <c:pt idx="4947">
                  <c:v>78.400000000000006</c:v>
                </c:pt>
                <c:pt idx="4948">
                  <c:v>16.5</c:v>
                </c:pt>
                <c:pt idx="4949">
                  <c:v>156.80000000000001</c:v>
                </c:pt>
                <c:pt idx="4950">
                  <c:v>31.05</c:v>
                </c:pt>
                <c:pt idx="4951">
                  <c:v>16.5</c:v>
                </c:pt>
                <c:pt idx="4952">
                  <c:v>99</c:v>
                </c:pt>
                <c:pt idx="4953">
                  <c:v>78.400000000000006</c:v>
                </c:pt>
                <c:pt idx="4954">
                  <c:v>154</c:v>
                </c:pt>
                <c:pt idx="4955">
                  <c:v>154</c:v>
                </c:pt>
                <c:pt idx="4956">
                  <c:v>123.3</c:v>
                </c:pt>
                <c:pt idx="4957">
                  <c:v>154</c:v>
                </c:pt>
                <c:pt idx="4958">
                  <c:v>154</c:v>
                </c:pt>
                <c:pt idx="4959">
                  <c:v>36.659999999999997</c:v>
                </c:pt>
                <c:pt idx="4960">
                  <c:v>78.400000000000006</c:v>
                </c:pt>
                <c:pt idx="4961">
                  <c:v>92</c:v>
                </c:pt>
                <c:pt idx="4962">
                  <c:v>302.39999999999998</c:v>
                </c:pt>
                <c:pt idx="4963">
                  <c:v>154</c:v>
                </c:pt>
                <c:pt idx="4964">
                  <c:v>462</c:v>
                </c:pt>
                <c:pt idx="4965">
                  <c:v>23</c:v>
                </c:pt>
                <c:pt idx="4966">
                  <c:v>154</c:v>
                </c:pt>
                <c:pt idx="4967">
                  <c:v>99</c:v>
                </c:pt>
                <c:pt idx="4968">
                  <c:v>77</c:v>
                </c:pt>
                <c:pt idx="4969">
                  <c:v>77</c:v>
                </c:pt>
                <c:pt idx="4970">
                  <c:v>123.3</c:v>
                </c:pt>
                <c:pt idx="4971">
                  <c:v>145.6</c:v>
                </c:pt>
                <c:pt idx="4972">
                  <c:v>145.6</c:v>
                </c:pt>
                <c:pt idx="4973">
                  <c:v>60</c:v>
                </c:pt>
                <c:pt idx="4974">
                  <c:v>145.6</c:v>
                </c:pt>
                <c:pt idx="4975">
                  <c:v>145.6</c:v>
                </c:pt>
                <c:pt idx="4976">
                  <c:v>20.59</c:v>
                </c:pt>
                <c:pt idx="4977">
                  <c:v>134.4</c:v>
                </c:pt>
                <c:pt idx="4978">
                  <c:v>134.4</c:v>
                </c:pt>
                <c:pt idx="4979">
                  <c:v>154</c:v>
                </c:pt>
                <c:pt idx="4980">
                  <c:v>145.6</c:v>
                </c:pt>
                <c:pt idx="4981">
                  <c:v>156.80000000000001</c:v>
                </c:pt>
                <c:pt idx="4982">
                  <c:v>154</c:v>
                </c:pt>
                <c:pt idx="4983">
                  <c:v>92</c:v>
                </c:pt>
                <c:pt idx="4984">
                  <c:v>112</c:v>
                </c:pt>
                <c:pt idx="4985">
                  <c:v>77</c:v>
                </c:pt>
                <c:pt idx="4986">
                  <c:v>308</c:v>
                </c:pt>
                <c:pt idx="4987">
                  <c:v>360</c:v>
                </c:pt>
                <c:pt idx="4988">
                  <c:v>78.400000000000006</c:v>
                </c:pt>
                <c:pt idx="4989">
                  <c:v>78.400000000000006</c:v>
                </c:pt>
                <c:pt idx="4990">
                  <c:v>134.4</c:v>
                </c:pt>
                <c:pt idx="4991">
                  <c:v>156.80000000000001</c:v>
                </c:pt>
                <c:pt idx="4992">
                  <c:v>99</c:v>
                </c:pt>
                <c:pt idx="4993">
                  <c:v>33</c:v>
                </c:pt>
                <c:pt idx="4994">
                  <c:v>134.4</c:v>
                </c:pt>
                <c:pt idx="4995">
                  <c:v>123.3</c:v>
                </c:pt>
                <c:pt idx="4996">
                  <c:v>297</c:v>
                </c:pt>
                <c:pt idx="4997">
                  <c:v>70</c:v>
                </c:pt>
                <c:pt idx="4998">
                  <c:v>44.42</c:v>
                </c:pt>
                <c:pt idx="4999">
                  <c:v>31.59</c:v>
                </c:pt>
                <c:pt idx="5000">
                  <c:v>78.400000000000006</c:v>
                </c:pt>
                <c:pt idx="5001">
                  <c:v>99</c:v>
                </c:pt>
                <c:pt idx="5002">
                  <c:v>154</c:v>
                </c:pt>
                <c:pt idx="5003">
                  <c:v>156.80000000000001</c:v>
                </c:pt>
                <c:pt idx="5004">
                  <c:v>78.400000000000006</c:v>
                </c:pt>
                <c:pt idx="5005">
                  <c:v>93.15</c:v>
                </c:pt>
                <c:pt idx="5006">
                  <c:v>72</c:v>
                </c:pt>
                <c:pt idx="5007">
                  <c:v>78.400000000000006</c:v>
                </c:pt>
                <c:pt idx="5008">
                  <c:v>154</c:v>
                </c:pt>
                <c:pt idx="5009">
                  <c:v>134.4</c:v>
                </c:pt>
                <c:pt idx="5010">
                  <c:v>242</c:v>
                </c:pt>
                <c:pt idx="5011">
                  <c:v>220</c:v>
                </c:pt>
                <c:pt idx="5012">
                  <c:v>31.05</c:v>
                </c:pt>
                <c:pt idx="5013">
                  <c:v>149.5</c:v>
                </c:pt>
                <c:pt idx="5014">
                  <c:v>99</c:v>
                </c:pt>
                <c:pt idx="5015">
                  <c:v>154</c:v>
                </c:pt>
                <c:pt idx="5016">
                  <c:v>462</c:v>
                </c:pt>
                <c:pt idx="5017">
                  <c:v>78.400000000000006</c:v>
                </c:pt>
                <c:pt idx="5018">
                  <c:v>134.4</c:v>
                </c:pt>
                <c:pt idx="5019">
                  <c:v>34.5</c:v>
                </c:pt>
                <c:pt idx="5020">
                  <c:v>21.6</c:v>
                </c:pt>
                <c:pt idx="5021">
                  <c:v>78.400000000000006</c:v>
                </c:pt>
                <c:pt idx="5022">
                  <c:v>78.400000000000006</c:v>
                </c:pt>
                <c:pt idx="5023">
                  <c:v>154</c:v>
                </c:pt>
                <c:pt idx="5024">
                  <c:v>104.5</c:v>
                </c:pt>
                <c:pt idx="5025">
                  <c:v>93.15</c:v>
                </c:pt>
                <c:pt idx="5026">
                  <c:v>145.6</c:v>
                </c:pt>
                <c:pt idx="5027">
                  <c:v>78.400000000000006</c:v>
                </c:pt>
                <c:pt idx="5028">
                  <c:v>235.2</c:v>
                </c:pt>
                <c:pt idx="5029">
                  <c:v>78.400000000000006</c:v>
                </c:pt>
                <c:pt idx="5030">
                  <c:v>154</c:v>
                </c:pt>
                <c:pt idx="5031">
                  <c:v>93.15</c:v>
                </c:pt>
                <c:pt idx="5032">
                  <c:v>154</c:v>
                </c:pt>
                <c:pt idx="5033">
                  <c:v>89.6</c:v>
                </c:pt>
                <c:pt idx="5034">
                  <c:v>104.5</c:v>
                </c:pt>
                <c:pt idx="5035">
                  <c:v>176</c:v>
                </c:pt>
                <c:pt idx="5036">
                  <c:v>33</c:v>
                </c:pt>
                <c:pt idx="5037">
                  <c:v>172.75</c:v>
                </c:pt>
                <c:pt idx="5038">
                  <c:v>31.05</c:v>
                </c:pt>
                <c:pt idx="5039">
                  <c:v>154</c:v>
                </c:pt>
                <c:pt idx="5040">
                  <c:v>154</c:v>
                </c:pt>
                <c:pt idx="5041">
                  <c:v>235.2</c:v>
                </c:pt>
                <c:pt idx="5042">
                  <c:v>33</c:v>
                </c:pt>
                <c:pt idx="5043">
                  <c:v>231</c:v>
                </c:pt>
                <c:pt idx="5044">
                  <c:v>123.3</c:v>
                </c:pt>
                <c:pt idx="5045">
                  <c:v>20.59</c:v>
                </c:pt>
                <c:pt idx="5046">
                  <c:v>154</c:v>
                </c:pt>
                <c:pt idx="5047">
                  <c:v>92</c:v>
                </c:pt>
                <c:pt idx="5048">
                  <c:v>297</c:v>
                </c:pt>
                <c:pt idx="5049">
                  <c:v>110</c:v>
                </c:pt>
                <c:pt idx="5050">
                  <c:v>92</c:v>
                </c:pt>
                <c:pt idx="5051">
                  <c:v>82.5</c:v>
                </c:pt>
                <c:pt idx="5052">
                  <c:v>268.8</c:v>
                </c:pt>
                <c:pt idx="5053">
                  <c:v>110</c:v>
                </c:pt>
                <c:pt idx="5054">
                  <c:v>82.5</c:v>
                </c:pt>
                <c:pt idx="5055">
                  <c:v>78.400000000000006</c:v>
                </c:pt>
                <c:pt idx="5056">
                  <c:v>16.5</c:v>
                </c:pt>
                <c:pt idx="5057">
                  <c:v>134.4</c:v>
                </c:pt>
                <c:pt idx="5058">
                  <c:v>154</c:v>
                </c:pt>
                <c:pt idx="5059">
                  <c:v>240</c:v>
                </c:pt>
                <c:pt idx="5060">
                  <c:v>92</c:v>
                </c:pt>
                <c:pt idx="5061">
                  <c:v>154</c:v>
                </c:pt>
                <c:pt idx="5062">
                  <c:v>78.400000000000006</c:v>
                </c:pt>
                <c:pt idx="5063">
                  <c:v>156.80000000000001</c:v>
                </c:pt>
                <c:pt idx="5064">
                  <c:v>99</c:v>
                </c:pt>
                <c:pt idx="5065">
                  <c:v>172.75</c:v>
                </c:pt>
                <c:pt idx="5066">
                  <c:v>115</c:v>
                </c:pt>
                <c:pt idx="5067">
                  <c:v>110</c:v>
                </c:pt>
                <c:pt idx="5068">
                  <c:v>154</c:v>
                </c:pt>
                <c:pt idx="5069">
                  <c:v>123.3</c:v>
                </c:pt>
                <c:pt idx="5070">
                  <c:v>156.80000000000001</c:v>
                </c:pt>
                <c:pt idx="5071">
                  <c:v>82.5</c:v>
                </c:pt>
                <c:pt idx="5072">
                  <c:v>154</c:v>
                </c:pt>
                <c:pt idx="5073">
                  <c:v>156.80000000000001</c:v>
                </c:pt>
                <c:pt idx="5074">
                  <c:v>154</c:v>
                </c:pt>
                <c:pt idx="5075">
                  <c:v>77</c:v>
                </c:pt>
                <c:pt idx="5076">
                  <c:v>78.400000000000006</c:v>
                </c:pt>
                <c:pt idx="5077">
                  <c:v>115.5</c:v>
                </c:pt>
                <c:pt idx="5078">
                  <c:v>78.400000000000006</c:v>
                </c:pt>
                <c:pt idx="5079">
                  <c:v>134.4</c:v>
                </c:pt>
                <c:pt idx="5080">
                  <c:v>92</c:v>
                </c:pt>
                <c:pt idx="5081">
                  <c:v>78.400000000000006</c:v>
                </c:pt>
                <c:pt idx="5082">
                  <c:v>120</c:v>
                </c:pt>
                <c:pt idx="5083">
                  <c:v>99</c:v>
                </c:pt>
                <c:pt idx="5084">
                  <c:v>154</c:v>
                </c:pt>
                <c:pt idx="5085">
                  <c:v>99</c:v>
                </c:pt>
                <c:pt idx="5086">
                  <c:v>156.80000000000001</c:v>
                </c:pt>
                <c:pt idx="5087">
                  <c:v>92</c:v>
                </c:pt>
                <c:pt idx="5088">
                  <c:v>156.80000000000001</c:v>
                </c:pt>
                <c:pt idx="5089">
                  <c:v>156.80000000000001</c:v>
                </c:pt>
                <c:pt idx="5090">
                  <c:v>172.75</c:v>
                </c:pt>
                <c:pt idx="5091">
                  <c:v>27.5</c:v>
                </c:pt>
                <c:pt idx="5092">
                  <c:v>78.400000000000006</c:v>
                </c:pt>
                <c:pt idx="5093">
                  <c:v>241.5</c:v>
                </c:pt>
                <c:pt idx="5094">
                  <c:v>138</c:v>
                </c:pt>
                <c:pt idx="5095">
                  <c:v>268.8</c:v>
                </c:pt>
                <c:pt idx="5096">
                  <c:v>77</c:v>
                </c:pt>
                <c:pt idx="5097">
                  <c:v>172.75</c:v>
                </c:pt>
                <c:pt idx="5098">
                  <c:v>308</c:v>
                </c:pt>
                <c:pt idx="5099">
                  <c:v>78.400000000000006</c:v>
                </c:pt>
                <c:pt idx="5100">
                  <c:v>27.5</c:v>
                </c:pt>
                <c:pt idx="5101">
                  <c:v>16.5</c:v>
                </c:pt>
                <c:pt idx="5102">
                  <c:v>345.5</c:v>
                </c:pt>
                <c:pt idx="5103">
                  <c:v>31.05</c:v>
                </c:pt>
                <c:pt idx="5104">
                  <c:v>308</c:v>
                </c:pt>
                <c:pt idx="5105">
                  <c:v>33</c:v>
                </c:pt>
                <c:pt idx="5106">
                  <c:v>274.38</c:v>
                </c:pt>
                <c:pt idx="5107">
                  <c:v>121.79</c:v>
                </c:pt>
                <c:pt idx="5108">
                  <c:v>89.6</c:v>
                </c:pt>
                <c:pt idx="5109">
                  <c:v>154</c:v>
                </c:pt>
                <c:pt idx="5110">
                  <c:v>77</c:v>
                </c:pt>
                <c:pt idx="5111">
                  <c:v>78.400000000000006</c:v>
                </c:pt>
                <c:pt idx="5112">
                  <c:v>99</c:v>
                </c:pt>
                <c:pt idx="5113">
                  <c:v>33</c:v>
                </c:pt>
                <c:pt idx="5114">
                  <c:v>156.80000000000001</c:v>
                </c:pt>
                <c:pt idx="5115">
                  <c:v>308</c:v>
                </c:pt>
                <c:pt idx="5116">
                  <c:v>190.4</c:v>
                </c:pt>
                <c:pt idx="5117">
                  <c:v>16.5</c:v>
                </c:pt>
                <c:pt idx="5118">
                  <c:v>36.659999999999997</c:v>
                </c:pt>
                <c:pt idx="5119">
                  <c:v>154</c:v>
                </c:pt>
                <c:pt idx="5120">
                  <c:v>154</c:v>
                </c:pt>
                <c:pt idx="5121">
                  <c:v>154</c:v>
                </c:pt>
                <c:pt idx="5122">
                  <c:v>49.5</c:v>
                </c:pt>
                <c:pt idx="5123">
                  <c:v>224</c:v>
                </c:pt>
                <c:pt idx="5124">
                  <c:v>154</c:v>
                </c:pt>
                <c:pt idx="5125">
                  <c:v>16.5</c:v>
                </c:pt>
                <c:pt idx="5126">
                  <c:v>78.400000000000006</c:v>
                </c:pt>
                <c:pt idx="5127">
                  <c:v>99</c:v>
                </c:pt>
                <c:pt idx="5128">
                  <c:v>104.5</c:v>
                </c:pt>
                <c:pt idx="5129">
                  <c:v>134.4</c:v>
                </c:pt>
                <c:pt idx="5130">
                  <c:v>99</c:v>
                </c:pt>
                <c:pt idx="5131">
                  <c:v>33</c:v>
                </c:pt>
                <c:pt idx="5132">
                  <c:v>23</c:v>
                </c:pt>
                <c:pt idx="5133">
                  <c:v>78.400000000000006</c:v>
                </c:pt>
                <c:pt idx="5134">
                  <c:v>27.5</c:v>
                </c:pt>
                <c:pt idx="5135">
                  <c:v>134.4</c:v>
                </c:pt>
                <c:pt idx="5136">
                  <c:v>172.75</c:v>
                </c:pt>
                <c:pt idx="5137">
                  <c:v>230</c:v>
                </c:pt>
                <c:pt idx="5138">
                  <c:v>154</c:v>
                </c:pt>
                <c:pt idx="5139">
                  <c:v>55</c:v>
                </c:pt>
                <c:pt idx="5140">
                  <c:v>190.4</c:v>
                </c:pt>
                <c:pt idx="5141">
                  <c:v>104.5</c:v>
                </c:pt>
                <c:pt idx="5142">
                  <c:v>33</c:v>
                </c:pt>
                <c:pt idx="5143">
                  <c:v>154</c:v>
                </c:pt>
                <c:pt idx="5144">
                  <c:v>154</c:v>
                </c:pt>
                <c:pt idx="5145">
                  <c:v>49.5</c:v>
                </c:pt>
                <c:pt idx="5146">
                  <c:v>78.400000000000006</c:v>
                </c:pt>
                <c:pt idx="5147">
                  <c:v>112</c:v>
                </c:pt>
                <c:pt idx="5148">
                  <c:v>99</c:v>
                </c:pt>
                <c:pt idx="5149">
                  <c:v>99</c:v>
                </c:pt>
                <c:pt idx="5150">
                  <c:v>154</c:v>
                </c:pt>
                <c:pt idx="5151">
                  <c:v>154</c:v>
                </c:pt>
                <c:pt idx="5152">
                  <c:v>16.5</c:v>
                </c:pt>
                <c:pt idx="5153">
                  <c:v>264</c:v>
                </c:pt>
                <c:pt idx="5154">
                  <c:v>46</c:v>
                </c:pt>
                <c:pt idx="5155">
                  <c:v>92</c:v>
                </c:pt>
                <c:pt idx="5156">
                  <c:v>275</c:v>
                </c:pt>
                <c:pt idx="5157">
                  <c:v>132</c:v>
                </c:pt>
                <c:pt idx="5158">
                  <c:v>99</c:v>
                </c:pt>
                <c:pt idx="5159">
                  <c:v>440</c:v>
                </c:pt>
                <c:pt idx="5160">
                  <c:v>110</c:v>
                </c:pt>
                <c:pt idx="5161">
                  <c:v>184</c:v>
                </c:pt>
                <c:pt idx="5162">
                  <c:v>104.5</c:v>
                </c:pt>
                <c:pt idx="5163">
                  <c:v>154</c:v>
                </c:pt>
                <c:pt idx="5164">
                  <c:v>92</c:v>
                </c:pt>
                <c:pt idx="5165">
                  <c:v>176</c:v>
                </c:pt>
                <c:pt idx="5166">
                  <c:v>62.1</c:v>
                </c:pt>
                <c:pt idx="5167">
                  <c:v>99</c:v>
                </c:pt>
                <c:pt idx="5168">
                  <c:v>33</c:v>
                </c:pt>
                <c:pt idx="5169">
                  <c:v>89.6</c:v>
                </c:pt>
                <c:pt idx="5170">
                  <c:v>336</c:v>
                </c:pt>
                <c:pt idx="5171">
                  <c:v>145.6</c:v>
                </c:pt>
                <c:pt idx="5172">
                  <c:v>110</c:v>
                </c:pt>
                <c:pt idx="5173">
                  <c:v>198</c:v>
                </c:pt>
                <c:pt idx="5174">
                  <c:v>145.6</c:v>
                </c:pt>
                <c:pt idx="5175">
                  <c:v>308</c:v>
                </c:pt>
                <c:pt idx="5176">
                  <c:v>46</c:v>
                </c:pt>
                <c:pt idx="5177">
                  <c:v>154</c:v>
                </c:pt>
                <c:pt idx="5178">
                  <c:v>880</c:v>
                </c:pt>
                <c:pt idx="5179">
                  <c:v>154</c:v>
                </c:pt>
                <c:pt idx="5180">
                  <c:v>99</c:v>
                </c:pt>
                <c:pt idx="5181">
                  <c:v>172.75</c:v>
                </c:pt>
                <c:pt idx="5182">
                  <c:v>69</c:v>
                </c:pt>
                <c:pt idx="5183">
                  <c:v>145.6</c:v>
                </c:pt>
                <c:pt idx="5184">
                  <c:v>132</c:v>
                </c:pt>
                <c:pt idx="5185">
                  <c:v>145.6</c:v>
                </c:pt>
                <c:pt idx="5186">
                  <c:v>77</c:v>
                </c:pt>
                <c:pt idx="5187">
                  <c:v>268.89999999999998</c:v>
                </c:pt>
                <c:pt idx="5188">
                  <c:v>77</c:v>
                </c:pt>
                <c:pt idx="5189">
                  <c:v>495</c:v>
                </c:pt>
                <c:pt idx="5190">
                  <c:v>154</c:v>
                </c:pt>
                <c:pt idx="5191">
                  <c:v>36.659999999999997</c:v>
                </c:pt>
                <c:pt idx="5192">
                  <c:v>154</c:v>
                </c:pt>
                <c:pt idx="5193">
                  <c:v>198</c:v>
                </c:pt>
                <c:pt idx="5194">
                  <c:v>78.400000000000006</c:v>
                </c:pt>
                <c:pt idx="5195">
                  <c:v>165</c:v>
                </c:pt>
                <c:pt idx="5196">
                  <c:v>156.80000000000001</c:v>
                </c:pt>
                <c:pt idx="5197">
                  <c:v>104.5</c:v>
                </c:pt>
                <c:pt idx="5198">
                  <c:v>154</c:v>
                </c:pt>
                <c:pt idx="5199">
                  <c:v>308</c:v>
                </c:pt>
                <c:pt idx="5200">
                  <c:v>99</c:v>
                </c:pt>
                <c:pt idx="5201">
                  <c:v>268.89999999999998</c:v>
                </c:pt>
                <c:pt idx="5202">
                  <c:v>43</c:v>
                </c:pt>
                <c:pt idx="5203">
                  <c:v>330</c:v>
                </c:pt>
                <c:pt idx="5204">
                  <c:v>308</c:v>
                </c:pt>
                <c:pt idx="5205">
                  <c:v>154</c:v>
                </c:pt>
                <c:pt idx="5206">
                  <c:v>69</c:v>
                </c:pt>
                <c:pt idx="5207">
                  <c:v>176</c:v>
                </c:pt>
                <c:pt idx="5208">
                  <c:v>132</c:v>
                </c:pt>
                <c:pt idx="5209">
                  <c:v>92</c:v>
                </c:pt>
                <c:pt idx="5210">
                  <c:v>154</c:v>
                </c:pt>
                <c:pt idx="5211">
                  <c:v>104.5</c:v>
                </c:pt>
                <c:pt idx="5212">
                  <c:v>154</c:v>
                </c:pt>
                <c:pt idx="5213">
                  <c:v>99</c:v>
                </c:pt>
                <c:pt idx="5214">
                  <c:v>145.6</c:v>
                </c:pt>
                <c:pt idx="5215">
                  <c:v>23</c:v>
                </c:pt>
                <c:pt idx="5216">
                  <c:v>184</c:v>
                </c:pt>
                <c:pt idx="5217">
                  <c:v>70</c:v>
                </c:pt>
                <c:pt idx="5218">
                  <c:v>154</c:v>
                </c:pt>
                <c:pt idx="5219">
                  <c:v>92</c:v>
                </c:pt>
                <c:pt idx="5220">
                  <c:v>440</c:v>
                </c:pt>
                <c:pt idx="5221">
                  <c:v>55</c:v>
                </c:pt>
                <c:pt idx="5222">
                  <c:v>18.34</c:v>
                </c:pt>
                <c:pt idx="5223">
                  <c:v>165</c:v>
                </c:pt>
                <c:pt idx="5224">
                  <c:v>16.5</c:v>
                </c:pt>
                <c:pt idx="5225">
                  <c:v>92</c:v>
                </c:pt>
                <c:pt idx="5226">
                  <c:v>55</c:v>
                </c:pt>
                <c:pt idx="5227">
                  <c:v>165</c:v>
                </c:pt>
                <c:pt idx="5228">
                  <c:v>78.400000000000006</c:v>
                </c:pt>
                <c:pt idx="5229">
                  <c:v>132</c:v>
                </c:pt>
                <c:pt idx="5230">
                  <c:v>104.5</c:v>
                </c:pt>
                <c:pt idx="5231">
                  <c:v>89.6</c:v>
                </c:pt>
                <c:pt idx="5232">
                  <c:v>291.2</c:v>
                </c:pt>
                <c:pt idx="5233">
                  <c:v>246.6</c:v>
                </c:pt>
                <c:pt idx="5234">
                  <c:v>55</c:v>
                </c:pt>
                <c:pt idx="5235">
                  <c:v>99</c:v>
                </c:pt>
                <c:pt idx="5236">
                  <c:v>297</c:v>
                </c:pt>
                <c:pt idx="5237">
                  <c:v>154</c:v>
                </c:pt>
                <c:pt idx="5238">
                  <c:v>154</c:v>
                </c:pt>
                <c:pt idx="5239">
                  <c:v>104.5</c:v>
                </c:pt>
                <c:pt idx="5240">
                  <c:v>69</c:v>
                </c:pt>
                <c:pt idx="5241">
                  <c:v>253</c:v>
                </c:pt>
                <c:pt idx="5242">
                  <c:v>144</c:v>
                </c:pt>
                <c:pt idx="5243">
                  <c:v>77</c:v>
                </c:pt>
                <c:pt idx="5244">
                  <c:v>73.34</c:v>
                </c:pt>
                <c:pt idx="5245">
                  <c:v>224</c:v>
                </c:pt>
                <c:pt idx="5246">
                  <c:v>78.400000000000006</c:v>
                </c:pt>
                <c:pt idx="5247">
                  <c:v>112</c:v>
                </c:pt>
                <c:pt idx="5248">
                  <c:v>33</c:v>
                </c:pt>
                <c:pt idx="5249">
                  <c:v>18.34</c:v>
                </c:pt>
                <c:pt idx="5250">
                  <c:v>18.34</c:v>
                </c:pt>
                <c:pt idx="5251">
                  <c:v>439.6</c:v>
                </c:pt>
                <c:pt idx="5252">
                  <c:v>154</c:v>
                </c:pt>
                <c:pt idx="5253">
                  <c:v>67.2</c:v>
                </c:pt>
                <c:pt idx="5254">
                  <c:v>78.400000000000006</c:v>
                </c:pt>
                <c:pt idx="5255">
                  <c:v>94.03</c:v>
                </c:pt>
                <c:pt idx="5256">
                  <c:v>99</c:v>
                </c:pt>
                <c:pt idx="5257">
                  <c:v>92</c:v>
                </c:pt>
                <c:pt idx="5258">
                  <c:v>110</c:v>
                </c:pt>
                <c:pt idx="5259">
                  <c:v>84</c:v>
                </c:pt>
                <c:pt idx="5260">
                  <c:v>134.4</c:v>
                </c:pt>
                <c:pt idx="5261">
                  <c:v>60.89</c:v>
                </c:pt>
                <c:pt idx="5262">
                  <c:v>154</c:v>
                </c:pt>
                <c:pt idx="5263">
                  <c:v>69</c:v>
                </c:pt>
                <c:pt idx="5264">
                  <c:v>154</c:v>
                </c:pt>
                <c:pt idx="5265">
                  <c:v>154</c:v>
                </c:pt>
                <c:pt idx="5266">
                  <c:v>115</c:v>
                </c:pt>
                <c:pt idx="5267">
                  <c:v>33</c:v>
                </c:pt>
                <c:pt idx="5268">
                  <c:v>154</c:v>
                </c:pt>
                <c:pt idx="5269">
                  <c:v>198</c:v>
                </c:pt>
                <c:pt idx="5270">
                  <c:v>39.479999999999997</c:v>
                </c:pt>
                <c:pt idx="5271">
                  <c:v>154</c:v>
                </c:pt>
                <c:pt idx="5272">
                  <c:v>176</c:v>
                </c:pt>
                <c:pt idx="5273">
                  <c:v>46</c:v>
                </c:pt>
                <c:pt idx="5274">
                  <c:v>156.80000000000001</c:v>
                </c:pt>
                <c:pt idx="5275">
                  <c:v>154</c:v>
                </c:pt>
                <c:pt idx="5276">
                  <c:v>275</c:v>
                </c:pt>
                <c:pt idx="5277">
                  <c:v>99</c:v>
                </c:pt>
                <c:pt idx="5278">
                  <c:v>154</c:v>
                </c:pt>
                <c:pt idx="5279">
                  <c:v>62.1</c:v>
                </c:pt>
                <c:pt idx="5280">
                  <c:v>70</c:v>
                </c:pt>
                <c:pt idx="5281">
                  <c:v>99</c:v>
                </c:pt>
                <c:pt idx="5282">
                  <c:v>99</c:v>
                </c:pt>
                <c:pt idx="5283">
                  <c:v>62.1</c:v>
                </c:pt>
                <c:pt idx="5284">
                  <c:v>16.5</c:v>
                </c:pt>
                <c:pt idx="5285">
                  <c:v>110</c:v>
                </c:pt>
                <c:pt idx="5286">
                  <c:v>16.5</c:v>
                </c:pt>
                <c:pt idx="5287">
                  <c:v>92</c:v>
                </c:pt>
                <c:pt idx="5288">
                  <c:v>16.5</c:v>
                </c:pt>
                <c:pt idx="5289">
                  <c:v>154</c:v>
                </c:pt>
                <c:pt idx="5290">
                  <c:v>78.400000000000006</c:v>
                </c:pt>
                <c:pt idx="5291">
                  <c:v>110</c:v>
                </c:pt>
                <c:pt idx="5292">
                  <c:v>145.6</c:v>
                </c:pt>
                <c:pt idx="5293">
                  <c:v>55</c:v>
                </c:pt>
                <c:pt idx="5294">
                  <c:v>78.400000000000006</c:v>
                </c:pt>
                <c:pt idx="5295">
                  <c:v>16.5</c:v>
                </c:pt>
                <c:pt idx="5296">
                  <c:v>92</c:v>
                </c:pt>
                <c:pt idx="5297">
                  <c:v>154</c:v>
                </c:pt>
                <c:pt idx="5298">
                  <c:v>156.80000000000001</c:v>
                </c:pt>
                <c:pt idx="5299">
                  <c:v>109.61</c:v>
                </c:pt>
                <c:pt idx="5300">
                  <c:v>154</c:v>
                </c:pt>
                <c:pt idx="5301">
                  <c:v>16.5</c:v>
                </c:pt>
                <c:pt idx="5302">
                  <c:v>78.400000000000006</c:v>
                </c:pt>
                <c:pt idx="5303">
                  <c:v>154</c:v>
                </c:pt>
                <c:pt idx="5304">
                  <c:v>156.80000000000001</c:v>
                </c:pt>
                <c:pt idx="5305">
                  <c:v>154</c:v>
                </c:pt>
                <c:pt idx="5306">
                  <c:v>154</c:v>
                </c:pt>
                <c:pt idx="5307">
                  <c:v>78.400000000000006</c:v>
                </c:pt>
                <c:pt idx="5308">
                  <c:v>154</c:v>
                </c:pt>
                <c:pt idx="5309">
                  <c:v>38.5</c:v>
                </c:pt>
                <c:pt idx="5310">
                  <c:v>165</c:v>
                </c:pt>
                <c:pt idx="5311">
                  <c:v>154</c:v>
                </c:pt>
                <c:pt idx="5312">
                  <c:v>154</c:v>
                </c:pt>
                <c:pt idx="5313">
                  <c:v>154</c:v>
                </c:pt>
                <c:pt idx="5314">
                  <c:v>27.5</c:v>
                </c:pt>
                <c:pt idx="5315">
                  <c:v>78.400000000000006</c:v>
                </c:pt>
                <c:pt idx="5316">
                  <c:v>308</c:v>
                </c:pt>
                <c:pt idx="5317">
                  <c:v>99</c:v>
                </c:pt>
                <c:pt idx="5318">
                  <c:v>77</c:v>
                </c:pt>
                <c:pt idx="5319">
                  <c:v>275</c:v>
                </c:pt>
                <c:pt idx="5320">
                  <c:v>99</c:v>
                </c:pt>
                <c:pt idx="5321">
                  <c:v>99</c:v>
                </c:pt>
                <c:pt idx="5322">
                  <c:v>99</c:v>
                </c:pt>
                <c:pt idx="5323">
                  <c:v>23</c:v>
                </c:pt>
                <c:pt idx="5324">
                  <c:v>308</c:v>
                </c:pt>
                <c:pt idx="5325">
                  <c:v>154</c:v>
                </c:pt>
                <c:pt idx="5326">
                  <c:v>77</c:v>
                </c:pt>
                <c:pt idx="5327">
                  <c:v>154</c:v>
                </c:pt>
                <c:pt idx="5328">
                  <c:v>84</c:v>
                </c:pt>
                <c:pt idx="5329">
                  <c:v>77</c:v>
                </c:pt>
                <c:pt idx="5330">
                  <c:v>77</c:v>
                </c:pt>
                <c:pt idx="5331">
                  <c:v>77</c:v>
                </c:pt>
                <c:pt idx="5332">
                  <c:v>99</c:v>
                </c:pt>
                <c:pt idx="5333">
                  <c:v>154</c:v>
                </c:pt>
                <c:pt idx="5334">
                  <c:v>154</c:v>
                </c:pt>
                <c:pt idx="5335">
                  <c:v>33</c:v>
                </c:pt>
                <c:pt idx="5336">
                  <c:v>16.5</c:v>
                </c:pt>
                <c:pt idx="5337">
                  <c:v>16.5</c:v>
                </c:pt>
                <c:pt idx="5338">
                  <c:v>92</c:v>
                </c:pt>
                <c:pt idx="5339">
                  <c:v>154</c:v>
                </c:pt>
                <c:pt idx="5340">
                  <c:v>77</c:v>
                </c:pt>
                <c:pt idx="5341">
                  <c:v>145.6</c:v>
                </c:pt>
                <c:pt idx="5342">
                  <c:v>46</c:v>
                </c:pt>
                <c:pt idx="5343">
                  <c:v>23</c:v>
                </c:pt>
                <c:pt idx="5344">
                  <c:v>145.6</c:v>
                </c:pt>
                <c:pt idx="5345">
                  <c:v>46</c:v>
                </c:pt>
                <c:pt idx="5346">
                  <c:v>77</c:v>
                </c:pt>
                <c:pt idx="5347">
                  <c:v>145.6</c:v>
                </c:pt>
                <c:pt idx="5348">
                  <c:v>154</c:v>
                </c:pt>
                <c:pt idx="5349">
                  <c:v>31.05</c:v>
                </c:pt>
                <c:pt idx="5350">
                  <c:v>264</c:v>
                </c:pt>
                <c:pt idx="5351">
                  <c:v>99</c:v>
                </c:pt>
                <c:pt idx="5352">
                  <c:v>154</c:v>
                </c:pt>
                <c:pt idx="5353">
                  <c:v>92</c:v>
                </c:pt>
                <c:pt idx="5354">
                  <c:v>66</c:v>
                </c:pt>
                <c:pt idx="5355">
                  <c:v>154</c:v>
                </c:pt>
                <c:pt idx="5356">
                  <c:v>46</c:v>
                </c:pt>
                <c:pt idx="5357">
                  <c:v>308</c:v>
                </c:pt>
                <c:pt idx="5358">
                  <c:v>154</c:v>
                </c:pt>
                <c:pt idx="5359">
                  <c:v>176</c:v>
                </c:pt>
                <c:pt idx="5360">
                  <c:v>154</c:v>
                </c:pt>
                <c:pt idx="5361">
                  <c:v>308</c:v>
                </c:pt>
                <c:pt idx="5362">
                  <c:v>172.5</c:v>
                </c:pt>
                <c:pt idx="5363">
                  <c:v>77</c:v>
                </c:pt>
                <c:pt idx="5364">
                  <c:v>154</c:v>
                </c:pt>
                <c:pt idx="5365">
                  <c:v>33</c:v>
                </c:pt>
                <c:pt idx="5366">
                  <c:v>33</c:v>
                </c:pt>
                <c:pt idx="5367">
                  <c:v>154</c:v>
                </c:pt>
                <c:pt idx="5368">
                  <c:v>198</c:v>
                </c:pt>
                <c:pt idx="5369">
                  <c:v>258.5</c:v>
                </c:pt>
                <c:pt idx="5370">
                  <c:v>154</c:v>
                </c:pt>
                <c:pt idx="5371">
                  <c:v>46</c:v>
                </c:pt>
                <c:pt idx="5372">
                  <c:v>154</c:v>
                </c:pt>
                <c:pt idx="5373">
                  <c:v>99</c:v>
                </c:pt>
                <c:pt idx="5374">
                  <c:v>198</c:v>
                </c:pt>
                <c:pt idx="5375">
                  <c:v>70</c:v>
                </c:pt>
                <c:pt idx="5376">
                  <c:v>99</c:v>
                </c:pt>
                <c:pt idx="5377">
                  <c:v>352</c:v>
                </c:pt>
                <c:pt idx="5378">
                  <c:v>23</c:v>
                </c:pt>
                <c:pt idx="5379">
                  <c:v>33</c:v>
                </c:pt>
                <c:pt idx="5380">
                  <c:v>154</c:v>
                </c:pt>
                <c:pt idx="5381">
                  <c:v>145.6</c:v>
                </c:pt>
                <c:pt idx="5382">
                  <c:v>23</c:v>
                </c:pt>
                <c:pt idx="5383">
                  <c:v>46</c:v>
                </c:pt>
                <c:pt idx="5384">
                  <c:v>104.5</c:v>
                </c:pt>
                <c:pt idx="5385">
                  <c:v>184</c:v>
                </c:pt>
                <c:pt idx="5386">
                  <c:v>176</c:v>
                </c:pt>
                <c:pt idx="5387">
                  <c:v>104.5</c:v>
                </c:pt>
                <c:pt idx="5388">
                  <c:v>308</c:v>
                </c:pt>
                <c:pt idx="5389">
                  <c:v>99</c:v>
                </c:pt>
                <c:pt idx="5390">
                  <c:v>154</c:v>
                </c:pt>
                <c:pt idx="5391">
                  <c:v>184</c:v>
                </c:pt>
                <c:pt idx="5392">
                  <c:v>123.3</c:v>
                </c:pt>
                <c:pt idx="5393">
                  <c:v>360</c:v>
                </c:pt>
                <c:pt idx="5394">
                  <c:v>154</c:v>
                </c:pt>
                <c:pt idx="5395">
                  <c:v>99</c:v>
                </c:pt>
                <c:pt idx="5396">
                  <c:v>154</c:v>
                </c:pt>
                <c:pt idx="5397">
                  <c:v>132</c:v>
                </c:pt>
                <c:pt idx="5398">
                  <c:v>92</c:v>
                </c:pt>
                <c:pt idx="5399">
                  <c:v>89.6</c:v>
                </c:pt>
                <c:pt idx="5400">
                  <c:v>23</c:v>
                </c:pt>
                <c:pt idx="5401">
                  <c:v>330</c:v>
                </c:pt>
                <c:pt idx="5402">
                  <c:v>308</c:v>
                </c:pt>
                <c:pt idx="5403">
                  <c:v>100.8</c:v>
                </c:pt>
                <c:pt idx="5404">
                  <c:v>110</c:v>
                </c:pt>
                <c:pt idx="5405">
                  <c:v>154</c:v>
                </c:pt>
                <c:pt idx="5406">
                  <c:v>33</c:v>
                </c:pt>
                <c:pt idx="5407">
                  <c:v>154</c:v>
                </c:pt>
                <c:pt idx="5408">
                  <c:v>46</c:v>
                </c:pt>
                <c:pt idx="5409">
                  <c:v>93.37</c:v>
                </c:pt>
                <c:pt idx="5410">
                  <c:v>16.5</c:v>
                </c:pt>
                <c:pt idx="5411">
                  <c:v>154</c:v>
                </c:pt>
                <c:pt idx="5412">
                  <c:v>66</c:v>
                </c:pt>
                <c:pt idx="5413">
                  <c:v>308</c:v>
                </c:pt>
                <c:pt idx="5414">
                  <c:v>145.6</c:v>
                </c:pt>
                <c:pt idx="5415">
                  <c:v>180</c:v>
                </c:pt>
                <c:pt idx="5416">
                  <c:v>360</c:v>
                </c:pt>
                <c:pt idx="5417">
                  <c:v>360</c:v>
                </c:pt>
                <c:pt idx="5418">
                  <c:v>154</c:v>
                </c:pt>
                <c:pt idx="5419">
                  <c:v>66</c:v>
                </c:pt>
                <c:pt idx="5420">
                  <c:v>46</c:v>
                </c:pt>
                <c:pt idx="5421">
                  <c:v>120</c:v>
                </c:pt>
                <c:pt idx="5422">
                  <c:v>34.5</c:v>
                </c:pt>
                <c:pt idx="5423">
                  <c:v>138</c:v>
                </c:pt>
                <c:pt idx="5424">
                  <c:v>33</c:v>
                </c:pt>
                <c:pt idx="5425">
                  <c:v>154</c:v>
                </c:pt>
                <c:pt idx="5426">
                  <c:v>77</c:v>
                </c:pt>
                <c:pt idx="5427">
                  <c:v>104.5</c:v>
                </c:pt>
                <c:pt idx="5428">
                  <c:v>16.5</c:v>
                </c:pt>
                <c:pt idx="5429">
                  <c:v>23</c:v>
                </c:pt>
                <c:pt idx="5430">
                  <c:v>16.5</c:v>
                </c:pt>
                <c:pt idx="5431">
                  <c:v>66</c:v>
                </c:pt>
                <c:pt idx="5432">
                  <c:v>23</c:v>
                </c:pt>
                <c:pt idx="5433">
                  <c:v>154</c:v>
                </c:pt>
                <c:pt idx="5434">
                  <c:v>77</c:v>
                </c:pt>
                <c:pt idx="5435">
                  <c:v>92</c:v>
                </c:pt>
                <c:pt idx="5436">
                  <c:v>23</c:v>
                </c:pt>
                <c:pt idx="5437">
                  <c:v>308</c:v>
                </c:pt>
                <c:pt idx="5438">
                  <c:v>154</c:v>
                </c:pt>
                <c:pt idx="5439">
                  <c:v>396</c:v>
                </c:pt>
                <c:pt idx="5440">
                  <c:v>154</c:v>
                </c:pt>
                <c:pt idx="5441">
                  <c:v>31.05</c:v>
                </c:pt>
                <c:pt idx="5442">
                  <c:v>154</c:v>
                </c:pt>
                <c:pt idx="5443">
                  <c:v>145.6</c:v>
                </c:pt>
                <c:pt idx="5444">
                  <c:v>92</c:v>
                </c:pt>
                <c:pt idx="5445">
                  <c:v>403.2</c:v>
                </c:pt>
                <c:pt idx="5446">
                  <c:v>154</c:v>
                </c:pt>
                <c:pt idx="5447">
                  <c:v>154</c:v>
                </c:pt>
                <c:pt idx="5448">
                  <c:v>23</c:v>
                </c:pt>
                <c:pt idx="5449">
                  <c:v>231</c:v>
                </c:pt>
                <c:pt idx="5450">
                  <c:v>23</c:v>
                </c:pt>
                <c:pt idx="5451">
                  <c:v>46</c:v>
                </c:pt>
                <c:pt idx="5452">
                  <c:v>89.6</c:v>
                </c:pt>
                <c:pt idx="5453">
                  <c:v>154</c:v>
                </c:pt>
                <c:pt idx="5454">
                  <c:v>89.6</c:v>
                </c:pt>
                <c:pt idx="5455">
                  <c:v>154</c:v>
                </c:pt>
                <c:pt idx="5456">
                  <c:v>308</c:v>
                </c:pt>
                <c:pt idx="5457">
                  <c:v>154</c:v>
                </c:pt>
                <c:pt idx="5458">
                  <c:v>55</c:v>
                </c:pt>
                <c:pt idx="5459">
                  <c:v>49.5</c:v>
                </c:pt>
                <c:pt idx="5460">
                  <c:v>154</c:v>
                </c:pt>
                <c:pt idx="5461">
                  <c:v>180</c:v>
                </c:pt>
                <c:pt idx="5462">
                  <c:v>16.5</c:v>
                </c:pt>
                <c:pt idx="5463">
                  <c:v>109.61</c:v>
                </c:pt>
                <c:pt idx="5464">
                  <c:v>110</c:v>
                </c:pt>
                <c:pt idx="5465">
                  <c:v>154</c:v>
                </c:pt>
                <c:pt idx="5466">
                  <c:v>154</c:v>
                </c:pt>
                <c:pt idx="5467">
                  <c:v>46</c:v>
                </c:pt>
                <c:pt idx="5468">
                  <c:v>140</c:v>
                </c:pt>
                <c:pt idx="5469">
                  <c:v>23</c:v>
                </c:pt>
                <c:pt idx="5470">
                  <c:v>154</c:v>
                </c:pt>
                <c:pt idx="5471">
                  <c:v>84</c:v>
                </c:pt>
                <c:pt idx="5472">
                  <c:v>154</c:v>
                </c:pt>
                <c:pt idx="5473">
                  <c:v>154</c:v>
                </c:pt>
                <c:pt idx="5474">
                  <c:v>132</c:v>
                </c:pt>
                <c:pt idx="5475">
                  <c:v>154</c:v>
                </c:pt>
                <c:pt idx="5476">
                  <c:v>165</c:v>
                </c:pt>
                <c:pt idx="5477">
                  <c:v>154</c:v>
                </c:pt>
                <c:pt idx="5478">
                  <c:v>49.5</c:v>
                </c:pt>
                <c:pt idx="5479">
                  <c:v>104.5</c:v>
                </c:pt>
                <c:pt idx="5480">
                  <c:v>23</c:v>
                </c:pt>
                <c:pt idx="5481">
                  <c:v>462</c:v>
                </c:pt>
                <c:pt idx="5482">
                  <c:v>154</c:v>
                </c:pt>
                <c:pt idx="5483">
                  <c:v>201.6</c:v>
                </c:pt>
                <c:pt idx="5484">
                  <c:v>92</c:v>
                </c:pt>
                <c:pt idx="5485">
                  <c:v>100.8</c:v>
                </c:pt>
                <c:pt idx="5486">
                  <c:v>154</c:v>
                </c:pt>
                <c:pt idx="5487">
                  <c:v>112</c:v>
                </c:pt>
                <c:pt idx="5488">
                  <c:v>77</c:v>
                </c:pt>
                <c:pt idx="5489">
                  <c:v>55</c:v>
                </c:pt>
                <c:pt idx="5490">
                  <c:v>23</c:v>
                </c:pt>
                <c:pt idx="5491">
                  <c:v>34.5</c:v>
                </c:pt>
                <c:pt idx="5492">
                  <c:v>99</c:v>
                </c:pt>
                <c:pt idx="5493">
                  <c:v>224</c:v>
                </c:pt>
                <c:pt idx="5494">
                  <c:v>154</c:v>
                </c:pt>
                <c:pt idx="5495">
                  <c:v>99</c:v>
                </c:pt>
                <c:pt idx="5496">
                  <c:v>154</c:v>
                </c:pt>
                <c:pt idx="5497">
                  <c:v>145.6</c:v>
                </c:pt>
                <c:pt idx="5498">
                  <c:v>154</c:v>
                </c:pt>
                <c:pt idx="5499">
                  <c:v>184</c:v>
                </c:pt>
                <c:pt idx="5500">
                  <c:v>418</c:v>
                </c:pt>
                <c:pt idx="5501">
                  <c:v>55</c:v>
                </c:pt>
                <c:pt idx="5502">
                  <c:v>154</c:v>
                </c:pt>
                <c:pt idx="5503">
                  <c:v>104.5</c:v>
                </c:pt>
                <c:pt idx="5504">
                  <c:v>38.5</c:v>
                </c:pt>
                <c:pt idx="5505">
                  <c:v>198</c:v>
                </c:pt>
                <c:pt idx="5506">
                  <c:v>99</c:v>
                </c:pt>
                <c:pt idx="5507">
                  <c:v>123.3</c:v>
                </c:pt>
                <c:pt idx="5508">
                  <c:v>154</c:v>
                </c:pt>
                <c:pt idx="5509">
                  <c:v>154</c:v>
                </c:pt>
                <c:pt idx="5510">
                  <c:v>92</c:v>
                </c:pt>
                <c:pt idx="5511">
                  <c:v>93.37</c:v>
                </c:pt>
                <c:pt idx="5512">
                  <c:v>55</c:v>
                </c:pt>
                <c:pt idx="5513">
                  <c:v>291.2</c:v>
                </c:pt>
                <c:pt idx="5514">
                  <c:v>198</c:v>
                </c:pt>
                <c:pt idx="5515">
                  <c:v>154</c:v>
                </c:pt>
                <c:pt idx="5516">
                  <c:v>115</c:v>
                </c:pt>
                <c:pt idx="5517">
                  <c:v>60</c:v>
                </c:pt>
                <c:pt idx="5518">
                  <c:v>110</c:v>
                </c:pt>
                <c:pt idx="5519">
                  <c:v>89.6</c:v>
                </c:pt>
                <c:pt idx="5520">
                  <c:v>104.5</c:v>
                </c:pt>
                <c:pt idx="5521">
                  <c:v>89.6</c:v>
                </c:pt>
                <c:pt idx="5522">
                  <c:v>46</c:v>
                </c:pt>
                <c:pt idx="5523">
                  <c:v>99</c:v>
                </c:pt>
                <c:pt idx="5524">
                  <c:v>89.6</c:v>
                </c:pt>
                <c:pt idx="5525">
                  <c:v>99</c:v>
                </c:pt>
                <c:pt idx="5526">
                  <c:v>154</c:v>
                </c:pt>
                <c:pt idx="5527">
                  <c:v>89.6</c:v>
                </c:pt>
                <c:pt idx="5528">
                  <c:v>154</c:v>
                </c:pt>
                <c:pt idx="5529">
                  <c:v>154</c:v>
                </c:pt>
                <c:pt idx="5530">
                  <c:v>88</c:v>
                </c:pt>
                <c:pt idx="5531">
                  <c:v>115</c:v>
                </c:pt>
                <c:pt idx="5532">
                  <c:v>308</c:v>
                </c:pt>
                <c:pt idx="5533">
                  <c:v>145.6</c:v>
                </c:pt>
                <c:pt idx="5534">
                  <c:v>873.6</c:v>
                </c:pt>
                <c:pt idx="5535">
                  <c:v>84</c:v>
                </c:pt>
                <c:pt idx="5536">
                  <c:v>33</c:v>
                </c:pt>
                <c:pt idx="5537">
                  <c:v>308</c:v>
                </c:pt>
                <c:pt idx="5538">
                  <c:v>72.8</c:v>
                </c:pt>
                <c:pt idx="5539">
                  <c:v>429</c:v>
                </c:pt>
                <c:pt idx="5540">
                  <c:v>154</c:v>
                </c:pt>
                <c:pt idx="5541">
                  <c:v>308</c:v>
                </c:pt>
                <c:pt idx="5542">
                  <c:v>60</c:v>
                </c:pt>
                <c:pt idx="5543">
                  <c:v>15</c:v>
                </c:pt>
                <c:pt idx="5544">
                  <c:v>138</c:v>
                </c:pt>
                <c:pt idx="5545">
                  <c:v>154</c:v>
                </c:pt>
                <c:pt idx="5546">
                  <c:v>77</c:v>
                </c:pt>
                <c:pt idx="5547">
                  <c:v>154</c:v>
                </c:pt>
                <c:pt idx="5548">
                  <c:v>154</c:v>
                </c:pt>
                <c:pt idx="5549">
                  <c:v>154</c:v>
                </c:pt>
                <c:pt idx="5550">
                  <c:v>99</c:v>
                </c:pt>
                <c:pt idx="5551">
                  <c:v>154</c:v>
                </c:pt>
                <c:pt idx="5552">
                  <c:v>99</c:v>
                </c:pt>
                <c:pt idx="5553">
                  <c:v>274.38</c:v>
                </c:pt>
                <c:pt idx="5554">
                  <c:v>89.6</c:v>
                </c:pt>
                <c:pt idx="5555">
                  <c:v>100.8</c:v>
                </c:pt>
                <c:pt idx="5556">
                  <c:v>198</c:v>
                </c:pt>
                <c:pt idx="5557">
                  <c:v>123.3</c:v>
                </c:pt>
                <c:pt idx="5558">
                  <c:v>198</c:v>
                </c:pt>
                <c:pt idx="5559">
                  <c:v>132</c:v>
                </c:pt>
                <c:pt idx="5560">
                  <c:v>30.45</c:v>
                </c:pt>
                <c:pt idx="5561">
                  <c:v>93.15</c:v>
                </c:pt>
                <c:pt idx="5562">
                  <c:v>70</c:v>
                </c:pt>
                <c:pt idx="5563">
                  <c:v>154</c:v>
                </c:pt>
                <c:pt idx="5564">
                  <c:v>46</c:v>
                </c:pt>
                <c:pt idx="5565">
                  <c:v>145.6</c:v>
                </c:pt>
                <c:pt idx="5566">
                  <c:v>184</c:v>
                </c:pt>
                <c:pt idx="5567">
                  <c:v>89.6</c:v>
                </c:pt>
                <c:pt idx="5568">
                  <c:v>23</c:v>
                </c:pt>
                <c:pt idx="5569">
                  <c:v>308</c:v>
                </c:pt>
                <c:pt idx="5570">
                  <c:v>99</c:v>
                </c:pt>
                <c:pt idx="5571">
                  <c:v>77</c:v>
                </c:pt>
                <c:pt idx="5572">
                  <c:v>89.6</c:v>
                </c:pt>
                <c:pt idx="5573">
                  <c:v>145.6</c:v>
                </c:pt>
                <c:pt idx="5574">
                  <c:v>33</c:v>
                </c:pt>
                <c:pt idx="5575">
                  <c:v>33</c:v>
                </c:pt>
                <c:pt idx="5576">
                  <c:v>154</c:v>
                </c:pt>
                <c:pt idx="5577">
                  <c:v>69</c:v>
                </c:pt>
                <c:pt idx="5578">
                  <c:v>176</c:v>
                </c:pt>
                <c:pt idx="5579">
                  <c:v>16.5</c:v>
                </c:pt>
                <c:pt idx="5580">
                  <c:v>36.659999999999997</c:v>
                </c:pt>
                <c:pt idx="5581">
                  <c:v>36.659999999999997</c:v>
                </c:pt>
                <c:pt idx="5582">
                  <c:v>380.8</c:v>
                </c:pt>
                <c:pt idx="5583">
                  <c:v>154</c:v>
                </c:pt>
                <c:pt idx="5584">
                  <c:v>55</c:v>
                </c:pt>
                <c:pt idx="5585">
                  <c:v>73.34</c:v>
                </c:pt>
                <c:pt idx="5586">
                  <c:v>104.5</c:v>
                </c:pt>
                <c:pt idx="5587">
                  <c:v>112</c:v>
                </c:pt>
                <c:pt idx="5588">
                  <c:v>67.2</c:v>
                </c:pt>
                <c:pt idx="5589">
                  <c:v>77</c:v>
                </c:pt>
                <c:pt idx="5590">
                  <c:v>145.6</c:v>
                </c:pt>
                <c:pt idx="5591">
                  <c:v>154</c:v>
                </c:pt>
                <c:pt idx="5592">
                  <c:v>154</c:v>
                </c:pt>
                <c:pt idx="5593">
                  <c:v>46</c:v>
                </c:pt>
                <c:pt idx="5594">
                  <c:v>23</c:v>
                </c:pt>
                <c:pt idx="5595">
                  <c:v>190.4</c:v>
                </c:pt>
                <c:pt idx="5596">
                  <c:v>115</c:v>
                </c:pt>
                <c:pt idx="5597">
                  <c:v>230</c:v>
                </c:pt>
                <c:pt idx="5598">
                  <c:v>154</c:v>
                </c:pt>
                <c:pt idx="5599">
                  <c:v>156.80000000000001</c:v>
                </c:pt>
                <c:pt idx="5600">
                  <c:v>154</c:v>
                </c:pt>
                <c:pt idx="5601">
                  <c:v>224</c:v>
                </c:pt>
                <c:pt idx="5602">
                  <c:v>154</c:v>
                </c:pt>
                <c:pt idx="5603">
                  <c:v>104.5</c:v>
                </c:pt>
                <c:pt idx="5604">
                  <c:v>297</c:v>
                </c:pt>
                <c:pt idx="5605">
                  <c:v>100.8</c:v>
                </c:pt>
                <c:pt idx="5606">
                  <c:v>154</c:v>
                </c:pt>
                <c:pt idx="5607">
                  <c:v>154</c:v>
                </c:pt>
                <c:pt idx="5608">
                  <c:v>154</c:v>
                </c:pt>
                <c:pt idx="5609">
                  <c:v>106.4</c:v>
                </c:pt>
                <c:pt idx="5610">
                  <c:v>231</c:v>
                </c:pt>
                <c:pt idx="5611">
                  <c:v>154</c:v>
                </c:pt>
                <c:pt idx="5612">
                  <c:v>154</c:v>
                </c:pt>
                <c:pt idx="5613">
                  <c:v>154</c:v>
                </c:pt>
                <c:pt idx="5614">
                  <c:v>104.5</c:v>
                </c:pt>
                <c:pt idx="5615">
                  <c:v>154</c:v>
                </c:pt>
                <c:pt idx="5616">
                  <c:v>154</c:v>
                </c:pt>
                <c:pt idx="5617">
                  <c:v>43.2</c:v>
                </c:pt>
                <c:pt idx="5618">
                  <c:v>258.5</c:v>
                </c:pt>
                <c:pt idx="5619">
                  <c:v>154</c:v>
                </c:pt>
                <c:pt idx="5620">
                  <c:v>22</c:v>
                </c:pt>
                <c:pt idx="5621">
                  <c:v>115.5</c:v>
                </c:pt>
                <c:pt idx="5622">
                  <c:v>154</c:v>
                </c:pt>
                <c:pt idx="5623">
                  <c:v>70</c:v>
                </c:pt>
                <c:pt idx="5624">
                  <c:v>36.54</c:v>
                </c:pt>
                <c:pt idx="5625">
                  <c:v>154</c:v>
                </c:pt>
                <c:pt idx="5626">
                  <c:v>69</c:v>
                </c:pt>
                <c:pt idx="5627">
                  <c:v>308</c:v>
                </c:pt>
                <c:pt idx="5628">
                  <c:v>99</c:v>
                </c:pt>
                <c:pt idx="5629">
                  <c:v>198</c:v>
                </c:pt>
                <c:pt idx="5630">
                  <c:v>33</c:v>
                </c:pt>
                <c:pt idx="5631">
                  <c:v>132</c:v>
                </c:pt>
                <c:pt idx="5632">
                  <c:v>308</c:v>
                </c:pt>
                <c:pt idx="5633">
                  <c:v>154</c:v>
                </c:pt>
                <c:pt idx="5634">
                  <c:v>154</c:v>
                </c:pt>
                <c:pt idx="5635">
                  <c:v>23</c:v>
                </c:pt>
                <c:pt idx="5636">
                  <c:v>154</c:v>
                </c:pt>
                <c:pt idx="5637">
                  <c:v>46</c:v>
                </c:pt>
                <c:pt idx="5638">
                  <c:v>154</c:v>
                </c:pt>
                <c:pt idx="5639">
                  <c:v>154</c:v>
                </c:pt>
                <c:pt idx="5640">
                  <c:v>209</c:v>
                </c:pt>
                <c:pt idx="5641">
                  <c:v>77</c:v>
                </c:pt>
                <c:pt idx="5642">
                  <c:v>120</c:v>
                </c:pt>
                <c:pt idx="5643">
                  <c:v>23</c:v>
                </c:pt>
                <c:pt idx="5644">
                  <c:v>77</c:v>
                </c:pt>
                <c:pt idx="5645">
                  <c:v>77</c:v>
                </c:pt>
                <c:pt idx="5646">
                  <c:v>77</c:v>
                </c:pt>
                <c:pt idx="5647">
                  <c:v>154</c:v>
                </c:pt>
                <c:pt idx="5648">
                  <c:v>241.5</c:v>
                </c:pt>
                <c:pt idx="5649">
                  <c:v>66</c:v>
                </c:pt>
                <c:pt idx="5650">
                  <c:v>124.2</c:v>
                </c:pt>
                <c:pt idx="5651">
                  <c:v>154</c:v>
                </c:pt>
                <c:pt idx="5652">
                  <c:v>92</c:v>
                </c:pt>
                <c:pt idx="5653">
                  <c:v>23</c:v>
                </c:pt>
                <c:pt idx="5654">
                  <c:v>154</c:v>
                </c:pt>
                <c:pt idx="5655">
                  <c:v>231</c:v>
                </c:pt>
                <c:pt idx="5656">
                  <c:v>154</c:v>
                </c:pt>
                <c:pt idx="5657">
                  <c:v>99</c:v>
                </c:pt>
                <c:pt idx="5658">
                  <c:v>176</c:v>
                </c:pt>
                <c:pt idx="5659">
                  <c:v>38.5</c:v>
                </c:pt>
                <c:pt idx="5660">
                  <c:v>23</c:v>
                </c:pt>
                <c:pt idx="5661">
                  <c:v>154</c:v>
                </c:pt>
                <c:pt idx="5662">
                  <c:v>99</c:v>
                </c:pt>
                <c:pt idx="5663">
                  <c:v>77</c:v>
                </c:pt>
                <c:pt idx="5664">
                  <c:v>33</c:v>
                </c:pt>
                <c:pt idx="5665">
                  <c:v>198</c:v>
                </c:pt>
                <c:pt idx="5666">
                  <c:v>77</c:v>
                </c:pt>
                <c:pt idx="5667">
                  <c:v>77</c:v>
                </c:pt>
                <c:pt idx="5668">
                  <c:v>120</c:v>
                </c:pt>
                <c:pt idx="5669">
                  <c:v>154</c:v>
                </c:pt>
                <c:pt idx="5670">
                  <c:v>23</c:v>
                </c:pt>
                <c:pt idx="5671">
                  <c:v>198</c:v>
                </c:pt>
                <c:pt idx="5672">
                  <c:v>99</c:v>
                </c:pt>
                <c:pt idx="5673">
                  <c:v>308</c:v>
                </c:pt>
                <c:pt idx="5674">
                  <c:v>99</c:v>
                </c:pt>
                <c:pt idx="5675">
                  <c:v>77</c:v>
                </c:pt>
                <c:pt idx="5676">
                  <c:v>60</c:v>
                </c:pt>
                <c:pt idx="5677">
                  <c:v>154</c:v>
                </c:pt>
                <c:pt idx="5678">
                  <c:v>99</c:v>
                </c:pt>
                <c:pt idx="5679">
                  <c:v>104.5</c:v>
                </c:pt>
                <c:pt idx="5680">
                  <c:v>176</c:v>
                </c:pt>
                <c:pt idx="5681">
                  <c:v>154</c:v>
                </c:pt>
                <c:pt idx="5682">
                  <c:v>91.35</c:v>
                </c:pt>
                <c:pt idx="5683">
                  <c:v>154</c:v>
                </c:pt>
                <c:pt idx="5684">
                  <c:v>154</c:v>
                </c:pt>
                <c:pt idx="5685">
                  <c:v>121</c:v>
                </c:pt>
                <c:pt idx="5686">
                  <c:v>16.5</c:v>
                </c:pt>
                <c:pt idx="5687">
                  <c:v>308</c:v>
                </c:pt>
                <c:pt idx="5688">
                  <c:v>33</c:v>
                </c:pt>
                <c:pt idx="5689">
                  <c:v>154</c:v>
                </c:pt>
                <c:pt idx="5690">
                  <c:v>121</c:v>
                </c:pt>
                <c:pt idx="5691">
                  <c:v>154</c:v>
                </c:pt>
                <c:pt idx="5692">
                  <c:v>92</c:v>
                </c:pt>
                <c:pt idx="5693">
                  <c:v>77</c:v>
                </c:pt>
                <c:pt idx="5694">
                  <c:v>60</c:v>
                </c:pt>
                <c:pt idx="5695">
                  <c:v>154</c:v>
                </c:pt>
                <c:pt idx="5696">
                  <c:v>308</c:v>
                </c:pt>
                <c:pt idx="5697">
                  <c:v>99</c:v>
                </c:pt>
                <c:pt idx="5698">
                  <c:v>176</c:v>
                </c:pt>
                <c:pt idx="5699">
                  <c:v>92</c:v>
                </c:pt>
                <c:pt idx="5700">
                  <c:v>308</c:v>
                </c:pt>
                <c:pt idx="5701">
                  <c:v>46</c:v>
                </c:pt>
                <c:pt idx="5702">
                  <c:v>115</c:v>
                </c:pt>
                <c:pt idx="5703">
                  <c:v>110</c:v>
                </c:pt>
                <c:pt idx="5704">
                  <c:v>104.5</c:v>
                </c:pt>
                <c:pt idx="5705">
                  <c:v>308</c:v>
                </c:pt>
                <c:pt idx="5706">
                  <c:v>104.5</c:v>
                </c:pt>
                <c:pt idx="5707">
                  <c:v>470</c:v>
                </c:pt>
                <c:pt idx="5708">
                  <c:v>104.5</c:v>
                </c:pt>
                <c:pt idx="5709">
                  <c:v>176</c:v>
                </c:pt>
                <c:pt idx="5710">
                  <c:v>110</c:v>
                </c:pt>
                <c:pt idx="5711">
                  <c:v>33</c:v>
                </c:pt>
                <c:pt idx="5712">
                  <c:v>308</c:v>
                </c:pt>
                <c:pt idx="5713">
                  <c:v>308</c:v>
                </c:pt>
                <c:pt idx="5714">
                  <c:v>23</c:v>
                </c:pt>
                <c:pt idx="5715">
                  <c:v>184</c:v>
                </c:pt>
                <c:pt idx="5716">
                  <c:v>154</c:v>
                </c:pt>
                <c:pt idx="5717">
                  <c:v>92</c:v>
                </c:pt>
                <c:pt idx="5718">
                  <c:v>132</c:v>
                </c:pt>
                <c:pt idx="5719">
                  <c:v>99</c:v>
                </c:pt>
                <c:pt idx="5720">
                  <c:v>462</c:v>
                </c:pt>
                <c:pt idx="5721">
                  <c:v>92</c:v>
                </c:pt>
                <c:pt idx="5722">
                  <c:v>104.5</c:v>
                </c:pt>
                <c:pt idx="5723">
                  <c:v>209</c:v>
                </c:pt>
                <c:pt idx="5724">
                  <c:v>165</c:v>
                </c:pt>
                <c:pt idx="5725">
                  <c:v>154</c:v>
                </c:pt>
                <c:pt idx="5726">
                  <c:v>110</c:v>
                </c:pt>
                <c:pt idx="5727">
                  <c:v>154</c:v>
                </c:pt>
                <c:pt idx="5728">
                  <c:v>154</c:v>
                </c:pt>
                <c:pt idx="5729">
                  <c:v>308</c:v>
                </c:pt>
                <c:pt idx="5730">
                  <c:v>16.5</c:v>
                </c:pt>
                <c:pt idx="5731">
                  <c:v>89.6</c:v>
                </c:pt>
                <c:pt idx="5732">
                  <c:v>154</c:v>
                </c:pt>
                <c:pt idx="5733">
                  <c:v>154</c:v>
                </c:pt>
                <c:pt idx="5734">
                  <c:v>110</c:v>
                </c:pt>
                <c:pt idx="5735">
                  <c:v>154</c:v>
                </c:pt>
                <c:pt idx="5736">
                  <c:v>16.5</c:v>
                </c:pt>
                <c:pt idx="5737">
                  <c:v>104.5</c:v>
                </c:pt>
                <c:pt idx="5738">
                  <c:v>154</c:v>
                </c:pt>
                <c:pt idx="5739">
                  <c:v>154</c:v>
                </c:pt>
                <c:pt idx="5740">
                  <c:v>154</c:v>
                </c:pt>
                <c:pt idx="5741">
                  <c:v>154</c:v>
                </c:pt>
                <c:pt idx="5742">
                  <c:v>46</c:v>
                </c:pt>
                <c:pt idx="5743">
                  <c:v>99</c:v>
                </c:pt>
                <c:pt idx="5744">
                  <c:v>138</c:v>
                </c:pt>
                <c:pt idx="5745">
                  <c:v>120</c:v>
                </c:pt>
                <c:pt idx="5746">
                  <c:v>308</c:v>
                </c:pt>
                <c:pt idx="5747">
                  <c:v>60</c:v>
                </c:pt>
                <c:pt idx="5748">
                  <c:v>154</c:v>
                </c:pt>
                <c:pt idx="5749">
                  <c:v>69</c:v>
                </c:pt>
                <c:pt idx="5750">
                  <c:v>308</c:v>
                </c:pt>
                <c:pt idx="5751">
                  <c:v>154</c:v>
                </c:pt>
                <c:pt idx="5752">
                  <c:v>154</c:v>
                </c:pt>
                <c:pt idx="5753">
                  <c:v>462</c:v>
                </c:pt>
                <c:pt idx="5754">
                  <c:v>49.5</c:v>
                </c:pt>
                <c:pt idx="5755">
                  <c:v>154</c:v>
                </c:pt>
                <c:pt idx="5756">
                  <c:v>308</c:v>
                </c:pt>
                <c:pt idx="5757">
                  <c:v>462</c:v>
                </c:pt>
                <c:pt idx="5758">
                  <c:v>44</c:v>
                </c:pt>
                <c:pt idx="5759">
                  <c:v>77</c:v>
                </c:pt>
                <c:pt idx="5760">
                  <c:v>224</c:v>
                </c:pt>
                <c:pt idx="5761">
                  <c:v>154</c:v>
                </c:pt>
                <c:pt idx="5762">
                  <c:v>308</c:v>
                </c:pt>
                <c:pt idx="5763">
                  <c:v>77</c:v>
                </c:pt>
                <c:pt idx="5764">
                  <c:v>77</c:v>
                </c:pt>
                <c:pt idx="5765">
                  <c:v>154</c:v>
                </c:pt>
                <c:pt idx="5766">
                  <c:v>104.5</c:v>
                </c:pt>
                <c:pt idx="5767">
                  <c:v>110</c:v>
                </c:pt>
                <c:pt idx="5768">
                  <c:v>35</c:v>
                </c:pt>
                <c:pt idx="5769">
                  <c:v>99</c:v>
                </c:pt>
                <c:pt idx="5770">
                  <c:v>154</c:v>
                </c:pt>
                <c:pt idx="5771">
                  <c:v>154</c:v>
                </c:pt>
                <c:pt idx="5772">
                  <c:v>99</c:v>
                </c:pt>
                <c:pt idx="5773">
                  <c:v>154</c:v>
                </c:pt>
                <c:pt idx="5774">
                  <c:v>154</c:v>
                </c:pt>
                <c:pt idx="5775">
                  <c:v>308</c:v>
                </c:pt>
                <c:pt idx="5776">
                  <c:v>89.6</c:v>
                </c:pt>
                <c:pt idx="5777">
                  <c:v>246.6</c:v>
                </c:pt>
                <c:pt idx="5778">
                  <c:v>154</c:v>
                </c:pt>
                <c:pt idx="5779">
                  <c:v>154</c:v>
                </c:pt>
                <c:pt idx="5780">
                  <c:v>104.5</c:v>
                </c:pt>
                <c:pt idx="5781">
                  <c:v>77</c:v>
                </c:pt>
                <c:pt idx="5782">
                  <c:v>77</c:v>
                </c:pt>
                <c:pt idx="5783">
                  <c:v>176</c:v>
                </c:pt>
                <c:pt idx="5784">
                  <c:v>154</c:v>
                </c:pt>
                <c:pt idx="5785">
                  <c:v>145.6</c:v>
                </c:pt>
                <c:pt idx="5786">
                  <c:v>34.5</c:v>
                </c:pt>
                <c:pt idx="5787">
                  <c:v>154</c:v>
                </c:pt>
                <c:pt idx="5788">
                  <c:v>154</c:v>
                </c:pt>
                <c:pt idx="5789">
                  <c:v>198</c:v>
                </c:pt>
                <c:pt idx="5790">
                  <c:v>104.5</c:v>
                </c:pt>
                <c:pt idx="5791">
                  <c:v>154</c:v>
                </c:pt>
                <c:pt idx="5792">
                  <c:v>46</c:v>
                </c:pt>
                <c:pt idx="5793">
                  <c:v>154</c:v>
                </c:pt>
                <c:pt idx="5794">
                  <c:v>154</c:v>
                </c:pt>
                <c:pt idx="5795">
                  <c:v>104.5</c:v>
                </c:pt>
                <c:pt idx="5796">
                  <c:v>145.6</c:v>
                </c:pt>
                <c:pt idx="5797">
                  <c:v>46</c:v>
                </c:pt>
                <c:pt idx="5798">
                  <c:v>154</c:v>
                </c:pt>
                <c:pt idx="5799">
                  <c:v>154</c:v>
                </c:pt>
                <c:pt idx="5800">
                  <c:v>154</c:v>
                </c:pt>
                <c:pt idx="5801">
                  <c:v>308</c:v>
                </c:pt>
                <c:pt idx="5802">
                  <c:v>33</c:v>
                </c:pt>
                <c:pt idx="5803">
                  <c:v>154</c:v>
                </c:pt>
                <c:pt idx="5804">
                  <c:v>495</c:v>
                </c:pt>
                <c:pt idx="5805">
                  <c:v>176</c:v>
                </c:pt>
                <c:pt idx="5806">
                  <c:v>291.2</c:v>
                </c:pt>
                <c:pt idx="5807">
                  <c:v>145.6</c:v>
                </c:pt>
                <c:pt idx="5808">
                  <c:v>154</c:v>
                </c:pt>
                <c:pt idx="5809">
                  <c:v>99</c:v>
                </c:pt>
                <c:pt idx="5810">
                  <c:v>110</c:v>
                </c:pt>
                <c:pt idx="5811">
                  <c:v>154</c:v>
                </c:pt>
                <c:pt idx="5812">
                  <c:v>154</c:v>
                </c:pt>
                <c:pt idx="5813">
                  <c:v>308</c:v>
                </c:pt>
                <c:pt idx="5814">
                  <c:v>154</c:v>
                </c:pt>
                <c:pt idx="5815">
                  <c:v>154</c:v>
                </c:pt>
                <c:pt idx="5816">
                  <c:v>280</c:v>
                </c:pt>
                <c:pt idx="5817">
                  <c:v>154</c:v>
                </c:pt>
                <c:pt idx="5818">
                  <c:v>198</c:v>
                </c:pt>
                <c:pt idx="5819">
                  <c:v>165</c:v>
                </c:pt>
                <c:pt idx="5820">
                  <c:v>180</c:v>
                </c:pt>
                <c:pt idx="5821">
                  <c:v>92</c:v>
                </c:pt>
                <c:pt idx="5822">
                  <c:v>154</c:v>
                </c:pt>
                <c:pt idx="5823">
                  <c:v>77</c:v>
                </c:pt>
                <c:pt idx="5824">
                  <c:v>308</c:v>
                </c:pt>
                <c:pt idx="5825">
                  <c:v>16.5</c:v>
                </c:pt>
                <c:pt idx="5826">
                  <c:v>62.1</c:v>
                </c:pt>
                <c:pt idx="5827">
                  <c:v>55</c:v>
                </c:pt>
                <c:pt idx="5828">
                  <c:v>185.39</c:v>
                </c:pt>
                <c:pt idx="5829">
                  <c:v>104.5</c:v>
                </c:pt>
                <c:pt idx="5830">
                  <c:v>46</c:v>
                </c:pt>
                <c:pt idx="5831">
                  <c:v>198</c:v>
                </c:pt>
                <c:pt idx="5832">
                  <c:v>154</c:v>
                </c:pt>
                <c:pt idx="5833">
                  <c:v>154</c:v>
                </c:pt>
                <c:pt idx="5834">
                  <c:v>154</c:v>
                </c:pt>
                <c:pt idx="5835">
                  <c:v>70</c:v>
                </c:pt>
                <c:pt idx="5836">
                  <c:v>55</c:v>
                </c:pt>
                <c:pt idx="5837">
                  <c:v>220</c:v>
                </c:pt>
                <c:pt idx="5838">
                  <c:v>16.5</c:v>
                </c:pt>
                <c:pt idx="5839">
                  <c:v>77</c:v>
                </c:pt>
                <c:pt idx="5840">
                  <c:v>104.5</c:v>
                </c:pt>
                <c:pt idx="5841">
                  <c:v>291.2</c:v>
                </c:pt>
                <c:pt idx="5842">
                  <c:v>145.6</c:v>
                </c:pt>
                <c:pt idx="5843">
                  <c:v>291.2</c:v>
                </c:pt>
                <c:pt idx="5844">
                  <c:v>23</c:v>
                </c:pt>
                <c:pt idx="5845">
                  <c:v>99</c:v>
                </c:pt>
                <c:pt idx="5846">
                  <c:v>198</c:v>
                </c:pt>
                <c:pt idx="5847">
                  <c:v>330</c:v>
                </c:pt>
                <c:pt idx="5848">
                  <c:v>176</c:v>
                </c:pt>
                <c:pt idx="5849">
                  <c:v>100</c:v>
                </c:pt>
                <c:pt idx="5850">
                  <c:v>110</c:v>
                </c:pt>
                <c:pt idx="5851">
                  <c:v>110</c:v>
                </c:pt>
                <c:pt idx="5852">
                  <c:v>77</c:v>
                </c:pt>
                <c:pt idx="5853">
                  <c:v>77</c:v>
                </c:pt>
                <c:pt idx="5854">
                  <c:v>176</c:v>
                </c:pt>
                <c:pt idx="5855">
                  <c:v>198</c:v>
                </c:pt>
                <c:pt idx="5856">
                  <c:v>110</c:v>
                </c:pt>
                <c:pt idx="5857">
                  <c:v>154</c:v>
                </c:pt>
                <c:pt idx="5858">
                  <c:v>55</c:v>
                </c:pt>
                <c:pt idx="5859">
                  <c:v>184</c:v>
                </c:pt>
                <c:pt idx="5860">
                  <c:v>154</c:v>
                </c:pt>
                <c:pt idx="5861">
                  <c:v>308</c:v>
                </c:pt>
                <c:pt idx="5862">
                  <c:v>123.3</c:v>
                </c:pt>
                <c:pt idx="5863">
                  <c:v>253</c:v>
                </c:pt>
                <c:pt idx="5864">
                  <c:v>99</c:v>
                </c:pt>
                <c:pt idx="5865">
                  <c:v>209</c:v>
                </c:pt>
                <c:pt idx="5866">
                  <c:v>154</c:v>
                </c:pt>
                <c:pt idx="5867">
                  <c:v>77</c:v>
                </c:pt>
                <c:pt idx="5868">
                  <c:v>55</c:v>
                </c:pt>
                <c:pt idx="5869">
                  <c:v>82.5</c:v>
                </c:pt>
                <c:pt idx="5870">
                  <c:v>68.66</c:v>
                </c:pt>
                <c:pt idx="5871">
                  <c:v>392</c:v>
                </c:pt>
                <c:pt idx="5872">
                  <c:v>34.5</c:v>
                </c:pt>
                <c:pt idx="5873">
                  <c:v>308</c:v>
                </c:pt>
                <c:pt idx="5874">
                  <c:v>154</c:v>
                </c:pt>
                <c:pt idx="5875">
                  <c:v>308</c:v>
                </c:pt>
                <c:pt idx="5876">
                  <c:v>16.5</c:v>
                </c:pt>
                <c:pt idx="5877">
                  <c:v>37.6</c:v>
                </c:pt>
                <c:pt idx="5878">
                  <c:v>154</c:v>
                </c:pt>
                <c:pt idx="5879">
                  <c:v>16.5</c:v>
                </c:pt>
                <c:pt idx="5880">
                  <c:v>154</c:v>
                </c:pt>
                <c:pt idx="5881">
                  <c:v>77</c:v>
                </c:pt>
                <c:pt idx="5882">
                  <c:v>154</c:v>
                </c:pt>
                <c:pt idx="5883">
                  <c:v>176</c:v>
                </c:pt>
                <c:pt idx="5884">
                  <c:v>154</c:v>
                </c:pt>
                <c:pt idx="5885">
                  <c:v>154</c:v>
                </c:pt>
                <c:pt idx="5886">
                  <c:v>33</c:v>
                </c:pt>
                <c:pt idx="5887">
                  <c:v>67.2</c:v>
                </c:pt>
                <c:pt idx="5888">
                  <c:v>313.5</c:v>
                </c:pt>
                <c:pt idx="5889">
                  <c:v>154</c:v>
                </c:pt>
                <c:pt idx="5890">
                  <c:v>33</c:v>
                </c:pt>
                <c:pt idx="5891">
                  <c:v>154</c:v>
                </c:pt>
                <c:pt idx="5892">
                  <c:v>154</c:v>
                </c:pt>
                <c:pt idx="5893">
                  <c:v>154</c:v>
                </c:pt>
                <c:pt idx="5894">
                  <c:v>154</c:v>
                </c:pt>
                <c:pt idx="5895">
                  <c:v>176</c:v>
                </c:pt>
                <c:pt idx="5896">
                  <c:v>145.6</c:v>
                </c:pt>
                <c:pt idx="5897">
                  <c:v>49.5</c:v>
                </c:pt>
                <c:pt idx="5898">
                  <c:v>154</c:v>
                </c:pt>
                <c:pt idx="5899">
                  <c:v>77</c:v>
                </c:pt>
                <c:pt idx="5900">
                  <c:v>77</c:v>
                </c:pt>
                <c:pt idx="5901">
                  <c:v>154</c:v>
                </c:pt>
                <c:pt idx="5902">
                  <c:v>77</c:v>
                </c:pt>
                <c:pt idx="5903">
                  <c:v>154</c:v>
                </c:pt>
                <c:pt idx="5904">
                  <c:v>154</c:v>
                </c:pt>
                <c:pt idx="5905">
                  <c:v>100.8</c:v>
                </c:pt>
                <c:pt idx="5906">
                  <c:v>200</c:v>
                </c:pt>
                <c:pt idx="5907">
                  <c:v>77</c:v>
                </c:pt>
                <c:pt idx="5908">
                  <c:v>110</c:v>
                </c:pt>
                <c:pt idx="5909">
                  <c:v>99</c:v>
                </c:pt>
                <c:pt idx="5910">
                  <c:v>99</c:v>
                </c:pt>
                <c:pt idx="5911">
                  <c:v>308</c:v>
                </c:pt>
                <c:pt idx="5912">
                  <c:v>308</c:v>
                </c:pt>
                <c:pt idx="5913">
                  <c:v>258.5</c:v>
                </c:pt>
                <c:pt idx="5914">
                  <c:v>154</c:v>
                </c:pt>
                <c:pt idx="5915">
                  <c:v>60</c:v>
                </c:pt>
                <c:pt idx="5916">
                  <c:v>99</c:v>
                </c:pt>
                <c:pt idx="5917">
                  <c:v>154</c:v>
                </c:pt>
                <c:pt idx="5918">
                  <c:v>123.3</c:v>
                </c:pt>
                <c:pt idx="5919">
                  <c:v>123.3</c:v>
                </c:pt>
                <c:pt idx="5920">
                  <c:v>123.3</c:v>
                </c:pt>
                <c:pt idx="5921">
                  <c:v>154</c:v>
                </c:pt>
                <c:pt idx="5922">
                  <c:v>154</c:v>
                </c:pt>
                <c:pt idx="5923">
                  <c:v>550</c:v>
                </c:pt>
                <c:pt idx="5924">
                  <c:v>184</c:v>
                </c:pt>
                <c:pt idx="5925">
                  <c:v>154</c:v>
                </c:pt>
                <c:pt idx="5926">
                  <c:v>154</c:v>
                </c:pt>
                <c:pt idx="5927">
                  <c:v>55</c:v>
                </c:pt>
                <c:pt idx="5928">
                  <c:v>154</c:v>
                </c:pt>
                <c:pt idx="5929">
                  <c:v>154</c:v>
                </c:pt>
                <c:pt idx="5930">
                  <c:v>104.5</c:v>
                </c:pt>
                <c:pt idx="5931">
                  <c:v>18.34</c:v>
                </c:pt>
                <c:pt idx="5932">
                  <c:v>176</c:v>
                </c:pt>
                <c:pt idx="5933">
                  <c:v>99</c:v>
                </c:pt>
                <c:pt idx="5934">
                  <c:v>308</c:v>
                </c:pt>
                <c:pt idx="5935">
                  <c:v>115</c:v>
                </c:pt>
                <c:pt idx="5936">
                  <c:v>23</c:v>
                </c:pt>
                <c:pt idx="5937">
                  <c:v>209</c:v>
                </c:pt>
                <c:pt idx="5938">
                  <c:v>99</c:v>
                </c:pt>
                <c:pt idx="5939">
                  <c:v>92</c:v>
                </c:pt>
                <c:pt idx="5940">
                  <c:v>308</c:v>
                </c:pt>
                <c:pt idx="5941">
                  <c:v>154</c:v>
                </c:pt>
                <c:pt idx="5942">
                  <c:v>154</c:v>
                </c:pt>
                <c:pt idx="5943">
                  <c:v>93.15</c:v>
                </c:pt>
                <c:pt idx="5944">
                  <c:v>99</c:v>
                </c:pt>
                <c:pt idx="5945">
                  <c:v>154</c:v>
                </c:pt>
                <c:pt idx="5946">
                  <c:v>176</c:v>
                </c:pt>
                <c:pt idx="5947">
                  <c:v>154</c:v>
                </c:pt>
                <c:pt idx="5948">
                  <c:v>154</c:v>
                </c:pt>
                <c:pt idx="5949">
                  <c:v>154</c:v>
                </c:pt>
                <c:pt idx="5950">
                  <c:v>440</c:v>
                </c:pt>
                <c:pt idx="5951">
                  <c:v>154</c:v>
                </c:pt>
                <c:pt idx="5952">
                  <c:v>104.5</c:v>
                </c:pt>
                <c:pt idx="5953">
                  <c:v>33</c:v>
                </c:pt>
                <c:pt idx="5954">
                  <c:v>123.3</c:v>
                </c:pt>
                <c:pt idx="5955">
                  <c:v>36.659999999999997</c:v>
                </c:pt>
                <c:pt idx="5956">
                  <c:v>154</c:v>
                </c:pt>
                <c:pt idx="5957">
                  <c:v>154</c:v>
                </c:pt>
                <c:pt idx="5958">
                  <c:v>154</c:v>
                </c:pt>
                <c:pt idx="5959">
                  <c:v>154</c:v>
                </c:pt>
                <c:pt idx="5960">
                  <c:v>448</c:v>
                </c:pt>
                <c:pt idx="5961">
                  <c:v>23</c:v>
                </c:pt>
                <c:pt idx="5962">
                  <c:v>154</c:v>
                </c:pt>
                <c:pt idx="5963">
                  <c:v>308</c:v>
                </c:pt>
                <c:pt idx="5964">
                  <c:v>308</c:v>
                </c:pt>
                <c:pt idx="5965">
                  <c:v>154</c:v>
                </c:pt>
                <c:pt idx="5966">
                  <c:v>104.5</c:v>
                </c:pt>
                <c:pt idx="5967">
                  <c:v>145.6</c:v>
                </c:pt>
                <c:pt idx="5968">
                  <c:v>33</c:v>
                </c:pt>
                <c:pt idx="5969">
                  <c:v>145.6</c:v>
                </c:pt>
                <c:pt idx="5970">
                  <c:v>77</c:v>
                </c:pt>
                <c:pt idx="5971">
                  <c:v>77</c:v>
                </c:pt>
                <c:pt idx="5972">
                  <c:v>209</c:v>
                </c:pt>
                <c:pt idx="5973">
                  <c:v>110</c:v>
                </c:pt>
                <c:pt idx="5974">
                  <c:v>176</c:v>
                </c:pt>
                <c:pt idx="5975">
                  <c:v>123.3</c:v>
                </c:pt>
                <c:pt idx="5976">
                  <c:v>67.2</c:v>
                </c:pt>
                <c:pt idx="5977">
                  <c:v>67.2</c:v>
                </c:pt>
                <c:pt idx="5978">
                  <c:v>275</c:v>
                </c:pt>
                <c:pt idx="5979">
                  <c:v>336</c:v>
                </c:pt>
                <c:pt idx="5980">
                  <c:v>57.5</c:v>
                </c:pt>
                <c:pt idx="5981">
                  <c:v>145.6</c:v>
                </c:pt>
                <c:pt idx="5982">
                  <c:v>16.5</c:v>
                </c:pt>
                <c:pt idx="5983">
                  <c:v>145.6</c:v>
                </c:pt>
                <c:pt idx="5984">
                  <c:v>23</c:v>
                </c:pt>
                <c:pt idx="5985">
                  <c:v>99</c:v>
                </c:pt>
                <c:pt idx="5986">
                  <c:v>168</c:v>
                </c:pt>
                <c:pt idx="5987">
                  <c:v>77</c:v>
                </c:pt>
                <c:pt idx="5988">
                  <c:v>198</c:v>
                </c:pt>
                <c:pt idx="5989">
                  <c:v>77</c:v>
                </c:pt>
                <c:pt idx="5990">
                  <c:v>36.659999999999997</c:v>
                </c:pt>
                <c:pt idx="5991">
                  <c:v>36.659999999999997</c:v>
                </c:pt>
                <c:pt idx="5992">
                  <c:v>99</c:v>
                </c:pt>
                <c:pt idx="5993">
                  <c:v>18.34</c:v>
                </c:pt>
                <c:pt idx="5994">
                  <c:v>44</c:v>
                </c:pt>
                <c:pt idx="5995">
                  <c:v>18.34</c:v>
                </c:pt>
                <c:pt idx="5996">
                  <c:v>198</c:v>
                </c:pt>
                <c:pt idx="5997">
                  <c:v>66</c:v>
                </c:pt>
                <c:pt idx="5998">
                  <c:v>132</c:v>
                </c:pt>
                <c:pt idx="5999">
                  <c:v>23</c:v>
                </c:pt>
                <c:pt idx="6000">
                  <c:v>69</c:v>
                </c:pt>
                <c:pt idx="6001">
                  <c:v>60.89</c:v>
                </c:pt>
                <c:pt idx="6002">
                  <c:v>66.989999999999995</c:v>
                </c:pt>
                <c:pt idx="6003">
                  <c:v>154</c:v>
                </c:pt>
                <c:pt idx="6004">
                  <c:v>16.5</c:v>
                </c:pt>
                <c:pt idx="6005">
                  <c:v>184</c:v>
                </c:pt>
                <c:pt idx="6006">
                  <c:v>154</c:v>
                </c:pt>
                <c:pt idx="6007">
                  <c:v>184</c:v>
                </c:pt>
                <c:pt idx="6008">
                  <c:v>55</c:v>
                </c:pt>
                <c:pt idx="6009">
                  <c:v>291.2</c:v>
                </c:pt>
                <c:pt idx="6010">
                  <c:v>50.75</c:v>
                </c:pt>
                <c:pt idx="6011">
                  <c:v>176</c:v>
                </c:pt>
                <c:pt idx="6012">
                  <c:v>145.6</c:v>
                </c:pt>
                <c:pt idx="6013">
                  <c:v>23</c:v>
                </c:pt>
                <c:pt idx="6014">
                  <c:v>50</c:v>
                </c:pt>
                <c:pt idx="6015">
                  <c:v>440</c:v>
                </c:pt>
                <c:pt idx="6016">
                  <c:v>165</c:v>
                </c:pt>
                <c:pt idx="6017">
                  <c:v>92</c:v>
                </c:pt>
                <c:pt idx="6018">
                  <c:v>440</c:v>
                </c:pt>
                <c:pt idx="6019">
                  <c:v>30.45</c:v>
                </c:pt>
                <c:pt idx="6020">
                  <c:v>30.45</c:v>
                </c:pt>
                <c:pt idx="6021">
                  <c:v>123.3</c:v>
                </c:pt>
                <c:pt idx="6022">
                  <c:v>100</c:v>
                </c:pt>
                <c:pt idx="6023">
                  <c:v>57.5</c:v>
                </c:pt>
                <c:pt idx="6024">
                  <c:v>330</c:v>
                </c:pt>
                <c:pt idx="6025">
                  <c:v>99</c:v>
                </c:pt>
                <c:pt idx="6026">
                  <c:v>33</c:v>
                </c:pt>
                <c:pt idx="6027">
                  <c:v>112</c:v>
                </c:pt>
                <c:pt idx="6028">
                  <c:v>99</c:v>
                </c:pt>
                <c:pt idx="6029">
                  <c:v>198</c:v>
                </c:pt>
                <c:pt idx="6030">
                  <c:v>300</c:v>
                </c:pt>
                <c:pt idx="6031">
                  <c:v>132</c:v>
                </c:pt>
                <c:pt idx="6032">
                  <c:v>132</c:v>
                </c:pt>
                <c:pt idx="6033">
                  <c:v>99</c:v>
                </c:pt>
                <c:pt idx="6034">
                  <c:v>73.069999999999993</c:v>
                </c:pt>
                <c:pt idx="6035">
                  <c:v>123.3</c:v>
                </c:pt>
                <c:pt idx="6036">
                  <c:v>198</c:v>
                </c:pt>
                <c:pt idx="6037">
                  <c:v>165</c:v>
                </c:pt>
                <c:pt idx="6038">
                  <c:v>145.6</c:v>
                </c:pt>
                <c:pt idx="6039">
                  <c:v>264</c:v>
                </c:pt>
                <c:pt idx="6040">
                  <c:v>23</c:v>
                </c:pt>
                <c:pt idx="6041">
                  <c:v>77</c:v>
                </c:pt>
                <c:pt idx="6042">
                  <c:v>264</c:v>
                </c:pt>
                <c:pt idx="6043">
                  <c:v>134.4</c:v>
                </c:pt>
                <c:pt idx="6044">
                  <c:v>145.6</c:v>
                </c:pt>
                <c:pt idx="6045">
                  <c:v>145.6</c:v>
                </c:pt>
                <c:pt idx="6046">
                  <c:v>165</c:v>
                </c:pt>
                <c:pt idx="6047">
                  <c:v>55</c:v>
                </c:pt>
                <c:pt idx="6048">
                  <c:v>132</c:v>
                </c:pt>
                <c:pt idx="6049">
                  <c:v>16.5</c:v>
                </c:pt>
                <c:pt idx="6050">
                  <c:v>132</c:v>
                </c:pt>
                <c:pt idx="6051">
                  <c:v>16.5</c:v>
                </c:pt>
                <c:pt idx="6052">
                  <c:v>99</c:v>
                </c:pt>
                <c:pt idx="6053">
                  <c:v>145.6</c:v>
                </c:pt>
                <c:pt idx="6054">
                  <c:v>132</c:v>
                </c:pt>
                <c:pt idx="6055">
                  <c:v>264</c:v>
                </c:pt>
                <c:pt idx="6056">
                  <c:v>246.6</c:v>
                </c:pt>
                <c:pt idx="6057">
                  <c:v>537.79999999999995</c:v>
                </c:pt>
                <c:pt idx="6058">
                  <c:v>145.6</c:v>
                </c:pt>
                <c:pt idx="6059">
                  <c:v>264</c:v>
                </c:pt>
                <c:pt idx="6060">
                  <c:v>77</c:v>
                </c:pt>
                <c:pt idx="6061">
                  <c:v>145.6</c:v>
                </c:pt>
                <c:pt idx="6062">
                  <c:v>582.4</c:v>
                </c:pt>
                <c:pt idx="6063">
                  <c:v>145.6</c:v>
                </c:pt>
                <c:pt idx="6064">
                  <c:v>132</c:v>
                </c:pt>
                <c:pt idx="6065">
                  <c:v>145.6</c:v>
                </c:pt>
                <c:pt idx="6066">
                  <c:v>99</c:v>
                </c:pt>
                <c:pt idx="6067">
                  <c:v>176</c:v>
                </c:pt>
                <c:pt idx="6068">
                  <c:v>112</c:v>
                </c:pt>
                <c:pt idx="6069">
                  <c:v>99</c:v>
                </c:pt>
                <c:pt idx="6070">
                  <c:v>123.3</c:v>
                </c:pt>
                <c:pt idx="6071">
                  <c:v>145.6</c:v>
                </c:pt>
                <c:pt idx="6072">
                  <c:v>112</c:v>
                </c:pt>
                <c:pt idx="6073">
                  <c:v>112</c:v>
                </c:pt>
                <c:pt idx="6074">
                  <c:v>33</c:v>
                </c:pt>
                <c:pt idx="6075">
                  <c:v>179.2</c:v>
                </c:pt>
                <c:pt idx="6076">
                  <c:v>110</c:v>
                </c:pt>
                <c:pt idx="6077">
                  <c:v>439.6</c:v>
                </c:pt>
                <c:pt idx="6078">
                  <c:v>275</c:v>
                </c:pt>
                <c:pt idx="6079">
                  <c:v>33</c:v>
                </c:pt>
                <c:pt idx="6080">
                  <c:v>23</c:v>
                </c:pt>
                <c:pt idx="6081">
                  <c:v>89.6</c:v>
                </c:pt>
                <c:pt idx="6082">
                  <c:v>132</c:v>
                </c:pt>
                <c:pt idx="6083">
                  <c:v>112</c:v>
                </c:pt>
                <c:pt idx="6084">
                  <c:v>77</c:v>
                </c:pt>
                <c:pt idx="6085">
                  <c:v>60.89</c:v>
                </c:pt>
                <c:pt idx="6086">
                  <c:v>112</c:v>
                </c:pt>
                <c:pt idx="6087">
                  <c:v>132</c:v>
                </c:pt>
                <c:pt idx="6088">
                  <c:v>198</c:v>
                </c:pt>
                <c:pt idx="6089">
                  <c:v>67.2</c:v>
                </c:pt>
                <c:pt idx="6090">
                  <c:v>297</c:v>
                </c:pt>
                <c:pt idx="6091">
                  <c:v>99</c:v>
                </c:pt>
                <c:pt idx="6092">
                  <c:v>132</c:v>
                </c:pt>
                <c:pt idx="6093">
                  <c:v>60</c:v>
                </c:pt>
                <c:pt idx="6094">
                  <c:v>120</c:v>
                </c:pt>
                <c:pt idx="6095">
                  <c:v>60.89</c:v>
                </c:pt>
                <c:pt idx="6096">
                  <c:v>115.5</c:v>
                </c:pt>
                <c:pt idx="6097">
                  <c:v>23</c:v>
                </c:pt>
                <c:pt idx="6098">
                  <c:v>57.5</c:v>
                </c:pt>
                <c:pt idx="6099">
                  <c:v>110</c:v>
                </c:pt>
                <c:pt idx="6100">
                  <c:v>16.5</c:v>
                </c:pt>
                <c:pt idx="6101">
                  <c:v>264</c:v>
                </c:pt>
                <c:pt idx="6102">
                  <c:v>440</c:v>
                </c:pt>
                <c:pt idx="6103">
                  <c:v>264</c:v>
                </c:pt>
                <c:pt idx="6104">
                  <c:v>264</c:v>
                </c:pt>
                <c:pt idx="6105">
                  <c:v>168</c:v>
                </c:pt>
                <c:pt idx="6106">
                  <c:v>92</c:v>
                </c:pt>
                <c:pt idx="6107">
                  <c:v>132</c:v>
                </c:pt>
                <c:pt idx="6108">
                  <c:v>297</c:v>
                </c:pt>
                <c:pt idx="6109">
                  <c:v>165</c:v>
                </c:pt>
                <c:pt idx="6110">
                  <c:v>156.80000000000001</c:v>
                </c:pt>
                <c:pt idx="6111">
                  <c:v>132</c:v>
                </c:pt>
                <c:pt idx="6112">
                  <c:v>110</c:v>
                </c:pt>
                <c:pt idx="6113">
                  <c:v>23</c:v>
                </c:pt>
                <c:pt idx="6114">
                  <c:v>440</c:v>
                </c:pt>
                <c:pt idx="6115">
                  <c:v>228.37</c:v>
                </c:pt>
                <c:pt idx="6116">
                  <c:v>132</c:v>
                </c:pt>
                <c:pt idx="6117">
                  <c:v>396</c:v>
                </c:pt>
                <c:pt idx="6118">
                  <c:v>38.5</c:v>
                </c:pt>
                <c:pt idx="6119">
                  <c:v>91.35</c:v>
                </c:pt>
                <c:pt idx="6120">
                  <c:v>230</c:v>
                </c:pt>
                <c:pt idx="6121">
                  <c:v>57.5</c:v>
                </c:pt>
                <c:pt idx="6122">
                  <c:v>99</c:v>
                </c:pt>
                <c:pt idx="6123">
                  <c:v>89.6</c:v>
                </c:pt>
                <c:pt idx="6124">
                  <c:v>165</c:v>
                </c:pt>
                <c:pt idx="6125">
                  <c:v>275</c:v>
                </c:pt>
                <c:pt idx="6126">
                  <c:v>231</c:v>
                </c:pt>
                <c:pt idx="6127">
                  <c:v>132</c:v>
                </c:pt>
                <c:pt idx="6128">
                  <c:v>99</c:v>
                </c:pt>
                <c:pt idx="6129">
                  <c:v>132</c:v>
                </c:pt>
                <c:pt idx="6130">
                  <c:v>231</c:v>
                </c:pt>
                <c:pt idx="6131">
                  <c:v>231</c:v>
                </c:pt>
                <c:pt idx="6132">
                  <c:v>396</c:v>
                </c:pt>
                <c:pt idx="6133">
                  <c:v>66</c:v>
                </c:pt>
                <c:pt idx="6134">
                  <c:v>132</c:v>
                </c:pt>
                <c:pt idx="6135">
                  <c:v>16.5</c:v>
                </c:pt>
                <c:pt idx="6136">
                  <c:v>33</c:v>
                </c:pt>
                <c:pt idx="6137">
                  <c:v>33</c:v>
                </c:pt>
                <c:pt idx="6138">
                  <c:v>89.6</c:v>
                </c:pt>
                <c:pt idx="6139">
                  <c:v>70</c:v>
                </c:pt>
                <c:pt idx="6140">
                  <c:v>132</c:v>
                </c:pt>
                <c:pt idx="6141">
                  <c:v>110</c:v>
                </c:pt>
                <c:pt idx="6142">
                  <c:v>132</c:v>
                </c:pt>
                <c:pt idx="6143">
                  <c:v>504</c:v>
                </c:pt>
                <c:pt idx="6144">
                  <c:v>198</c:v>
                </c:pt>
                <c:pt idx="6145">
                  <c:v>627</c:v>
                </c:pt>
                <c:pt idx="6146">
                  <c:v>99</c:v>
                </c:pt>
                <c:pt idx="6147">
                  <c:v>198</c:v>
                </c:pt>
                <c:pt idx="6148">
                  <c:v>264</c:v>
                </c:pt>
                <c:pt idx="6149">
                  <c:v>132</c:v>
                </c:pt>
                <c:pt idx="6150">
                  <c:v>132</c:v>
                </c:pt>
                <c:pt idx="6151">
                  <c:v>168</c:v>
                </c:pt>
                <c:pt idx="6152">
                  <c:v>168</c:v>
                </c:pt>
                <c:pt idx="6153">
                  <c:v>168</c:v>
                </c:pt>
                <c:pt idx="6154">
                  <c:v>168</c:v>
                </c:pt>
                <c:pt idx="6155">
                  <c:v>132</c:v>
                </c:pt>
                <c:pt idx="6156">
                  <c:v>132</c:v>
                </c:pt>
                <c:pt idx="6157">
                  <c:v>198</c:v>
                </c:pt>
                <c:pt idx="6158">
                  <c:v>132</c:v>
                </c:pt>
                <c:pt idx="6159">
                  <c:v>168</c:v>
                </c:pt>
                <c:pt idx="6160">
                  <c:v>99</c:v>
                </c:pt>
                <c:pt idx="6161">
                  <c:v>198</c:v>
                </c:pt>
                <c:pt idx="6162">
                  <c:v>16.5</c:v>
                </c:pt>
                <c:pt idx="6163">
                  <c:v>297</c:v>
                </c:pt>
                <c:pt idx="6164">
                  <c:v>99</c:v>
                </c:pt>
                <c:pt idx="6165">
                  <c:v>297</c:v>
                </c:pt>
                <c:pt idx="6166">
                  <c:v>132</c:v>
                </c:pt>
                <c:pt idx="6167">
                  <c:v>228</c:v>
                </c:pt>
                <c:pt idx="6168">
                  <c:v>132</c:v>
                </c:pt>
                <c:pt idx="6169">
                  <c:v>715</c:v>
                </c:pt>
                <c:pt idx="6170">
                  <c:v>440</c:v>
                </c:pt>
                <c:pt idx="6171">
                  <c:v>46</c:v>
                </c:pt>
                <c:pt idx="6172">
                  <c:v>25.37</c:v>
                </c:pt>
                <c:pt idx="6173">
                  <c:v>49.5</c:v>
                </c:pt>
                <c:pt idx="6174">
                  <c:v>70</c:v>
                </c:pt>
                <c:pt idx="6175">
                  <c:v>184</c:v>
                </c:pt>
                <c:pt idx="6176">
                  <c:v>93.15</c:v>
                </c:pt>
                <c:pt idx="6177">
                  <c:v>60.89</c:v>
                </c:pt>
                <c:pt idx="6178">
                  <c:v>33</c:v>
                </c:pt>
                <c:pt idx="6179">
                  <c:v>138</c:v>
                </c:pt>
                <c:pt idx="6180">
                  <c:v>49.5</c:v>
                </c:pt>
                <c:pt idx="6181">
                  <c:v>715</c:v>
                </c:pt>
                <c:pt idx="6182">
                  <c:v>49.5</c:v>
                </c:pt>
                <c:pt idx="6183">
                  <c:v>33</c:v>
                </c:pt>
                <c:pt idx="6184">
                  <c:v>16.5</c:v>
                </c:pt>
                <c:pt idx="6185">
                  <c:v>49.5</c:v>
                </c:pt>
                <c:pt idx="6186">
                  <c:v>112</c:v>
                </c:pt>
                <c:pt idx="6187">
                  <c:v>23</c:v>
                </c:pt>
                <c:pt idx="6188">
                  <c:v>14</c:v>
                </c:pt>
                <c:pt idx="6189">
                  <c:v>440</c:v>
                </c:pt>
                <c:pt idx="6190">
                  <c:v>92</c:v>
                </c:pt>
                <c:pt idx="6191">
                  <c:v>92</c:v>
                </c:pt>
                <c:pt idx="6192">
                  <c:v>60</c:v>
                </c:pt>
                <c:pt idx="6193">
                  <c:v>275</c:v>
                </c:pt>
                <c:pt idx="6194">
                  <c:v>440</c:v>
                </c:pt>
                <c:pt idx="6195">
                  <c:v>16.5</c:v>
                </c:pt>
                <c:pt idx="6196">
                  <c:v>100</c:v>
                </c:pt>
                <c:pt idx="6197">
                  <c:v>184</c:v>
                </c:pt>
                <c:pt idx="6198">
                  <c:v>55</c:v>
                </c:pt>
                <c:pt idx="6199">
                  <c:v>275</c:v>
                </c:pt>
                <c:pt idx="6200">
                  <c:v>16.5</c:v>
                </c:pt>
                <c:pt idx="6201">
                  <c:v>660</c:v>
                </c:pt>
                <c:pt idx="6202">
                  <c:v>33</c:v>
                </c:pt>
                <c:pt idx="6203">
                  <c:v>16.5</c:v>
                </c:pt>
                <c:pt idx="6204">
                  <c:v>33</c:v>
                </c:pt>
                <c:pt idx="6205">
                  <c:v>16.5</c:v>
                </c:pt>
                <c:pt idx="6206">
                  <c:v>60.07</c:v>
                </c:pt>
                <c:pt idx="6207">
                  <c:v>33</c:v>
                </c:pt>
                <c:pt idx="6208">
                  <c:v>16.5</c:v>
                </c:pt>
                <c:pt idx="6209">
                  <c:v>70</c:v>
                </c:pt>
                <c:pt idx="6210">
                  <c:v>49.5</c:v>
                </c:pt>
                <c:pt idx="6211">
                  <c:v>16.5</c:v>
                </c:pt>
                <c:pt idx="6212">
                  <c:v>70</c:v>
                </c:pt>
                <c:pt idx="6213">
                  <c:v>16.5</c:v>
                </c:pt>
                <c:pt idx="6214">
                  <c:v>440</c:v>
                </c:pt>
                <c:pt idx="6215">
                  <c:v>440</c:v>
                </c:pt>
                <c:pt idx="6216">
                  <c:v>71</c:v>
                </c:pt>
                <c:pt idx="6217">
                  <c:v>275</c:v>
                </c:pt>
                <c:pt idx="6218">
                  <c:v>275</c:v>
                </c:pt>
                <c:pt idx="6219">
                  <c:v>75.599999999999994</c:v>
                </c:pt>
                <c:pt idx="6220">
                  <c:v>16.5</c:v>
                </c:pt>
                <c:pt idx="6221">
                  <c:v>72</c:v>
                </c:pt>
                <c:pt idx="6222">
                  <c:v>23</c:v>
                </c:pt>
                <c:pt idx="6223">
                  <c:v>136.5</c:v>
                </c:pt>
                <c:pt idx="6224">
                  <c:v>33</c:v>
                </c:pt>
                <c:pt idx="6225">
                  <c:v>220</c:v>
                </c:pt>
                <c:pt idx="6226">
                  <c:v>34.5</c:v>
                </c:pt>
                <c:pt idx="6227">
                  <c:v>116.72</c:v>
                </c:pt>
                <c:pt idx="6228">
                  <c:v>80.5</c:v>
                </c:pt>
                <c:pt idx="6229">
                  <c:v>16.5</c:v>
                </c:pt>
                <c:pt idx="6230">
                  <c:v>33</c:v>
                </c:pt>
                <c:pt idx="6231">
                  <c:v>429</c:v>
                </c:pt>
                <c:pt idx="6232">
                  <c:v>440</c:v>
                </c:pt>
                <c:pt idx="6233">
                  <c:v>33</c:v>
                </c:pt>
                <c:pt idx="6234">
                  <c:v>33</c:v>
                </c:pt>
                <c:pt idx="6235">
                  <c:v>33</c:v>
                </c:pt>
                <c:pt idx="6236">
                  <c:v>330</c:v>
                </c:pt>
                <c:pt idx="6237">
                  <c:v>23</c:v>
                </c:pt>
                <c:pt idx="6238">
                  <c:v>46</c:v>
                </c:pt>
                <c:pt idx="6239">
                  <c:v>16.5</c:v>
                </c:pt>
                <c:pt idx="6240">
                  <c:v>50.75</c:v>
                </c:pt>
                <c:pt idx="6241">
                  <c:v>46</c:v>
                </c:pt>
                <c:pt idx="6242">
                  <c:v>179.2</c:v>
                </c:pt>
                <c:pt idx="6243">
                  <c:v>179.2</c:v>
                </c:pt>
                <c:pt idx="6244">
                  <c:v>92</c:v>
                </c:pt>
                <c:pt idx="6245">
                  <c:v>89.6</c:v>
                </c:pt>
                <c:pt idx="6246">
                  <c:v>180</c:v>
                </c:pt>
                <c:pt idx="6247">
                  <c:v>49.5</c:v>
                </c:pt>
                <c:pt idx="6248">
                  <c:v>180</c:v>
                </c:pt>
                <c:pt idx="6249">
                  <c:v>182.69</c:v>
                </c:pt>
                <c:pt idx="6250">
                  <c:v>91.35</c:v>
                </c:pt>
                <c:pt idx="6251">
                  <c:v>151.19999999999999</c:v>
                </c:pt>
                <c:pt idx="6252">
                  <c:v>75.599999999999994</c:v>
                </c:pt>
                <c:pt idx="6253">
                  <c:v>33</c:v>
                </c:pt>
                <c:pt idx="6254">
                  <c:v>46</c:v>
                </c:pt>
                <c:pt idx="6255">
                  <c:v>49.5</c:v>
                </c:pt>
                <c:pt idx="6256">
                  <c:v>33</c:v>
                </c:pt>
                <c:pt idx="6257">
                  <c:v>112</c:v>
                </c:pt>
                <c:pt idx="6258">
                  <c:v>75.599999999999994</c:v>
                </c:pt>
                <c:pt idx="6259">
                  <c:v>150</c:v>
                </c:pt>
                <c:pt idx="6260">
                  <c:v>82.4</c:v>
                </c:pt>
                <c:pt idx="6261">
                  <c:v>33</c:v>
                </c:pt>
                <c:pt idx="6262">
                  <c:v>16.5</c:v>
                </c:pt>
                <c:pt idx="6263">
                  <c:v>52.5</c:v>
                </c:pt>
                <c:pt idx="6264">
                  <c:v>182.69</c:v>
                </c:pt>
                <c:pt idx="6265">
                  <c:v>275</c:v>
                </c:pt>
                <c:pt idx="6266">
                  <c:v>105</c:v>
                </c:pt>
                <c:pt idx="6267">
                  <c:v>70</c:v>
                </c:pt>
                <c:pt idx="6268">
                  <c:v>46</c:v>
                </c:pt>
                <c:pt idx="6269">
                  <c:v>103.5</c:v>
                </c:pt>
                <c:pt idx="6270">
                  <c:v>46</c:v>
                </c:pt>
                <c:pt idx="6271">
                  <c:v>275</c:v>
                </c:pt>
                <c:pt idx="6272">
                  <c:v>49.5</c:v>
                </c:pt>
                <c:pt idx="6273">
                  <c:v>23</c:v>
                </c:pt>
                <c:pt idx="6274">
                  <c:v>440</c:v>
                </c:pt>
                <c:pt idx="6275">
                  <c:v>275</c:v>
                </c:pt>
                <c:pt idx="6276">
                  <c:v>31.05</c:v>
                </c:pt>
                <c:pt idx="6277">
                  <c:v>440</c:v>
                </c:pt>
                <c:pt idx="6278">
                  <c:v>46</c:v>
                </c:pt>
                <c:pt idx="6279">
                  <c:v>23</c:v>
                </c:pt>
                <c:pt idx="6280">
                  <c:v>23</c:v>
                </c:pt>
                <c:pt idx="6281">
                  <c:v>880</c:v>
                </c:pt>
                <c:pt idx="6282">
                  <c:v>33</c:v>
                </c:pt>
                <c:pt idx="6283">
                  <c:v>264</c:v>
                </c:pt>
                <c:pt idx="6284">
                  <c:v>275</c:v>
                </c:pt>
                <c:pt idx="6285">
                  <c:v>360</c:v>
                </c:pt>
                <c:pt idx="6286">
                  <c:v>68.66</c:v>
                </c:pt>
                <c:pt idx="6287">
                  <c:v>160</c:v>
                </c:pt>
                <c:pt idx="6288">
                  <c:v>16.5</c:v>
                </c:pt>
                <c:pt idx="6289">
                  <c:v>70.03</c:v>
                </c:pt>
                <c:pt idx="6290">
                  <c:v>35.01</c:v>
                </c:pt>
                <c:pt idx="6291">
                  <c:v>16.5</c:v>
                </c:pt>
                <c:pt idx="6292">
                  <c:v>198</c:v>
                </c:pt>
                <c:pt idx="6293">
                  <c:v>440</c:v>
                </c:pt>
                <c:pt idx="6294">
                  <c:v>16.5</c:v>
                </c:pt>
                <c:pt idx="6295">
                  <c:v>274.38</c:v>
                </c:pt>
                <c:pt idx="6296">
                  <c:v>138</c:v>
                </c:pt>
                <c:pt idx="6297">
                  <c:v>115</c:v>
                </c:pt>
                <c:pt idx="6298">
                  <c:v>33</c:v>
                </c:pt>
                <c:pt idx="6299">
                  <c:v>440</c:v>
                </c:pt>
                <c:pt idx="6300">
                  <c:v>115</c:v>
                </c:pt>
                <c:pt idx="6301">
                  <c:v>69</c:v>
                </c:pt>
                <c:pt idx="6302">
                  <c:v>180</c:v>
                </c:pt>
                <c:pt idx="6303">
                  <c:v>38.5</c:v>
                </c:pt>
                <c:pt idx="6304">
                  <c:v>100</c:v>
                </c:pt>
                <c:pt idx="6305">
                  <c:v>360</c:v>
                </c:pt>
                <c:pt idx="6306">
                  <c:v>360</c:v>
                </c:pt>
                <c:pt idx="6307">
                  <c:v>275</c:v>
                </c:pt>
                <c:pt idx="6308">
                  <c:v>33</c:v>
                </c:pt>
                <c:pt idx="6309">
                  <c:v>46</c:v>
                </c:pt>
                <c:pt idx="6310">
                  <c:v>33</c:v>
                </c:pt>
                <c:pt idx="6311">
                  <c:v>30.45</c:v>
                </c:pt>
                <c:pt idx="6312">
                  <c:v>92</c:v>
                </c:pt>
                <c:pt idx="6313">
                  <c:v>82.5</c:v>
                </c:pt>
                <c:pt idx="6314">
                  <c:v>92</c:v>
                </c:pt>
                <c:pt idx="6315">
                  <c:v>440</c:v>
                </c:pt>
                <c:pt idx="6316">
                  <c:v>360</c:v>
                </c:pt>
                <c:pt idx="6317">
                  <c:v>33</c:v>
                </c:pt>
                <c:pt idx="6318">
                  <c:v>70</c:v>
                </c:pt>
                <c:pt idx="6319">
                  <c:v>16.5</c:v>
                </c:pt>
                <c:pt idx="6320">
                  <c:v>16.5</c:v>
                </c:pt>
                <c:pt idx="6321">
                  <c:v>180</c:v>
                </c:pt>
                <c:pt idx="6322">
                  <c:v>360</c:v>
                </c:pt>
                <c:pt idx="6323">
                  <c:v>46</c:v>
                </c:pt>
                <c:pt idx="6324">
                  <c:v>46</c:v>
                </c:pt>
                <c:pt idx="6325">
                  <c:v>274.38</c:v>
                </c:pt>
                <c:pt idx="6326">
                  <c:v>33</c:v>
                </c:pt>
                <c:pt idx="6327">
                  <c:v>46</c:v>
                </c:pt>
                <c:pt idx="6328">
                  <c:v>16.5</c:v>
                </c:pt>
                <c:pt idx="6329">
                  <c:v>275</c:v>
                </c:pt>
                <c:pt idx="6330">
                  <c:v>440</c:v>
                </c:pt>
                <c:pt idx="6331">
                  <c:v>115</c:v>
                </c:pt>
                <c:pt idx="6332">
                  <c:v>70</c:v>
                </c:pt>
                <c:pt idx="6333">
                  <c:v>23</c:v>
                </c:pt>
                <c:pt idx="6334">
                  <c:v>16.5</c:v>
                </c:pt>
                <c:pt idx="6335">
                  <c:v>16.5</c:v>
                </c:pt>
                <c:pt idx="6336">
                  <c:v>440</c:v>
                </c:pt>
                <c:pt idx="6337">
                  <c:v>33</c:v>
                </c:pt>
                <c:pt idx="6338">
                  <c:v>16.5</c:v>
                </c:pt>
                <c:pt idx="6339">
                  <c:v>46</c:v>
                </c:pt>
                <c:pt idx="6340">
                  <c:v>112</c:v>
                </c:pt>
                <c:pt idx="6341">
                  <c:v>49.5</c:v>
                </c:pt>
                <c:pt idx="6342">
                  <c:v>100.8</c:v>
                </c:pt>
                <c:pt idx="6343">
                  <c:v>115</c:v>
                </c:pt>
                <c:pt idx="6344">
                  <c:v>275</c:v>
                </c:pt>
                <c:pt idx="6345">
                  <c:v>33</c:v>
                </c:pt>
                <c:pt idx="6346">
                  <c:v>33</c:v>
                </c:pt>
                <c:pt idx="6347">
                  <c:v>198</c:v>
                </c:pt>
                <c:pt idx="6348">
                  <c:v>33</c:v>
                </c:pt>
                <c:pt idx="6349">
                  <c:v>16.5</c:v>
                </c:pt>
                <c:pt idx="6350">
                  <c:v>73.34</c:v>
                </c:pt>
                <c:pt idx="6351">
                  <c:v>36.54</c:v>
                </c:pt>
                <c:pt idx="6352">
                  <c:v>100.8</c:v>
                </c:pt>
                <c:pt idx="6353">
                  <c:v>210</c:v>
                </c:pt>
                <c:pt idx="6354">
                  <c:v>91.35</c:v>
                </c:pt>
                <c:pt idx="6355">
                  <c:v>140</c:v>
                </c:pt>
                <c:pt idx="6356">
                  <c:v>46</c:v>
                </c:pt>
                <c:pt idx="6357">
                  <c:v>540</c:v>
                </c:pt>
                <c:pt idx="6358">
                  <c:v>180</c:v>
                </c:pt>
                <c:pt idx="6359">
                  <c:v>2141.94</c:v>
                </c:pt>
                <c:pt idx="6360">
                  <c:v>16.5</c:v>
                </c:pt>
                <c:pt idx="6361">
                  <c:v>69</c:v>
                </c:pt>
                <c:pt idx="6362">
                  <c:v>112</c:v>
                </c:pt>
                <c:pt idx="6363">
                  <c:v>880</c:v>
                </c:pt>
                <c:pt idx="6364">
                  <c:v>230</c:v>
                </c:pt>
                <c:pt idx="6365">
                  <c:v>16.5</c:v>
                </c:pt>
                <c:pt idx="6366">
                  <c:v>57.5</c:v>
                </c:pt>
                <c:pt idx="6367">
                  <c:v>62.1</c:v>
                </c:pt>
                <c:pt idx="6368">
                  <c:v>46</c:v>
                </c:pt>
                <c:pt idx="6369">
                  <c:v>360</c:v>
                </c:pt>
                <c:pt idx="6370">
                  <c:v>360</c:v>
                </c:pt>
                <c:pt idx="6371">
                  <c:v>57.46</c:v>
                </c:pt>
                <c:pt idx="6372">
                  <c:v>46</c:v>
                </c:pt>
                <c:pt idx="6373">
                  <c:v>713.98</c:v>
                </c:pt>
                <c:pt idx="6374">
                  <c:v>1320</c:v>
                </c:pt>
                <c:pt idx="6375">
                  <c:v>275</c:v>
                </c:pt>
                <c:pt idx="6376">
                  <c:v>46</c:v>
                </c:pt>
                <c:pt idx="6377">
                  <c:v>46</c:v>
                </c:pt>
                <c:pt idx="6378">
                  <c:v>440</c:v>
                </c:pt>
                <c:pt idx="6379">
                  <c:v>34.5</c:v>
                </c:pt>
                <c:pt idx="6380">
                  <c:v>16.5</c:v>
                </c:pt>
                <c:pt idx="6381">
                  <c:v>16.5</c:v>
                </c:pt>
                <c:pt idx="6382">
                  <c:v>33</c:v>
                </c:pt>
                <c:pt idx="6383">
                  <c:v>33</c:v>
                </c:pt>
                <c:pt idx="6384">
                  <c:v>16.5</c:v>
                </c:pt>
                <c:pt idx="6385">
                  <c:v>274.38</c:v>
                </c:pt>
                <c:pt idx="6386">
                  <c:v>33</c:v>
                </c:pt>
                <c:pt idx="6387">
                  <c:v>16.5</c:v>
                </c:pt>
                <c:pt idx="6388">
                  <c:v>33</c:v>
                </c:pt>
                <c:pt idx="6389">
                  <c:v>33</c:v>
                </c:pt>
                <c:pt idx="6390">
                  <c:v>44</c:v>
                </c:pt>
                <c:pt idx="6391">
                  <c:v>16.5</c:v>
                </c:pt>
                <c:pt idx="6392">
                  <c:v>33</c:v>
                </c:pt>
                <c:pt idx="6393">
                  <c:v>145.6</c:v>
                </c:pt>
                <c:pt idx="6394">
                  <c:v>16.5</c:v>
                </c:pt>
                <c:pt idx="6395">
                  <c:v>16.5</c:v>
                </c:pt>
                <c:pt idx="6396">
                  <c:v>120</c:v>
                </c:pt>
                <c:pt idx="6397">
                  <c:v>33</c:v>
                </c:pt>
                <c:pt idx="6398">
                  <c:v>16.5</c:v>
                </c:pt>
                <c:pt idx="6399">
                  <c:v>16.5</c:v>
                </c:pt>
                <c:pt idx="6400">
                  <c:v>250</c:v>
                </c:pt>
                <c:pt idx="6401">
                  <c:v>16.5</c:v>
                </c:pt>
                <c:pt idx="6402">
                  <c:v>16.5</c:v>
                </c:pt>
                <c:pt idx="6403">
                  <c:v>16.5</c:v>
                </c:pt>
                <c:pt idx="6404">
                  <c:v>31.59</c:v>
                </c:pt>
                <c:pt idx="6405">
                  <c:v>31.59</c:v>
                </c:pt>
                <c:pt idx="6406">
                  <c:v>89.6</c:v>
                </c:pt>
                <c:pt idx="6407">
                  <c:v>33</c:v>
                </c:pt>
                <c:pt idx="6408">
                  <c:v>66</c:v>
                </c:pt>
                <c:pt idx="6409">
                  <c:v>49.5</c:v>
                </c:pt>
                <c:pt idx="6410">
                  <c:v>33</c:v>
                </c:pt>
                <c:pt idx="6411">
                  <c:v>72</c:v>
                </c:pt>
                <c:pt idx="6412">
                  <c:v>16.5</c:v>
                </c:pt>
                <c:pt idx="6413">
                  <c:v>88</c:v>
                </c:pt>
                <c:pt idx="6414">
                  <c:v>62.1</c:v>
                </c:pt>
                <c:pt idx="6415">
                  <c:v>38.5</c:v>
                </c:pt>
                <c:pt idx="6416">
                  <c:v>16.5</c:v>
                </c:pt>
                <c:pt idx="6417">
                  <c:v>23</c:v>
                </c:pt>
                <c:pt idx="6418">
                  <c:v>89.6</c:v>
                </c:pt>
                <c:pt idx="6419">
                  <c:v>46</c:v>
                </c:pt>
                <c:pt idx="6420">
                  <c:v>64.19</c:v>
                </c:pt>
                <c:pt idx="6421">
                  <c:v>57.5</c:v>
                </c:pt>
                <c:pt idx="6422">
                  <c:v>138</c:v>
                </c:pt>
                <c:pt idx="6423">
                  <c:v>23</c:v>
                </c:pt>
                <c:pt idx="6424">
                  <c:v>23</c:v>
                </c:pt>
                <c:pt idx="6425">
                  <c:v>198</c:v>
                </c:pt>
                <c:pt idx="6426">
                  <c:v>198</c:v>
                </c:pt>
                <c:pt idx="6427">
                  <c:v>69</c:v>
                </c:pt>
                <c:pt idx="6428">
                  <c:v>114.94</c:v>
                </c:pt>
                <c:pt idx="6429">
                  <c:v>80</c:v>
                </c:pt>
                <c:pt idx="6430">
                  <c:v>140</c:v>
                </c:pt>
                <c:pt idx="6431">
                  <c:v>460</c:v>
                </c:pt>
                <c:pt idx="6432">
                  <c:v>30</c:v>
                </c:pt>
                <c:pt idx="6433">
                  <c:v>89.6</c:v>
                </c:pt>
                <c:pt idx="6434">
                  <c:v>72</c:v>
                </c:pt>
                <c:pt idx="6435">
                  <c:v>224</c:v>
                </c:pt>
                <c:pt idx="6436">
                  <c:v>92</c:v>
                </c:pt>
                <c:pt idx="6437">
                  <c:v>62.1</c:v>
                </c:pt>
                <c:pt idx="6438">
                  <c:v>34.5</c:v>
                </c:pt>
                <c:pt idx="6439">
                  <c:v>92</c:v>
                </c:pt>
                <c:pt idx="6440">
                  <c:v>115.09</c:v>
                </c:pt>
                <c:pt idx="6441">
                  <c:v>132</c:v>
                </c:pt>
                <c:pt idx="6442">
                  <c:v>70.44</c:v>
                </c:pt>
                <c:pt idx="6443">
                  <c:v>396</c:v>
                </c:pt>
                <c:pt idx="6444">
                  <c:v>154</c:v>
                </c:pt>
                <c:pt idx="6445">
                  <c:v>23</c:v>
                </c:pt>
                <c:pt idx="6446">
                  <c:v>103.5</c:v>
                </c:pt>
                <c:pt idx="6447">
                  <c:v>67.2</c:v>
                </c:pt>
                <c:pt idx="6448">
                  <c:v>67.2</c:v>
                </c:pt>
                <c:pt idx="6449">
                  <c:v>250</c:v>
                </c:pt>
                <c:pt idx="6450">
                  <c:v>34.5</c:v>
                </c:pt>
                <c:pt idx="6451">
                  <c:v>250</c:v>
                </c:pt>
                <c:pt idx="6452">
                  <c:v>110</c:v>
                </c:pt>
                <c:pt idx="6453">
                  <c:v>250</c:v>
                </c:pt>
                <c:pt idx="6454">
                  <c:v>250</c:v>
                </c:pt>
                <c:pt idx="6455">
                  <c:v>250</c:v>
                </c:pt>
                <c:pt idx="6456">
                  <c:v>250</c:v>
                </c:pt>
                <c:pt idx="6457">
                  <c:v>250</c:v>
                </c:pt>
                <c:pt idx="6458">
                  <c:v>250</c:v>
                </c:pt>
                <c:pt idx="6459">
                  <c:v>250</c:v>
                </c:pt>
                <c:pt idx="6460">
                  <c:v>297</c:v>
                </c:pt>
                <c:pt idx="6461">
                  <c:v>250</c:v>
                </c:pt>
                <c:pt idx="6462">
                  <c:v>250</c:v>
                </c:pt>
                <c:pt idx="6463">
                  <c:v>57.5</c:v>
                </c:pt>
                <c:pt idx="6464">
                  <c:v>250</c:v>
                </c:pt>
                <c:pt idx="6465">
                  <c:v>250</c:v>
                </c:pt>
                <c:pt idx="6466">
                  <c:v>250</c:v>
                </c:pt>
                <c:pt idx="6467">
                  <c:v>250</c:v>
                </c:pt>
                <c:pt idx="6468">
                  <c:v>250</c:v>
                </c:pt>
                <c:pt idx="6469">
                  <c:v>250</c:v>
                </c:pt>
                <c:pt idx="6470">
                  <c:v>250</c:v>
                </c:pt>
                <c:pt idx="6471">
                  <c:v>250</c:v>
                </c:pt>
                <c:pt idx="6472">
                  <c:v>112</c:v>
                </c:pt>
                <c:pt idx="6473">
                  <c:v>250</c:v>
                </c:pt>
                <c:pt idx="6474">
                  <c:v>84</c:v>
                </c:pt>
                <c:pt idx="6475">
                  <c:v>84</c:v>
                </c:pt>
                <c:pt idx="6476">
                  <c:v>138</c:v>
                </c:pt>
                <c:pt idx="6477">
                  <c:v>259.2</c:v>
                </c:pt>
                <c:pt idx="6478">
                  <c:v>112</c:v>
                </c:pt>
                <c:pt idx="6479">
                  <c:v>67.2</c:v>
                </c:pt>
                <c:pt idx="6480">
                  <c:v>145.6</c:v>
                </c:pt>
                <c:pt idx="6481">
                  <c:v>112</c:v>
                </c:pt>
                <c:pt idx="6482">
                  <c:v>46</c:v>
                </c:pt>
                <c:pt idx="6483">
                  <c:v>201.6</c:v>
                </c:pt>
                <c:pt idx="6484">
                  <c:v>86.27</c:v>
                </c:pt>
                <c:pt idx="6485">
                  <c:v>110</c:v>
                </c:pt>
                <c:pt idx="6486">
                  <c:v>138</c:v>
                </c:pt>
                <c:pt idx="6487">
                  <c:v>51.49</c:v>
                </c:pt>
                <c:pt idx="6488">
                  <c:v>34.5</c:v>
                </c:pt>
                <c:pt idx="6489">
                  <c:v>69</c:v>
                </c:pt>
                <c:pt idx="6490">
                  <c:v>23</c:v>
                </c:pt>
                <c:pt idx="6491">
                  <c:v>57.5</c:v>
                </c:pt>
                <c:pt idx="6492">
                  <c:v>330</c:v>
                </c:pt>
                <c:pt idx="6493">
                  <c:v>280</c:v>
                </c:pt>
                <c:pt idx="6494">
                  <c:v>46</c:v>
                </c:pt>
                <c:pt idx="6495">
                  <c:v>23</c:v>
                </c:pt>
                <c:pt idx="6496">
                  <c:v>110</c:v>
                </c:pt>
                <c:pt idx="6497">
                  <c:v>134.4</c:v>
                </c:pt>
                <c:pt idx="6498">
                  <c:v>112</c:v>
                </c:pt>
                <c:pt idx="6499">
                  <c:v>184</c:v>
                </c:pt>
                <c:pt idx="6500">
                  <c:v>46</c:v>
                </c:pt>
                <c:pt idx="6501">
                  <c:v>69</c:v>
                </c:pt>
                <c:pt idx="6502">
                  <c:v>23</c:v>
                </c:pt>
                <c:pt idx="6503">
                  <c:v>89.6</c:v>
                </c:pt>
                <c:pt idx="6504">
                  <c:v>138</c:v>
                </c:pt>
                <c:pt idx="6505">
                  <c:v>80</c:v>
                </c:pt>
                <c:pt idx="6506">
                  <c:v>92</c:v>
                </c:pt>
                <c:pt idx="6507">
                  <c:v>224</c:v>
                </c:pt>
                <c:pt idx="6508">
                  <c:v>112</c:v>
                </c:pt>
                <c:pt idx="6509">
                  <c:v>242</c:v>
                </c:pt>
                <c:pt idx="6510">
                  <c:v>23</c:v>
                </c:pt>
                <c:pt idx="6511">
                  <c:v>190.4</c:v>
                </c:pt>
                <c:pt idx="6512">
                  <c:v>224</c:v>
                </c:pt>
                <c:pt idx="6513">
                  <c:v>69</c:v>
                </c:pt>
                <c:pt idx="6514">
                  <c:v>138</c:v>
                </c:pt>
                <c:pt idx="6515">
                  <c:v>360</c:v>
                </c:pt>
                <c:pt idx="6516">
                  <c:v>67.2</c:v>
                </c:pt>
                <c:pt idx="6517">
                  <c:v>112</c:v>
                </c:pt>
                <c:pt idx="6518">
                  <c:v>69</c:v>
                </c:pt>
                <c:pt idx="6519">
                  <c:v>67.2</c:v>
                </c:pt>
                <c:pt idx="6520">
                  <c:v>67.2</c:v>
                </c:pt>
                <c:pt idx="6521">
                  <c:v>78.400000000000006</c:v>
                </c:pt>
                <c:pt idx="6522">
                  <c:v>89.6</c:v>
                </c:pt>
                <c:pt idx="6523">
                  <c:v>46</c:v>
                </c:pt>
                <c:pt idx="6524">
                  <c:v>46</c:v>
                </c:pt>
                <c:pt idx="6525">
                  <c:v>67.2</c:v>
                </c:pt>
                <c:pt idx="6526">
                  <c:v>134.4</c:v>
                </c:pt>
                <c:pt idx="6527">
                  <c:v>134.4</c:v>
                </c:pt>
                <c:pt idx="6528">
                  <c:v>67.2</c:v>
                </c:pt>
                <c:pt idx="6529">
                  <c:v>172.5</c:v>
                </c:pt>
                <c:pt idx="6530">
                  <c:v>172.5</c:v>
                </c:pt>
                <c:pt idx="6531">
                  <c:v>88</c:v>
                </c:pt>
                <c:pt idx="6532">
                  <c:v>112</c:v>
                </c:pt>
                <c:pt idx="6533">
                  <c:v>112</c:v>
                </c:pt>
                <c:pt idx="6534">
                  <c:v>112</c:v>
                </c:pt>
                <c:pt idx="6535">
                  <c:v>190.4</c:v>
                </c:pt>
                <c:pt idx="6536">
                  <c:v>190.4</c:v>
                </c:pt>
                <c:pt idx="6537">
                  <c:v>190.4</c:v>
                </c:pt>
                <c:pt idx="6538">
                  <c:v>190.4</c:v>
                </c:pt>
                <c:pt idx="6539">
                  <c:v>190.4</c:v>
                </c:pt>
                <c:pt idx="6540">
                  <c:v>231</c:v>
                </c:pt>
                <c:pt idx="6541">
                  <c:v>122.53</c:v>
                </c:pt>
                <c:pt idx="6542">
                  <c:v>190.4</c:v>
                </c:pt>
                <c:pt idx="6543">
                  <c:v>190.4</c:v>
                </c:pt>
                <c:pt idx="6544">
                  <c:v>92</c:v>
                </c:pt>
                <c:pt idx="6545">
                  <c:v>67.2</c:v>
                </c:pt>
                <c:pt idx="6546">
                  <c:v>67.2</c:v>
                </c:pt>
                <c:pt idx="6547">
                  <c:v>112</c:v>
                </c:pt>
                <c:pt idx="6548">
                  <c:v>100.8</c:v>
                </c:pt>
                <c:pt idx="6549">
                  <c:v>88</c:v>
                </c:pt>
                <c:pt idx="6550">
                  <c:v>111.65</c:v>
                </c:pt>
                <c:pt idx="6551">
                  <c:v>86.27</c:v>
                </c:pt>
                <c:pt idx="6552">
                  <c:v>78.400000000000006</c:v>
                </c:pt>
                <c:pt idx="6553">
                  <c:v>112</c:v>
                </c:pt>
                <c:pt idx="6554">
                  <c:v>112.86</c:v>
                </c:pt>
                <c:pt idx="6555">
                  <c:v>78.400000000000006</c:v>
                </c:pt>
                <c:pt idx="6556">
                  <c:v>313.60000000000002</c:v>
                </c:pt>
                <c:pt idx="6557">
                  <c:v>134.4</c:v>
                </c:pt>
                <c:pt idx="6558">
                  <c:v>224</c:v>
                </c:pt>
                <c:pt idx="6559">
                  <c:v>115</c:v>
                </c:pt>
                <c:pt idx="6560">
                  <c:v>179.2</c:v>
                </c:pt>
                <c:pt idx="6561">
                  <c:v>75.599999999999994</c:v>
                </c:pt>
                <c:pt idx="6562">
                  <c:v>53</c:v>
                </c:pt>
                <c:pt idx="6563">
                  <c:v>100.8</c:v>
                </c:pt>
                <c:pt idx="6564">
                  <c:v>57.5</c:v>
                </c:pt>
                <c:pt idx="6565">
                  <c:v>67.2</c:v>
                </c:pt>
                <c:pt idx="6566">
                  <c:v>57.5</c:v>
                </c:pt>
                <c:pt idx="6567">
                  <c:v>88</c:v>
                </c:pt>
                <c:pt idx="6568">
                  <c:v>23</c:v>
                </c:pt>
                <c:pt idx="6569">
                  <c:v>160</c:v>
                </c:pt>
                <c:pt idx="6570">
                  <c:v>80</c:v>
                </c:pt>
                <c:pt idx="6571">
                  <c:v>112</c:v>
                </c:pt>
                <c:pt idx="6572">
                  <c:v>112</c:v>
                </c:pt>
                <c:pt idx="6573">
                  <c:v>179.2</c:v>
                </c:pt>
                <c:pt idx="6574">
                  <c:v>58.36</c:v>
                </c:pt>
                <c:pt idx="6575">
                  <c:v>209</c:v>
                </c:pt>
                <c:pt idx="6576">
                  <c:v>84</c:v>
                </c:pt>
                <c:pt idx="6577">
                  <c:v>69</c:v>
                </c:pt>
                <c:pt idx="6578">
                  <c:v>160</c:v>
                </c:pt>
                <c:pt idx="6579">
                  <c:v>88</c:v>
                </c:pt>
                <c:pt idx="6580">
                  <c:v>110</c:v>
                </c:pt>
                <c:pt idx="6581">
                  <c:v>78.400000000000006</c:v>
                </c:pt>
                <c:pt idx="6582">
                  <c:v>67.2</c:v>
                </c:pt>
                <c:pt idx="6583">
                  <c:v>89.6</c:v>
                </c:pt>
                <c:pt idx="6584">
                  <c:v>23</c:v>
                </c:pt>
                <c:pt idx="6585">
                  <c:v>53</c:v>
                </c:pt>
                <c:pt idx="6586">
                  <c:v>302.39999999999998</c:v>
                </c:pt>
                <c:pt idx="6587">
                  <c:v>224</c:v>
                </c:pt>
                <c:pt idx="6588">
                  <c:v>112</c:v>
                </c:pt>
                <c:pt idx="6589">
                  <c:v>112</c:v>
                </c:pt>
                <c:pt idx="6590">
                  <c:v>44.8</c:v>
                </c:pt>
                <c:pt idx="6591">
                  <c:v>69</c:v>
                </c:pt>
                <c:pt idx="6592">
                  <c:v>112</c:v>
                </c:pt>
                <c:pt idx="6593">
                  <c:v>179.2</c:v>
                </c:pt>
                <c:pt idx="6594">
                  <c:v>112</c:v>
                </c:pt>
                <c:pt idx="6595">
                  <c:v>302.39999999999998</c:v>
                </c:pt>
                <c:pt idx="6596">
                  <c:v>46</c:v>
                </c:pt>
                <c:pt idx="6597">
                  <c:v>112</c:v>
                </c:pt>
                <c:pt idx="6598">
                  <c:v>69</c:v>
                </c:pt>
                <c:pt idx="6599">
                  <c:v>34.33</c:v>
                </c:pt>
                <c:pt idx="6600">
                  <c:v>156.80000000000001</c:v>
                </c:pt>
                <c:pt idx="6601">
                  <c:v>73.069999999999993</c:v>
                </c:pt>
                <c:pt idx="6602">
                  <c:v>34.5</c:v>
                </c:pt>
                <c:pt idx="6603">
                  <c:v>62.1</c:v>
                </c:pt>
                <c:pt idx="6604">
                  <c:v>92</c:v>
                </c:pt>
                <c:pt idx="6605">
                  <c:v>57.5</c:v>
                </c:pt>
                <c:pt idx="6606">
                  <c:v>78.400000000000006</c:v>
                </c:pt>
                <c:pt idx="6607">
                  <c:v>186.3</c:v>
                </c:pt>
                <c:pt idx="6608">
                  <c:v>15</c:v>
                </c:pt>
                <c:pt idx="6609">
                  <c:v>69</c:v>
                </c:pt>
                <c:pt idx="6610">
                  <c:v>23</c:v>
                </c:pt>
                <c:pt idx="6611">
                  <c:v>44.8</c:v>
                </c:pt>
                <c:pt idx="6612">
                  <c:v>80.5</c:v>
                </c:pt>
                <c:pt idx="6613">
                  <c:v>104.13</c:v>
                </c:pt>
                <c:pt idx="6614">
                  <c:v>23.35</c:v>
                </c:pt>
                <c:pt idx="6615">
                  <c:v>190.4</c:v>
                </c:pt>
                <c:pt idx="6616">
                  <c:v>92</c:v>
                </c:pt>
                <c:pt idx="6617">
                  <c:v>250</c:v>
                </c:pt>
                <c:pt idx="6618">
                  <c:v>23.68</c:v>
                </c:pt>
                <c:pt idx="6619">
                  <c:v>89.6</c:v>
                </c:pt>
                <c:pt idx="6620">
                  <c:v>23</c:v>
                </c:pt>
                <c:pt idx="6621">
                  <c:v>57.46</c:v>
                </c:pt>
                <c:pt idx="6622">
                  <c:v>121</c:v>
                </c:pt>
                <c:pt idx="6623">
                  <c:v>134.4</c:v>
                </c:pt>
                <c:pt idx="6624">
                  <c:v>26.5</c:v>
                </c:pt>
                <c:pt idx="6625">
                  <c:v>121</c:v>
                </c:pt>
                <c:pt idx="6626">
                  <c:v>89.6</c:v>
                </c:pt>
                <c:pt idx="6627">
                  <c:v>67.2</c:v>
                </c:pt>
                <c:pt idx="6628">
                  <c:v>176</c:v>
                </c:pt>
                <c:pt idx="6629">
                  <c:v>134.4</c:v>
                </c:pt>
                <c:pt idx="6630">
                  <c:v>70</c:v>
                </c:pt>
                <c:pt idx="6631">
                  <c:v>89.6</c:v>
                </c:pt>
                <c:pt idx="6632">
                  <c:v>201.6</c:v>
                </c:pt>
                <c:pt idx="6633">
                  <c:v>134.4</c:v>
                </c:pt>
                <c:pt idx="6634">
                  <c:v>110</c:v>
                </c:pt>
                <c:pt idx="6635">
                  <c:v>110</c:v>
                </c:pt>
                <c:pt idx="6636">
                  <c:v>112</c:v>
                </c:pt>
                <c:pt idx="6637">
                  <c:v>100</c:v>
                </c:pt>
                <c:pt idx="6638">
                  <c:v>67.2</c:v>
                </c:pt>
                <c:pt idx="6639">
                  <c:v>134.4</c:v>
                </c:pt>
                <c:pt idx="6640">
                  <c:v>123.58</c:v>
                </c:pt>
                <c:pt idx="6641">
                  <c:v>57.5</c:v>
                </c:pt>
                <c:pt idx="6642">
                  <c:v>67.2</c:v>
                </c:pt>
                <c:pt idx="6643">
                  <c:v>160</c:v>
                </c:pt>
                <c:pt idx="6644">
                  <c:v>44.8</c:v>
                </c:pt>
                <c:pt idx="6645">
                  <c:v>46</c:v>
                </c:pt>
                <c:pt idx="6646">
                  <c:v>100.8</c:v>
                </c:pt>
                <c:pt idx="6647">
                  <c:v>132</c:v>
                </c:pt>
                <c:pt idx="6648">
                  <c:v>112</c:v>
                </c:pt>
                <c:pt idx="6649">
                  <c:v>112</c:v>
                </c:pt>
                <c:pt idx="6650">
                  <c:v>110</c:v>
                </c:pt>
                <c:pt idx="6651">
                  <c:v>112</c:v>
                </c:pt>
                <c:pt idx="6652">
                  <c:v>112</c:v>
                </c:pt>
                <c:pt idx="6653">
                  <c:v>134.4</c:v>
                </c:pt>
                <c:pt idx="6654">
                  <c:v>69</c:v>
                </c:pt>
                <c:pt idx="6655">
                  <c:v>112</c:v>
                </c:pt>
                <c:pt idx="6656">
                  <c:v>112</c:v>
                </c:pt>
                <c:pt idx="6657">
                  <c:v>57.5</c:v>
                </c:pt>
                <c:pt idx="6658">
                  <c:v>103.5</c:v>
                </c:pt>
                <c:pt idx="6659">
                  <c:v>120</c:v>
                </c:pt>
                <c:pt idx="6660">
                  <c:v>165</c:v>
                </c:pt>
                <c:pt idx="6661">
                  <c:v>264</c:v>
                </c:pt>
                <c:pt idx="6662">
                  <c:v>112</c:v>
                </c:pt>
                <c:pt idx="6663">
                  <c:v>112</c:v>
                </c:pt>
                <c:pt idx="6664">
                  <c:v>253</c:v>
                </c:pt>
                <c:pt idx="6665">
                  <c:v>190.4</c:v>
                </c:pt>
                <c:pt idx="6666">
                  <c:v>69</c:v>
                </c:pt>
                <c:pt idx="6667">
                  <c:v>38.5</c:v>
                </c:pt>
                <c:pt idx="6668">
                  <c:v>100.8</c:v>
                </c:pt>
                <c:pt idx="6669">
                  <c:v>23</c:v>
                </c:pt>
                <c:pt idx="6670">
                  <c:v>44</c:v>
                </c:pt>
                <c:pt idx="6671">
                  <c:v>112</c:v>
                </c:pt>
                <c:pt idx="6672">
                  <c:v>67.2</c:v>
                </c:pt>
                <c:pt idx="6673">
                  <c:v>25.96</c:v>
                </c:pt>
                <c:pt idx="6674">
                  <c:v>34.5</c:v>
                </c:pt>
                <c:pt idx="6675">
                  <c:v>112</c:v>
                </c:pt>
                <c:pt idx="6676">
                  <c:v>26.5</c:v>
                </c:pt>
                <c:pt idx="6677">
                  <c:v>92</c:v>
                </c:pt>
                <c:pt idx="6678">
                  <c:v>69</c:v>
                </c:pt>
                <c:pt idx="6679">
                  <c:v>112</c:v>
                </c:pt>
                <c:pt idx="6680">
                  <c:v>31.05</c:v>
                </c:pt>
                <c:pt idx="6681">
                  <c:v>132</c:v>
                </c:pt>
                <c:pt idx="6682">
                  <c:v>35.229999999999997</c:v>
                </c:pt>
                <c:pt idx="6683">
                  <c:v>23</c:v>
                </c:pt>
                <c:pt idx="6684">
                  <c:v>80.5</c:v>
                </c:pt>
                <c:pt idx="6685">
                  <c:v>100.8</c:v>
                </c:pt>
                <c:pt idx="6686">
                  <c:v>75.52</c:v>
                </c:pt>
                <c:pt idx="6687">
                  <c:v>506</c:v>
                </c:pt>
                <c:pt idx="6688">
                  <c:v>89.6</c:v>
                </c:pt>
                <c:pt idx="6689">
                  <c:v>62.1</c:v>
                </c:pt>
                <c:pt idx="6690">
                  <c:v>179.2</c:v>
                </c:pt>
                <c:pt idx="6691">
                  <c:v>201.6</c:v>
                </c:pt>
                <c:pt idx="6692">
                  <c:v>80.5</c:v>
                </c:pt>
                <c:pt idx="6693">
                  <c:v>70</c:v>
                </c:pt>
                <c:pt idx="6694">
                  <c:v>70</c:v>
                </c:pt>
                <c:pt idx="6695">
                  <c:v>99</c:v>
                </c:pt>
                <c:pt idx="6696">
                  <c:v>201.6</c:v>
                </c:pt>
                <c:pt idx="6697">
                  <c:v>53</c:v>
                </c:pt>
                <c:pt idx="6698">
                  <c:v>46</c:v>
                </c:pt>
                <c:pt idx="6699">
                  <c:v>89.6</c:v>
                </c:pt>
                <c:pt idx="6700">
                  <c:v>100.48</c:v>
                </c:pt>
                <c:pt idx="6701">
                  <c:v>34.5</c:v>
                </c:pt>
                <c:pt idx="6702">
                  <c:v>57.5</c:v>
                </c:pt>
                <c:pt idx="6703">
                  <c:v>112</c:v>
                </c:pt>
                <c:pt idx="6704">
                  <c:v>110</c:v>
                </c:pt>
                <c:pt idx="6705">
                  <c:v>67.5</c:v>
                </c:pt>
                <c:pt idx="6706">
                  <c:v>138</c:v>
                </c:pt>
                <c:pt idx="6707">
                  <c:v>179.2</c:v>
                </c:pt>
                <c:pt idx="6708">
                  <c:v>103.5</c:v>
                </c:pt>
                <c:pt idx="6709">
                  <c:v>80.5</c:v>
                </c:pt>
                <c:pt idx="6710">
                  <c:v>78.400000000000006</c:v>
                </c:pt>
                <c:pt idx="6711">
                  <c:v>75.52</c:v>
                </c:pt>
                <c:pt idx="6712">
                  <c:v>440</c:v>
                </c:pt>
                <c:pt idx="6713">
                  <c:v>92</c:v>
                </c:pt>
                <c:pt idx="6714">
                  <c:v>220</c:v>
                </c:pt>
                <c:pt idx="6715">
                  <c:v>46</c:v>
                </c:pt>
                <c:pt idx="6716">
                  <c:v>57.5</c:v>
                </c:pt>
                <c:pt idx="6717">
                  <c:v>210</c:v>
                </c:pt>
                <c:pt idx="6718">
                  <c:v>69</c:v>
                </c:pt>
                <c:pt idx="6719">
                  <c:v>88</c:v>
                </c:pt>
                <c:pt idx="6720">
                  <c:v>69</c:v>
                </c:pt>
                <c:pt idx="6721">
                  <c:v>52.07</c:v>
                </c:pt>
                <c:pt idx="6722">
                  <c:v>224</c:v>
                </c:pt>
                <c:pt idx="6723">
                  <c:v>44</c:v>
                </c:pt>
                <c:pt idx="6724">
                  <c:v>44</c:v>
                </c:pt>
                <c:pt idx="6725">
                  <c:v>44.8</c:v>
                </c:pt>
                <c:pt idx="6726">
                  <c:v>112</c:v>
                </c:pt>
                <c:pt idx="6727">
                  <c:v>70</c:v>
                </c:pt>
                <c:pt idx="6728">
                  <c:v>165</c:v>
                </c:pt>
                <c:pt idx="6729">
                  <c:v>103.5</c:v>
                </c:pt>
                <c:pt idx="6730">
                  <c:v>19.739999999999998</c:v>
                </c:pt>
                <c:pt idx="6731">
                  <c:v>100</c:v>
                </c:pt>
                <c:pt idx="6732">
                  <c:v>100</c:v>
                </c:pt>
                <c:pt idx="6733">
                  <c:v>32.1</c:v>
                </c:pt>
                <c:pt idx="6734">
                  <c:v>220</c:v>
                </c:pt>
                <c:pt idx="6735">
                  <c:v>110</c:v>
                </c:pt>
                <c:pt idx="6736">
                  <c:v>280</c:v>
                </c:pt>
                <c:pt idx="6737">
                  <c:v>291.2</c:v>
                </c:pt>
                <c:pt idx="6738">
                  <c:v>84</c:v>
                </c:pt>
                <c:pt idx="6739">
                  <c:v>62.1</c:v>
                </c:pt>
                <c:pt idx="6740">
                  <c:v>121</c:v>
                </c:pt>
                <c:pt idx="6741">
                  <c:v>93.15</c:v>
                </c:pt>
                <c:pt idx="6742">
                  <c:v>67.2</c:v>
                </c:pt>
                <c:pt idx="6743">
                  <c:v>34.5</c:v>
                </c:pt>
                <c:pt idx="6744">
                  <c:v>92</c:v>
                </c:pt>
                <c:pt idx="6745">
                  <c:v>34.5</c:v>
                </c:pt>
                <c:pt idx="6746">
                  <c:v>34.5</c:v>
                </c:pt>
                <c:pt idx="6747">
                  <c:v>114.94</c:v>
                </c:pt>
                <c:pt idx="6748">
                  <c:v>57.46</c:v>
                </c:pt>
                <c:pt idx="6749">
                  <c:v>114.94</c:v>
                </c:pt>
                <c:pt idx="6750">
                  <c:v>67.2</c:v>
                </c:pt>
                <c:pt idx="6751">
                  <c:v>121</c:v>
                </c:pt>
                <c:pt idx="6752">
                  <c:v>100.48</c:v>
                </c:pt>
                <c:pt idx="6753">
                  <c:v>121</c:v>
                </c:pt>
                <c:pt idx="6754">
                  <c:v>92</c:v>
                </c:pt>
                <c:pt idx="6755">
                  <c:v>155.25</c:v>
                </c:pt>
                <c:pt idx="6756">
                  <c:v>345</c:v>
                </c:pt>
                <c:pt idx="6757">
                  <c:v>112</c:v>
                </c:pt>
                <c:pt idx="6758">
                  <c:v>100.8</c:v>
                </c:pt>
                <c:pt idx="6759">
                  <c:v>53</c:v>
                </c:pt>
                <c:pt idx="6760">
                  <c:v>23</c:v>
                </c:pt>
                <c:pt idx="6761">
                  <c:v>89.6</c:v>
                </c:pt>
                <c:pt idx="6762">
                  <c:v>89.6</c:v>
                </c:pt>
                <c:pt idx="6763">
                  <c:v>31.05</c:v>
                </c:pt>
                <c:pt idx="6764">
                  <c:v>22.65</c:v>
                </c:pt>
                <c:pt idx="6765">
                  <c:v>17.239999999999998</c:v>
                </c:pt>
                <c:pt idx="6766">
                  <c:v>22.65</c:v>
                </c:pt>
                <c:pt idx="6767">
                  <c:v>5</c:v>
                </c:pt>
                <c:pt idx="6768">
                  <c:v>17.239999999999998</c:v>
                </c:pt>
                <c:pt idx="6769">
                  <c:v>17.239999999999998</c:v>
                </c:pt>
                <c:pt idx="6770">
                  <c:v>17.239999999999998</c:v>
                </c:pt>
                <c:pt idx="6771">
                  <c:v>55</c:v>
                </c:pt>
                <c:pt idx="6772">
                  <c:v>23</c:v>
                </c:pt>
                <c:pt idx="6773">
                  <c:v>83</c:v>
                </c:pt>
                <c:pt idx="6774">
                  <c:v>64.19</c:v>
                </c:pt>
                <c:pt idx="6775">
                  <c:v>138</c:v>
                </c:pt>
                <c:pt idx="6776">
                  <c:v>69</c:v>
                </c:pt>
                <c:pt idx="6777">
                  <c:v>380.8</c:v>
                </c:pt>
                <c:pt idx="6778">
                  <c:v>210</c:v>
                </c:pt>
                <c:pt idx="6779">
                  <c:v>341</c:v>
                </c:pt>
                <c:pt idx="6780">
                  <c:v>100.8</c:v>
                </c:pt>
                <c:pt idx="6781">
                  <c:v>20</c:v>
                </c:pt>
                <c:pt idx="6782">
                  <c:v>189.75</c:v>
                </c:pt>
                <c:pt idx="6783">
                  <c:v>84</c:v>
                </c:pt>
                <c:pt idx="6784">
                  <c:v>89.6</c:v>
                </c:pt>
                <c:pt idx="6785">
                  <c:v>49.5</c:v>
                </c:pt>
                <c:pt idx="6786">
                  <c:v>70</c:v>
                </c:pt>
                <c:pt idx="6787">
                  <c:v>69</c:v>
                </c:pt>
                <c:pt idx="6788">
                  <c:v>224</c:v>
                </c:pt>
                <c:pt idx="6789">
                  <c:v>336</c:v>
                </c:pt>
                <c:pt idx="6790">
                  <c:v>17.16</c:v>
                </c:pt>
                <c:pt idx="6791">
                  <c:v>84</c:v>
                </c:pt>
                <c:pt idx="6792">
                  <c:v>84</c:v>
                </c:pt>
                <c:pt idx="6793">
                  <c:v>5</c:v>
                </c:pt>
                <c:pt idx="6794">
                  <c:v>15</c:v>
                </c:pt>
                <c:pt idx="6795">
                  <c:v>15</c:v>
                </c:pt>
                <c:pt idx="6796">
                  <c:v>20</c:v>
                </c:pt>
                <c:pt idx="6797">
                  <c:v>70</c:v>
                </c:pt>
                <c:pt idx="6798">
                  <c:v>20</c:v>
                </c:pt>
                <c:pt idx="6799">
                  <c:v>15</c:v>
                </c:pt>
                <c:pt idx="6800">
                  <c:v>20</c:v>
                </c:pt>
                <c:pt idx="6801">
                  <c:v>10</c:v>
                </c:pt>
                <c:pt idx="6802">
                  <c:v>15</c:v>
                </c:pt>
                <c:pt idx="6803">
                  <c:v>20</c:v>
                </c:pt>
                <c:pt idx="6804">
                  <c:v>235.2</c:v>
                </c:pt>
                <c:pt idx="6805">
                  <c:v>5</c:v>
                </c:pt>
                <c:pt idx="6806">
                  <c:v>25</c:v>
                </c:pt>
                <c:pt idx="6807">
                  <c:v>10</c:v>
                </c:pt>
                <c:pt idx="6808">
                  <c:v>10</c:v>
                </c:pt>
                <c:pt idx="6809">
                  <c:v>5</c:v>
                </c:pt>
                <c:pt idx="6810">
                  <c:v>10</c:v>
                </c:pt>
                <c:pt idx="6811">
                  <c:v>46.69</c:v>
                </c:pt>
                <c:pt idx="6812">
                  <c:v>10</c:v>
                </c:pt>
                <c:pt idx="6813">
                  <c:v>57.5</c:v>
                </c:pt>
                <c:pt idx="6814">
                  <c:v>10</c:v>
                </c:pt>
                <c:pt idx="6815">
                  <c:v>25</c:v>
                </c:pt>
                <c:pt idx="6816">
                  <c:v>179.2</c:v>
                </c:pt>
                <c:pt idx="6817">
                  <c:v>5</c:v>
                </c:pt>
                <c:pt idx="6818">
                  <c:v>69</c:v>
                </c:pt>
                <c:pt idx="6819">
                  <c:v>10</c:v>
                </c:pt>
                <c:pt idx="6820">
                  <c:v>20</c:v>
                </c:pt>
                <c:pt idx="6821">
                  <c:v>70</c:v>
                </c:pt>
                <c:pt idx="6822">
                  <c:v>10</c:v>
                </c:pt>
                <c:pt idx="6823">
                  <c:v>115</c:v>
                </c:pt>
                <c:pt idx="6824">
                  <c:v>126.5</c:v>
                </c:pt>
                <c:pt idx="6825">
                  <c:v>30</c:v>
                </c:pt>
                <c:pt idx="6826">
                  <c:v>10</c:v>
                </c:pt>
                <c:pt idx="6827">
                  <c:v>10</c:v>
                </c:pt>
                <c:pt idx="6828">
                  <c:v>235.2</c:v>
                </c:pt>
                <c:pt idx="6829">
                  <c:v>20</c:v>
                </c:pt>
                <c:pt idx="6830">
                  <c:v>10</c:v>
                </c:pt>
                <c:pt idx="6831">
                  <c:v>15</c:v>
                </c:pt>
                <c:pt idx="6832">
                  <c:v>448</c:v>
                </c:pt>
                <c:pt idx="6833">
                  <c:v>31.59</c:v>
                </c:pt>
                <c:pt idx="6834">
                  <c:v>15</c:v>
                </c:pt>
                <c:pt idx="6835">
                  <c:v>83</c:v>
                </c:pt>
                <c:pt idx="6836">
                  <c:v>156.80000000000001</c:v>
                </c:pt>
                <c:pt idx="6837">
                  <c:v>10</c:v>
                </c:pt>
                <c:pt idx="6838">
                  <c:v>20</c:v>
                </c:pt>
                <c:pt idx="6839">
                  <c:v>10</c:v>
                </c:pt>
                <c:pt idx="6840">
                  <c:v>69</c:v>
                </c:pt>
                <c:pt idx="6841">
                  <c:v>153</c:v>
                </c:pt>
                <c:pt idx="6842">
                  <c:v>44.8</c:v>
                </c:pt>
                <c:pt idx="6843">
                  <c:v>145.6</c:v>
                </c:pt>
                <c:pt idx="6844">
                  <c:v>30</c:v>
                </c:pt>
                <c:pt idx="6845">
                  <c:v>20</c:v>
                </c:pt>
                <c:pt idx="6846">
                  <c:v>57.5</c:v>
                </c:pt>
                <c:pt idx="6847">
                  <c:v>70</c:v>
                </c:pt>
                <c:pt idx="6848">
                  <c:v>20</c:v>
                </c:pt>
                <c:pt idx="6849">
                  <c:v>224</c:v>
                </c:pt>
                <c:pt idx="6850">
                  <c:v>73.34</c:v>
                </c:pt>
                <c:pt idx="6851">
                  <c:v>70</c:v>
                </c:pt>
                <c:pt idx="6852">
                  <c:v>15</c:v>
                </c:pt>
                <c:pt idx="6853">
                  <c:v>57.5</c:v>
                </c:pt>
                <c:pt idx="6854">
                  <c:v>20</c:v>
                </c:pt>
                <c:pt idx="6855">
                  <c:v>34.5</c:v>
                </c:pt>
                <c:pt idx="6856">
                  <c:v>71.05</c:v>
                </c:pt>
                <c:pt idx="6857">
                  <c:v>23</c:v>
                </c:pt>
                <c:pt idx="6858">
                  <c:v>15</c:v>
                </c:pt>
                <c:pt idx="6859">
                  <c:v>25</c:v>
                </c:pt>
                <c:pt idx="6860">
                  <c:v>15</c:v>
                </c:pt>
                <c:pt idx="6861">
                  <c:v>20</c:v>
                </c:pt>
                <c:pt idx="6862">
                  <c:v>40</c:v>
                </c:pt>
                <c:pt idx="6863">
                  <c:v>55.82</c:v>
                </c:pt>
                <c:pt idx="6864">
                  <c:v>134.4</c:v>
                </c:pt>
                <c:pt idx="6865">
                  <c:v>25</c:v>
                </c:pt>
                <c:pt idx="6866">
                  <c:v>89.6</c:v>
                </c:pt>
                <c:pt idx="6867">
                  <c:v>225</c:v>
                </c:pt>
                <c:pt idx="6868">
                  <c:v>49.5</c:v>
                </c:pt>
                <c:pt idx="6869">
                  <c:v>15</c:v>
                </c:pt>
                <c:pt idx="6870">
                  <c:v>35</c:v>
                </c:pt>
                <c:pt idx="6871">
                  <c:v>5</c:v>
                </c:pt>
                <c:pt idx="6872">
                  <c:v>15</c:v>
                </c:pt>
                <c:pt idx="6873">
                  <c:v>15</c:v>
                </c:pt>
                <c:pt idx="6874">
                  <c:v>10</c:v>
                </c:pt>
                <c:pt idx="6875">
                  <c:v>166</c:v>
                </c:pt>
                <c:pt idx="6876">
                  <c:v>10</c:v>
                </c:pt>
                <c:pt idx="6877">
                  <c:v>17.239999999999998</c:v>
                </c:pt>
                <c:pt idx="6878">
                  <c:v>17.239999999999998</c:v>
                </c:pt>
                <c:pt idx="6879">
                  <c:v>17.239999999999998</c:v>
                </c:pt>
                <c:pt idx="6880">
                  <c:v>17.239999999999998</c:v>
                </c:pt>
                <c:pt idx="6881">
                  <c:v>17.239999999999998</c:v>
                </c:pt>
                <c:pt idx="6882">
                  <c:v>230</c:v>
                </c:pt>
                <c:pt idx="6883">
                  <c:v>17.239999999999998</c:v>
                </c:pt>
                <c:pt idx="6884">
                  <c:v>25</c:v>
                </c:pt>
                <c:pt idx="6885">
                  <c:v>17.239999999999998</c:v>
                </c:pt>
                <c:pt idx="6886">
                  <c:v>17.239999999999998</c:v>
                </c:pt>
                <c:pt idx="6887">
                  <c:v>5</c:v>
                </c:pt>
                <c:pt idx="6888">
                  <c:v>103.5</c:v>
                </c:pt>
                <c:pt idx="6889">
                  <c:v>84</c:v>
                </c:pt>
                <c:pt idx="6890">
                  <c:v>10</c:v>
                </c:pt>
                <c:pt idx="6891">
                  <c:v>89.6</c:v>
                </c:pt>
                <c:pt idx="6892">
                  <c:v>165</c:v>
                </c:pt>
                <c:pt idx="6893">
                  <c:v>46</c:v>
                </c:pt>
                <c:pt idx="6894">
                  <c:v>5</c:v>
                </c:pt>
                <c:pt idx="6895">
                  <c:v>69</c:v>
                </c:pt>
                <c:pt idx="6896">
                  <c:v>30</c:v>
                </c:pt>
                <c:pt idx="6897">
                  <c:v>675</c:v>
                </c:pt>
                <c:pt idx="6898">
                  <c:v>23</c:v>
                </c:pt>
                <c:pt idx="6899">
                  <c:v>69</c:v>
                </c:pt>
                <c:pt idx="6900">
                  <c:v>10</c:v>
                </c:pt>
                <c:pt idx="6901">
                  <c:v>20</c:v>
                </c:pt>
                <c:pt idx="6902">
                  <c:v>20</c:v>
                </c:pt>
                <c:pt idx="6903">
                  <c:v>30</c:v>
                </c:pt>
                <c:pt idx="6904">
                  <c:v>46</c:v>
                </c:pt>
                <c:pt idx="6905">
                  <c:v>302.39999999999998</c:v>
                </c:pt>
                <c:pt idx="6906">
                  <c:v>138</c:v>
                </c:pt>
                <c:pt idx="6907">
                  <c:v>100.8</c:v>
                </c:pt>
                <c:pt idx="6908">
                  <c:v>89.6</c:v>
                </c:pt>
                <c:pt idx="6909">
                  <c:v>156.80000000000001</c:v>
                </c:pt>
                <c:pt idx="6910">
                  <c:v>92</c:v>
                </c:pt>
                <c:pt idx="6911">
                  <c:v>95.91</c:v>
                </c:pt>
                <c:pt idx="6912">
                  <c:v>374</c:v>
                </c:pt>
                <c:pt idx="6913">
                  <c:v>103.5</c:v>
                </c:pt>
                <c:pt idx="6914">
                  <c:v>46</c:v>
                </c:pt>
                <c:pt idx="6915">
                  <c:v>224</c:v>
                </c:pt>
                <c:pt idx="6916">
                  <c:v>62.1</c:v>
                </c:pt>
                <c:pt idx="6917">
                  <c:v>224</c:v>
                </c:pt>
                <c:pt idx="6918">
                  <c:v>23</c:v>
                </c:pt>
                <c:pt idx="6919">
                  <c:v>166</c:v>
                </c:pt>
                <c:pt idx="6920">
                  <c:v>66</c:v>
                </c:pt>
                <c:pt idx="6921">
                  <c:v>110</c:v>
                </c:pt>
                <c:pt idx="6922">
                  <c:v>330</c:v>
                </c:pt>
                <c:pt idx="6923">
                  <c:v>5</c:v>
                </c:pt>
                <c:pt idx="6924">
                  <c:v>70</c:v>
                </c:pt>
                <c:pt idx="6925">
                  <c:v>10</c:v>
                </c:pt>
                <c:pt idx="6926">
                  <c:v>100.48</c:v>
                </c:pt>
                <c:pt idx="6927">
                  <c:v>70</c:v>
                </c:pt>
                <c:pt idx="6928">
                  <c:v>34.5</c:v>
                </c:pt>
                <c:pt idx="6929">
                  <c:v>560</c:v>
                </c:pt>
                <c:pt idx="6930">
                  <c:v>280</c:v>
                </c:pt>
                <c:pt idx="6931">
                  <c:v>66</c:v>
                </c:pt>
                <c:pt idx="6932">
                  <c:v>57.5</c:v>
                </c:pt>
                <c:pt idx="6933">
                  <c:v>268.8</c:v>
                </c:pt>
                <c:pt idx="6934">
                  <c:v>89.6</c:v>
                </c:pt>
                <c:pt idx="6935">
                  <c:v>34.5</c:v>
                </c:pt>
                <c:pt idx="6936">
                  <c:v>195.5</c:v>
                </c:pt>
                <c:pt idx="6937">
                  <c:v>20</c:v>
                </c:pt>
                <c:pt idx="6938">
                  <c:v>10</c:v>
                </c:pt>
                <c:pt idx="6939">
                  <c:v>154</c:v>
                </c:pt>
                <c:pt idx="6940">
                  <c:v>224</c:v>
                </c:pt>
                <c:pt idx="6941">
                  <c:v>46.69</c:v>
                </c:pt>
                <c:pt idx="6942">
                  <c:v>40</c:v>
                </c:pt>
                <c:pt idx="6943">
                  <c:v>166</c:v>
                </c:pt>
                <c:pt idx="6944">
                  <c:v>20</c:v>
                </c:pt>
                <c:pt idx="6945">
                  <c:v>200</c:v>
                </c:pt>
                <c:pt idx="6946">
                  <c:v>69</c:v>
                </c:pt>
                <c:pt idx="6947">
                  <c:v>35.53</c:v>
                </c:pt>
                <c:pt idx="6948">
                  <c:v>20</c:v>
                </c:pt>
                <c:pt idx="6949">
                  <c:v>363</c:v>
                </c:pt>
                <c:pt idx="6950">
                  <c:v>43</c:v>
                </c:pt>
                <c:pt idx="6951">
                  <c:v>15</c:v>
                </c:pt>
                <c:pt idx="6952">
                  <c:v>20</c:v>
                </c:pt>
                <c:pt idx="6953">
                  <c:v>46</c:v>
                </c:pt>
                <c:pt idx="6954">
                  <c:v>10</c:v>
                </c:pt>
                <c:pt idx="6955">
                  <c:v>35</c:v>
                </c:pt>
                <c:pt idx="6956">
                  <c:v>110</c:v>
                </c:pt>
                <c:pt idx="6957">
                  <c:v>280</c:v>
                </c:pt>
                <c:pt idx="6958">
                  <c:v>66</c:v>
                </c:pt>
                <c:pt idx="6959">
                  <c:v>70.400000000000006</c:v>
                </c:pt>
                <c:pt idx="6960">
                  <c:v>187</c:v>
                </c:pt>
                <c:pt idx="6961">
                  <c:v>280</c:v>
                </c:pt>
                <c:pt idx="6962">
                  <c:v>78.400000000000006</c:v>
                </c:pt>
                <c:pt idx="6963">
                  <c:v>89.6</c:v>
                </c:pt>
                <c:pt idx="6964">
                  <c:v>35</c:v>
                </c:pt>
                <c:pt idx="6965">
                  <c:v>44</c:v>
                </c:pt>
                <c:pt idx="6966">
                  <c:v>187</c:v>
                </c:pt>
                <c:pt idx="6967">
                  <c:v>38.5</c:v>
                </c:pt>
                <c:pt idx="6968">
                  <c:v>58.78</c:v>
                </c:pt>
                <c:pt idx="6969">
                  <c:v>30</c:v>
                </c:pt>
                <c:pt idx="6970">
                  <c:v>10</c:v>
                </c:pt>
                <c:pt idx="6971">
                  <c:v>465</c:v>
                </c:pt>
                <c:pt idx="6972">
                  <c:v>15</c:v>
                </c:pt>
                <c:pt idx="6973">
                  <c:v>10</c:v>
                </c:pt>
                <c:pt idx="6974">
                  <c:v>23</c:v>
                </c:pt>
                <c:pt idx="6975">
                  <c:v>20</c:v>
                </c:pt>
                <c:pt idx="6976">
                  <c:v>92</c:v>
                </c:pt>
                <c:pt idx="6977">
                  <c:v>63.25</c:v>
                </c:pt>
                <c:pt idx="6978">
                  <c:v>112</c:v>
                </c:pt>
                <c:pt idx="6979">
                  <c:v>20</c:v>
                </c:pt>
                <c:pt idx="6980">
                  <c:v>89.6</c:v>
                </c:pt>
                <c:pt idx="6981">
                  <c:v>63.94</c:v>
                </c:pt>
                <c:pt idx="6982">
                  <c:v>57.5</c:v>
                </c:pt>
                <c:pt idx="6983">
                  <c:v>20</c:v>
                </c:pt>
                <c:pt idx="6984">
                  <c:v>138</c:v>
                </c:pt>
                <c:pt idx="6985">
                  <c:v>88</c:v>
                </c:pt>
                <c:pt idx="6986">
                  <c:v>145.6</c:v>
                </c:pt>
                <c:pt idx="6987">
                  <c:v>126.5</c:v>
                </c:pt>
                <c:pt idx="6988">
                  <c:v>10</c:v>
                </c:pt>
                <c:pt idx="6989">
                  <c:v>89.6</c:v>
                </c:pt>
                <c:pt idx="6990">
                  <c:v>40</c:v>
                </c:pt>
                <c:pt idx="6991">
                  <c:v>110</c:v>
                </c:pt>
                <c:pt idx="6992">
                  <c:v>20</c:v>
                </c:pt>
                <c:pt idx="6993">
                  <c:v>20</c:v>
                </c:pt>
                <c:pt idx="6994">
                  <c:v>179.2</c:v>
                </c:pt>
                <c:pt idx="6995">
                  <c:v>187</c:v>
                </c:pt>
                <c:pt idx="6996">
                  <c:v>110</c:v>
                </c:pt>
                <c:pt idx="6997">
                  <c:v>66</c:v>
                </c:pt>
                <c:pt idx="6998">
                  <c:v>80.5</c:v>
                </c:pt>
                <c:pt idx="6999">
                  <c:v>132</c:v>
                </c:pt>
                <c:pt idx="7000">
                  <c:v>23</c:v>
                </c:pt>
                <c:pt idx="7001">
                  <c:v>10</c:v>
                </c:pt>
                <c:pt idx="7002">
                  <c:v>66</c:v>
                </c:pt>
                <c:pt idx="7003">
                  <c:v>100.8</c:v>
                </c:pt>
                <c:pt idx="7004">
                  <c:v>37.42</c:v>
                </c:pt>
                <c:pt idx="7005">
                  <c:v>13.99</c:v>
                </c:pt>
                <c:pt idx="7006">
                  <c:v>13.99</c:v>
                </c:pt>
                <c:pt idx="7007">
                  <c:v>13.99</c:v>
                </c:pt>
                <c:pt idx="7008">
                  <c:v>13.99</c:v>
                </c:pt>
                <c:pt idx="7009">
                  <c:v>46.69</c:v>
                </c:pt>
                <c:pt idx="7010">
                  <c:v>13.99</c:v>
                </c:pt>
                <c:pt idx="7011">
                  <c:v>13.99</c:v>
                </c:pt>
                <c:pt idx="7012">
                  <c:v>10</c:v>
                </c:pt>
                <c:pt idx="7013">
                  <c:v>154</c:v>
                </c:pt>
                <c:pt idx="7014">
                  <c:v>95.2</c:v>
                </c:pt>
                <c:pt idx="7015">
                  <c:v>110</c:v>
                </c:pt>
                <c:pt idx="7016">
                  <c:v>34.5</c:v>
                </c:pt>
                <c:pt idx="7017">
                  <c:v>20</c:v>
                </c:pt>
                <c:pt idx="7018">
                  <c:v>112</c:v>
                </c:pt>
                <c:pt idx="7019">
                  <c:v>84</c:v>
                </c:pt>
                <c:pt idx="7020">
                  <c:v>184</c:v>
                </c:pt>
                <c:pt idx="7021">
                  <c:v>10</c:v>
                </c:pt>
                <c:pt idx="7022">
                  <c:v>100.8</c:v>
                </c:pt>
                <c:pt idx="7023">
                  <c:v>69</c:v>
                </c:pt>
                <c:pt idx="7024">
                  <c:v>23</c:v>
                </c:pt>
                <c:pt idx="7025">
                  <c:v>138</c:v>
                </c:pt>
                <c:pt idx="7026">
                  <c:v>84</c:v>
                </c:pt>
                <c:pt idx="7027">
                  <c:v>15</c:v>
                </c:pt>
                <c:pt idx="7028">
                  <c:v>23</c:v>
                </c:pt>
                <c:pt idx="7029">
                  <c:v>69</c:v>
                </c:pt>
                <c:pt idx="7030">
                  <c:v>176</c:v>
                </c:pt>
                <c:pt idx="7031">
                  <c:v>40</c:v>
                </c:pt>
                <c:pt idx="7032">
                  <c:v>89.6</c:v>
                </c:pt>
                <c:pt idx="7033">
                  <c:v>20</c:v>
                </c:pt>
                <c:pt idx="7034">
                  <c:v>34.5</c:v>
                </c:pt>
                <c:pt idx="7035">
                  <c:v>23</c:v>
                </c:pt>
                <c:pt idx="7036">
                  <c:v>129.6</c:v>
                </c:pt>
                <c:pt idx="7037">
                  <c:v>112</c:v>
                </c:pt>
                <c:pt idx="7038">
                  <c:v>138</c:v>
                </c:pt>
                <c:pt idx="7039">
                  <c:v>112</c:v>
                </c:pt>
                <c:pt idx="7040">
                  <c:v>20</c:v>
                </c:pt>
                <c:pt idx="7041">
                  <c:v>25</c:v>
                </c:pt>
                <c:pt idx="7042">
                  <c:v>112</c:v>
                </c:pt>
                <c:pt idx="7043">
                  <c:v>112</c:v>
                </c:pt>
                <c:pt idx="7044">
                  <c:v>660</c:v>
                </c:pt>
                <c:pt idx="7045">
                  <c:v>67.2</c:v>
                </c:pt>
                <c:pt idx="7046">
                  <c:v>112</c:v>
                </c:pt>
                <c:pt idx="7047">
                  <c:v>66</c:v>
                </c:pt>
                <c:pt idx="7048">
                  <c:v>25</c:v>
                </c:pt>
                <c:pt idx="7049">
                  <c:v>112</c:v>
                </c:pt>
                <c:pt idx="7050">
                  <c:v>115</c:v>
                </c:pt>
                <c:pt idx="7051">
                  <c:v>89.6</c:v>
                </c:pt>
                <c:pt idx="7052">
                  <c:v>23</c:v>
                </c:pt>
                <c:pt idx="7053">
                  <c:v>69</c:v>
                </c:pt>
                <c:pt idx="7054">
                  <c:v>121</c:v>
                </c:pt>
                <c:pt idx="7055">
                  <c:v>121</c:v>
                </c:pt>
                <c:pt idx="7056">
                  <c:v>67.2</c:v>
                </c:pt>
                <c:pt idx="7057">
                  <c:v>138</c:v>
                </c:pt>
                <c:pt idx="7058">
                  <c:v>67.2</c:v>
                </c:pt>
                <c:pt idx="7059">
                  <c:v>10</c:v>
                </c:pt>
                <c:pt idx="7060">
                  <c:v>165</c:v>
                </c:pt>
                <c:pt idx="7061">
                  <c:v>121</c:v>
                </c:pt>
                <c:pt idx="7062">
                  <c:v>20</c:v>
                </c:pt>
                <c:pt idx="7063">
                  <c:v>112</c:v>
                </c:pt>
                <c:pt idx="7064">
                  <c:v>15</c:v>
                </c:pt>
                <c:pt idx="7065">
                  <c:v>92</c:v>
                </c:pt>
                <c:pt idx="7066">
                  <c:v>220</c:v>
                </c:pt>
                <c:pt idx="7067">
                  <c:v>110</c:v>
                </c:pt>
                <c:pt idx="7068">
                  <c:v>165</c:v>
                </c:pt>
                <c:pt idx="7069">
                  <c:v>220</c:v>
                </c:pt>
                <c:pt idx="7070">
                  <c:v>10</c:v>
                </c:pt>
                <c:pt idx="7071">
                  <c:v>40</c:v>
                </c:pt>
                <c:pt idx="7072">
                  <c:v>100.8</c:v>
                </c:pt>
                <c:pt idx="7073">
                  <c:v>115</c:v>
                </c:pt>
                <c:pt idx="7074">
                  <c:v>83</c:v>
                </c:pt>
                <c:pt idx="7075">
                  <c:v>88</c:v>
                </c:pt>
                <c:pt idx="7076">
                  <c:v>88</c:v>
                </c:pt>
                <c:pt idx="7077">
                  <c:v>143</c:v>
                </c:pt>
                <c:pt idx="7078">
                  <c:v>67.2</c:v>
                </c:pt>
                <c:pt idx="7079">
                  <c:v>10</c:v>
                </c:pt>
                <c:pt idx="7080">
                  <c:v>69</c:v>
                </c:pt>
                <c:pt idx="7081">
                  <c:v>34.5</c:v>
                </c:pt>
                <c:pt idx="7082">
                  <c:v>117.6</c:v>
                </c:pt>
                <c:pt idx="7083">
                  <c:v>302.39999999999998</c:v>
                </c:pt>
                <c:pt idx="7084">
                  <c:v>120</c:v>
                </c:pt>
                <c:pt idx="7085">
                  <c:v>110</c:v>
                </c:pt>
                <c:pt idx="7086">
                  <c:v>112</c:v>
                </c:pt>
                <c:pt idx="7087">
                  <c:v>23</c:v>
                </c:pt>
                <c:pt idx="7088">
                  <c:v>89.6</c:v>
                </c:pt>
                <c:pt idx="7089">
                  <c:v>69</c:v>
                </c:pt>
                <c:pt idx="7090">
                  <c:v>40.5</c:v>
                </c:pt>
                <c:pt idx="7091">
                  <c:v>132</c:v>
                </c:pt>
                <c:pt idx="7092">
                  <c:v>95.2</c:v>
                </c:pt>
                <c:pt idx="7093">
                  <c:v>112</c:v>
                </c:pt>
                <c:pt idx="7094">
                  <c:v>121</c:v>
                </c:pt>
                <c:pt idx="7095">
                  <c:v>35.53</c:v>
                </c:pt>
                <c:pt idx="7096">
                  <c:v>15</c:v>
                </c:pt>
                <c:pt idx="7097">
                  <c:v>220</c:v>
                </c:pt>
                <c:pt idx="7098">
                  <c:v>31.05</c:v>
                </c:pt>
                <c:pt idx="7099">
                  <c:v>15</c:v>
                </c:pt>
                <c:pt idx="7100">
                  <c:v>172</c:v>
                </c:pt>
                <c:pt idx="7101">
                  <c:v>10</c:v>
                </c:pt>
                <c:pt idx="7102">
                  <c:v>99</c:v>
                </c:pt>
                <c:pt idx="7103">
                  <c:v>66</c:v>
                </c:pt>
                <c:pt idx="7104">
                  <c:v>13.99</c:v>
                </c:pt>
                <c:pt idx="7105">
                  <c:v>17.239999999999998</c:v>
                </c:pt>
                <c:pt idx="7106">
                  <c:v>13.99</c:v>
                </c:pt>
                <c:pt idx="7107">
                  <c:v>44.3</c:v>
                </c:pt>
                <c:pt idx="7108">
                  <c:v>153</c:v>
                </c:pt>
                <c:pt idx="7109">
                  <c:v>153</c:v>
                </c:pt>
                <c:pt idx="7110">
                  <c:v>153</c:v>
                </c:pt>
                <c:pt idx="7111">
                  <c:v>153</c:v>
                </c:pt>
                <c:pt idx="7112">
                  <c:v>153</c:v>
                </c:pt>
                <c:pt idx="7113">
                  <c:v>89.6</c:v>
                </c:pt>
                <c:pt idx="7114">
                  <c:v>88</c:v>
                </c:pt>
                <c:pt idx="7115">
                  <c:v>84</c:v>
                </c:pt>
                <c:pt idx="7116">
                  <c:v>34.5</c:v>
                </c:pt>
                <c:pt idx="7117">
                  <c:v>63.25</c:v>
                </c:pt>
                <c:pt idx="7118">
                  <c:v>13.5</c:v>
                </c:pt>
                <c:pt idx="7119">
                  <c:v>10</c:v>
                </c:pt>
                <c:pt idx="7120">
                  <c:v>54</c:v>
                </c:pt>
                <c:pt idx="7121">
                  <c:v>24.03</c:v>
                </c:pt>
                <c:pt idx="7122">
                  <c:v>35.200000000000003</c:v>
                </c:pt>
                <c:pt idx="7123">
                  <c:v>20</c:v>
                </c:pt>
                <c:pt idx="7124">
                  <c:v>184</c:v>
                </c:pt>
                <c:pt idx="7125">
                  <c:v>34.5</c:v>
                </c:pt>
                <c:pt idx="7126">
                  <c:v>15</c:v>
                </c:pt>
                <c:pt idx="7127">
                  <c:v>44</c:v>
                </c:pt>
                <c:pt idx="7128">
                  <c:v>224</c:v>
                </c:pt>
                <c:pt idx="7129">
                  <c:v>121</c:v>
                </c:pt>
                <c:pt idx="7130">
                  <c:v>172.5</c:v>
                </c:pt>
                <c:pt idx="7131">
                  <c:v>66</c:v>
                </c:pt>
                <c:pt idx="7132">
                  <c:v>57.5</c:v>
                </c:pt>
                <c:pt idx="7133">
                  <c:v>67.2</c:v>
                </c:pt>
                <c:pt idx="7134">
                  <c:v>34.5</c:v>
                </c:pt>
                <c:pt idx="7135">
                  <c:v>40</c:v>
                </c:pt>
                <c:pt idx="7136">
                  <c:v>13.5</c:v>
                </c:pt>
                <c:pt idx="7137">
                  <c:v>92</c:v>
                </c:pt>
                <c:pt idx="7138">
                  <c:v>10</c:v>
                </c:pt>
                <c:pt idx="7139">
                  <c:v>224</c:v>
                </c:pt>
                <c:pt idx="7140">
                  <c:v>115</c:v>
                </c:pt>
                <c:pt idx="7141">
                  <c:v>89.6</c:v>
                </c:pt>
                <c:pt idx="7142">
                  <c:v>34.5</c:v>
                </c:pt>
                <c:pt idx="7143">
                  <c:v>10</c:v>
                </c:pt>
                <c:pt idx="7144">
                  <c:v>20</c:v>
                </c:pt>
                <c:pt idx="7145">
                  <c:v>241.5</c:v>
                </c:pt>
                <c:pt idx="7146">
                  <c:v>307.8</c:v>
                </c:pt>
                <c:pt idx="7147">
                  <c:v>63.25</c:v>
                </c:pt>
                <c:pt idx="7148">
                  <c:v>103.5</c:v>
                </c:pt>
                <c:pt idx="7149">
                  <c:v>110</c:v>
                </c:pt>
                <c:pt idx="7150">
                  <c:v>135.94</c:v>
                </c:pt>
                <c:pt idx="7151">
                  <c:v>35.01</c:v>
                </c:pt>
                <c:pt idx="7152">
                  <c:v>27</c:v>
                </c:pt>
                <c:pt idx="7153">
                  <c:v>10</c:v>
                </c:pt>
                <c:pt idx="7154">
                  <c:v>20</c:v>
                </c:pt>
                <c:pt idx="7155">
                  <c:v>134.4</c:v>
                </c:pt>
                <c:pt idx="7156">
                  <c:v>69</c:v>
                </c:pt>
                <c:pt idx="7157">
                  <c:v>103.5</c:v>
                </c:pt>
                <c:pt idx="7158">
                  <c:v>13.5</c:v>
                </c:pt>
                <c:pt idx="7159">
                  <c:v>35</c:v>
                </c:pt>
                <c:pt idx="7160">
                  <c:v>110</c:v>
                </c:pt>
                <c:pt idx="7161">
                  <c:v>89.6</c:v>
                </c:pt>
                <c:pt idx="7162">
                  <c:v>70.400000000000006</c:v>
                </c:pt>
                <c:pt idx="7163">
                  <c:v>79.5</c:v>
                </c:pt>
                <c:pt idx="7164">
                  <c:v>20</c:v>
                </c:pt>
                <c:pt idx="7165">
                  <c:v>168</c:v>
                </c:pt>
                <c:pt idx="7166">
                  <c:v>92</c:v>
                </c:pt>
                <c:pt idx="7167">
                  <c:v>66</c:v>
                </c:pt>
                <c:pt idx="7168">
                  <c:v>27</c:v>
                </c:pt>
                <c:pt idx="7169">
                  <c:v>89.6</c:v>
                </c:pt>
                <c:pt idx="7170">
                  <c:v>10</c:v>
                </c:pt>
                <c:pt idx="7171">
                  <c:v>240</c:v>
                </c:pt>
                <c:pt idx="7172">
                  <c:v>46.69</c:v>
                </c:pt>
                <c:pt idx="7173">
                  <c:v>166</c:v>
                </c:pt>
                <c:pt idx="7174">
                  <c:v>440</c:v>
                </c:pt>
                <c:pt idx="7175">
                  <c:v>166</c:v>
                </c:pt>
                <c:pt idx="7176">
                  <c:v>29.5</c:v>
                </c:pt>
                <c:pt idx="7177">
                  <c:v>40.5</c:v>
                </c:pt>
                <c:pt idx="7178">
                  <c:v>166</c:v>
                </c:pt>
                <c:pt idx="7179">
                  <c:v>126.5</c:v>
                </c:pt>
                <c:pt idx="7180">
                  <c:v>10</c:v>
                </c:pt>
                <c:pt idx="7181">
                  <c:v>69</c:v>
                </c:pt>
                <c:pt idx="7182">
                  <c:v>83</c:v>
                </c:pt>
                <c:pt idx="7183">
                  <c:v>20</c:v>
                </c:pt>
                <c:pt idx="7184">
                  <c:v>190.4</c:v>
                </c:pt>
                <c:pt idx="7185">
                  <c:v>35</c:v>
                </c:pt>
                <c:pt idx="7186">
                  <c:v>46</c:v>
                </c:pt>
                <c:pt idx="7187">
                  <c:v>92</c:v>
                </c:pt>
                <c:pt idx="7188">
                  <c:v>324.5</c:v>
                </c:pt>
                <c:pt idx="7189">
                  <c:v>27.91</c:v>
                </c:pt>
                <c:pt idx="7190">
                  <c:v>66.989999999999995</c:v>
                </c:pt>
                <c:pt idx="7191">
                  <c:v>83</c:v>
                </c:pt>
                <c:pt idx="7192">
                  <c:v>23</c:v>
                </c:pt>
                <c:pt idx="7193">
                  <c:v>313.60000000000002</c:v>
                </c:pt>
                <c:pt idx="7194">
                  <c:v>46</c:v>
                </c:pt>
                <c:pt idx="7195">
                  <c:v>44</c:v>
                </c:pt>
                <c:pt idx="7196">
                  <c:v>10</c:v>
                </c:pt>
                <c:pt idx="7197">
                  <c:v>20</c:v>
                </c:pt>
                <c:pt idx="7198">
                  <c:v>100.8</c:v>
                </c:pt>
                <c:pt idx="7199">
                  <c:v>165</c:v>
                </c:pt>
                <c:pt idx="7200">
                  <c:v>110</c:v>
                </c:pt>
                <c:pt idx="7201">
                  <c:v>110</c:v>
                </c:pt>
                <c:pt idx="7202">
                  <c:v>95.2</c:v>
                </c:pt>
                <c:pt idx="7203">
                  <c:v>20</c:v>
                </c:pt>
                <c:pt idx="7204">
                  <c:v>198</c:v>
                </c:pt>
                <c:pt idx="7205">
                  <c:v>287.5</c:v>
                </c:pt>
                <c:pt idx="7206">
                  <c:v>44</c:v>
                </c:pt>
                <c:pt idx="7207">
                  <c:v>46.69</c:v>
                </c:pt>
                <c:pt idx="7208">
                  <c:v>83</c:v>
                </c:pt>
                <c:pt idx="7209">
                  <c:v>240</c:v>
                </c:pt>
                <c:pt idx="7210">
                  <c:v>15</c:v>
                </c:pt>
                <c:pt idx="7211">
                  <c:v>198</c:v>
                </c:pt>
                <c:pt idx="7212">
                  <c:v>121</c:v>
                </c:pt>
                <c:pt idx="7213">
                  <c:v>57.5</c:v>
                </c:pt>
                <c:pt idx="7214">
                  <c:v>56</c:v>
                </c:pt>
                <c:pt idx="7215">
                  <c:v>161</c:v>
                </c:pt>
                <c:pt idx="7216">
                  <c:v>15</c:v>
                </c:pt>
                <c:pt idx="7217">
                  <c:v>56</c:v>
                </c:pt>
                <c:pt idx="7218">
                  <c:v>103.5</c:v>
                </c:pt>
                <c:pt idx="7219">
                  <c:v>154</c:v>
                </c:pt>
                <c:pt idx="7220">
                  <c:v>161</c:v>
                </c:pt>
                <c:pt idx="7221">
                  <c:v>31.05</c:v>
                </c:pt>
                <c:pt idx="7222">
                  <c:v>129</c:v>
                </c:pt>
                <c:pt idx="7223">
                  <c:v>40.700000000000003</c:v>
                </c:pt>
                <c:pt idx="7224">
                  <c:v>50.75</c:v>
                </c:pt>
                <c:pt idx="7225">
                  <c:v>35</c:v>
                </c:pt>
                <c:pt idx="7226">
                  <c:v>230</c:v>
                </c:pt>
                <c:pt idx="7227">
                  <c:v>100.8</c:v>
                </c:pt>
                <c:pt idx="7228">
                  <c:v>10</c:v>
                </c:pt>
                <c:pt idx="7229">
                  <c:v>92</c:v>
                </c:pt>
                <c:pt idx="7230">
                  <c:v>121</c:v>
                </c:pt>
                <c:pt idx="7231">
                  <c:v>44</c:v>
                </c:pt>
                <c:pt idx="7232">
                  <c:v>26.45</c:v>
                </c:pt>
                <c:pt idx="7233">
                  <c:v>50</c:v>
                </c:pt>
                <c:pt idx="7234">
                  <c:v>20</c:v>
                </c:pt>
                <c:pt idx="7235">
                  <c:v>26.45</c:v>
                </c:pt>
                <c:pt idx="7236">
                  <c:v>264.5</c:v>
                </c:pt>
                <c:pt idx="7237">
                  <c:v>89.6</c:v>
                </c:pt>
                <c:pt idx="7238">
                  <c:v>480</c:v>
                </c:pt>
                <c:pt idx="7239">
                  <c:v>15</c:v>
                </c:pt>
                <c:pt idx="7240">
                  <c:v>34.5</c:v>
                </c:pt>
                <c:pt idx="7241">
                  <c:v>110</c:v>
                </c:pt>
                <c:pt idx="7242">
                  <c:v>34.5</c:v>
                </c:pt>
                <c:pt idx="7243">
                  <c:v>34.5</c:v>
                </c:pt>
                <c:pt idx="7244">
                  <c:v>172.5</c:v>
                </c:pt>
                <c:pt idx="7245">
                  <c:v>190.4</c:v>
                </c:pt>
                <c:pt idx="7246">
                  <c:v>110</c:v>
                </c:pt>
                <c:pt idx="7247">
                  <c:v>190.4</c:v>
                </c:pt>
                <c:pt idx="7248">
                  <c:v>190.4</c:v>
                </c:pt>
                <c:pt idx="7249">
                  <c:v>103.5</c:v>
                </c:pt>
                <c:pt idx="7250">
                  <c:v>56</c:v>
                </c:pt>
                <c:pt idx="7251">
                  <c:v>190.4</c:v>
                </c:pt>
                <c:pt idx="7252">
                  <c:v>100.8</c:v>
                </c:pt>
                <c:pt idx="7253">
                  <c:v>190.4</c:v>
                </c:pt>
                <c:pt idx="7254">
                  <c:v>15</c:v>
                </c:pt>
                <c:pt idx="7255">
                  <c:v>161</c:v>
                </c:pt>
                <c:pt idx="7256">
                  <c:v>35</c:v>
                </c:pt>
                <c:pt idx="7257">
                  <c:v>20</c:v>
                </c:pt>
                <c:pt idx="7258">
                  <c:v>20</c:v>
                </c:pt>
                <c:pt idx="7259">
                  <c:v>50</c:v>
                </c:pt>
                <c:pt idx="7260">
                  <c:v>92</c:v>
                </c:pt>
                <c:pt idx="7261">
                  <c:v>70</c:v>
                </c:pt>
                <c:pt idx="7262">
                  <c:v>15</c:v>
                </c:pt>
                <c:pt idx="7263">
                  <c:v>63.25</c:v>
                </c:pt>
                <c:pt idx="7264">
                  <c:v>69</c:v>
                </c:pt>
                <c:pt idx="7265">
                  <c:v>132</c:v>
                </c:pt>
                <c:pt idx="7266">
                  <c:v>44</c:v>
                </c:pt>
                <c:pt idx="7267">
                  <c:v>75.599999999999994</c:v>
                </c:pt>
                <c:pt idx="7268">
                  <c:v>145.6</c:v>
                </c:pt>
                <c:pt idx="7269">
                  <c:v>66</c:v>
                </c:pt>
                <c:pt idx="7270">
                  <c:v>66</c:v>
                </c:pt>
                <c:pt idx="7271">
                  <c:v>77</c:v>
                </c:pt>
                <c:pt idx="7272">
                  <c:v>20</c:v>
                </c:pt>
                <c:pt idx="7273">
                  <c:v>30</c:v>
                </c:pt>
                <c:pt idx="7274">
                  <c:v>10</c:v>
                </c:pt>
                <c:pt idx="7275">
                  <c:v>100.8</c:v>
                </c:pt>
                <c:pt idx="7276">
                  <c:v>35.01</c:v>
                </c:pt>
                <c:pt idx="7277">
                  <c:v>92</c:v>
                </c:pt>
                <c:pt idx="7278">
                  <c:v>46</c:v>
                </c:pt>
                <c:pt idx="7279">
                  <c:v>10</c:v>
                </c:pt>
                <c:pt idx="7280">
                  <c:v>121</c:v>
                </c:pt>
                <c:pt idx="7281">
                  <c:v>161</c:v>
                </c:pt>
                <c:pt idx="7282">
                  <c:v>34.5</c:v>
                </c:pt>
                <c:pt idx="7283">
                  <c:v>15</c:v>
                </c:pt>
                <c:pt idx="7284">
                  <c:v>5</c:v>
                </c:pt>
                <c:pt idx="7285">
                  <c:v>69</c:v>
                </c:pt>
                <c:pt idx="7286">
                  <c:v>27</c:v>
                </c:pt>
                <c:pt idx="7287">
                  <c:v>30</c:v>
                </c:pt>
                <c:pt idx="7288">
                  <c:v>145.6</c:v>
                </c:pt>
                <c:pt idx="7289">
                  <c:v>69</c:v>
                </c:pt>
                <c:pt idx="7290">
                  <c:v>57.5</c:v>
                </c:pt>
                <c:pt idx="7291">
                  <c:v>134.4</c:v>
                </c:pt>
                <c:pt idx="7292">
                  <c:v>20</c:v>
                </c:pt>
                <c:pt idx="7293">
                  <c:v>15</c:v>
                </c:pt>
                <c:pt idx="7294">
                  <c:v>34.5</c:v>
                </c:pt>
                <c:pt idx="7295">
                  <c:v>66</c:v>
                </c:pt>
                <c:pt idx="7296">
                  <c:v>15</c:v>
                </c:pt>
                <c:pt idx="7297">
                  <c:v>27</c:v>
                </c:pt>
                <c:pt idx="7298">
                  <c:v>126.5</c:v>
                </c:pt>
                <c:pt idx="7299">
                  <c:v>23</c:v>
                </c:pt>
                <c:pt idx="7300">
                  <c:v>63.25</c:v>
                </c:pt>
                <c:pt idx="7301">
                  <c:v>151.19999999999999</c:v>
                </c:pt>
                <c:pt idx="7302">
                  <c:v>190.4</c:v>
                </c:pt>
                <c:pt idx="7303">
                  <c:v>75.900000000000006</c:v>
                </c:pt>
                <c:pt idx="7304">
                  <c:v>88</c:v>
                </c:pt>
                <c:pt idx="7305">
                  <c:v>242</c:v>
                </c:pt>
                <c:pt idx="7306">
                  <c:v>92</c:v>
                </c:pt>
                <c:pt idx="7307">
                  <c:v>86</c:v>
                </c:pt>
                <c:pt idx="7308">
                  <c:v>63.94</c:v>
                </c:pt>
                <c:pt idx="7309">
                  <c:v>45</c:v>
                </c:pt>
                <c:pt idx="7310">
                  <c:v>46</c:v>
                </c:pt>
                <c:pt idx="7311">
                  <c:v>10</c:v>
                </c:pt>
                <c:pt idx="7312">
                  <c:v>235.2</c:v>
                </c:pt>
                <c:pt idx="7313">
                  <c:v>341</c:v>
                </c:pt>
                <c:pt idx="7314">
                  <c:v>102.6</c:v>
                </c:pt>
                <c:pt idx="7315">
                  <c:v>31.05</c:v>
                </c:pt>
                <c:pt idx="7316">
                  <c:v>92</c:v>
                </c:pt>
                <c:pt idx="7317">
                  <c:v>15</c:v>
                </c:pt>
                <c:pt idx="7318">
                  <c:v>112</c:v>
                </c:pt>
                <c:pt idx="7319">
                  <c:v>69</c:v>
                </c:pt>
                <c:pt idx="7320">
                  <c:v>112</c:v>
                </c:pt>
                <c:pt idx="7321">
                  <c:v>92</c:v>
                </c:pt>
                <c:pt idx="7322">
                  <c:v>112</c:v>
                </c:pt>
                <c:pt idx="7323">
                  <c:v>34.5</c:v>
                </c:pt>
                <c:pt idx="7324">
                  <c:v>99</c:v>
                </c:pt>
                <c:pt idx="7325">
                  <c:v>38.5</c:v>
                </c:pt>
                <c:pt idx="7326">
                  <c:v>268.8</c:v>
                </c:pt>
                <c:pt idx="7327">
                  <c:v>83</c:v>
                </c:pt>
                <c:pt idx="7328">
                  <c:v>46</c:v>
                </c:pt>
                <c:pt idx="7329">
                  <c:v>54</c:v>
                </c:pt>
                <c:pt idx="7330">
                  <c:v>54</c:v>
                </c:pt>
                <c:pt idx="7331">
                  <c:v>46.69</c:v>
                </c:pt>
                <c:pt idx="7332">
                  <c:v>23</c:v>
                </c:pt>
                <c:pt idx="7333">
                  <c:v>92</c:v>
                </c:pt>
                <c:pt idx="7334">
                  <c:v>20</c:v>
                </c:pt>
                <c:pt idx="7335">
                  <c:v>46</c:v>
                </c:pt>
                <c:pt idx="7336">
                  <c:v>46</c:v>
                </c:pt>
                <c:pt idx="7337">
                  <c:v>56</c:v>
                </c:pt>
                <c:pt idx="7338">
                  <c:v>46</c:v>
                </c:pt>
                <c:pt idx="7339">
                  <c:v>165</c:v>
                </c:pt>
                <c:pt idx="7340">
                  <c:v>82.4</c:v>
                </c:pt>
                <c:pt idx="7341">
                  <c:v>313.60000000000002</c:v>
                </c:pt>
                <c:pt idx="7342">
                  <c:v>58.36</c:v>
                </c:pt>
                <c:pt idx="7343">
                  <c:v>34.5</c:v>
                </c:pt>
                <c:pt idx="7344">
                  <c:v>69</c:v>
                </c:pt>
                <c:pt idx="7345">
                  <c:v>23</c:v>
                </c:pt>
                <c:pt idx="7346">
                  <c:v>15</c:v>
                </c:pt>
                <c:pt idx="7347">
                  <c:v>55.27</c:v>
                </c:pt>
                <c:pt idx="7348">
                  <c:v>10</c:v>
                </c:pt>
                <c:pt idx="7349">
                  <c:v>110</c:v>
                </c:pt>
                <c:pt idx="7350">
                  <c:v>30</c:v>
                </c:pt>
                <c:pt idx="7351">
                  <c:v>23</c:v>
                </c:pt>
                <c:pt idx="7352">
                  <c:v>10</c:v>
                </c:pt>
                <c:pt idx="7353">
                  <c:v>20</c:v>
                </c:pt>
                <c:pt idx="7354">
                  <c:v>23</c:v>
                </c:pt>
                <c:pt idx="7355">
                  <c:v>84</c:v>
                </c:pt>
                <c:pt idx="7356">
                  <c:v>36.659999999999997</c:v>
                </c:pt>
                <c:pt idx="7357">
                  <c:v>89.6</c:v>
                </c:pt>
                <c:pt idx="7358">
                  <c:v>23</c:v>
                </c:pt>
                <c:pt idx="7359">
                  <c:v>10</c:v>
                </c:pt>
                <c:pt idx="7360">
                  <c:v>65</c:v>
                </c:pt>
                <c:pt idx="7361">
                  <c:v>112</c:v>
                </c:pt>
                <c:pt idx="7362">
                  <c:v>54.6</c:v>
                </c:pt>
                <c:pt idx="7363">
                  <c:v>280</c:v>
                </c:pt>
                <c:pt idx="7364">
                  <c:v>20</c:v>
                </c:pt>
                <c:pt idx="7365">
                  <c:v>10</c:v>
                </c:pt>
                <c:pt idx="7366">
                  <c:v>166</c:v>
                </c:pt>
                <c:pt idx="7367">
                  <c:v>62.1</c:v>
                </c:pt>
                <c:pt idx="7368">
                  <c:v>121</c:v>
                </c:pt>
                <c:pt idx="7369">
                  <c:v>69</c:v>
                </c:pt>
                <c:pt idx="7370">
                  <c:v>10</c:v>
                </c:pt>
                <c:pt idx="7371">
                  <c:v>46</c:v>
                </c:pt>
                <c:pt idx="7372">
                  <c:v>336</c:v>
                </c:pt>
                <c:pt idx="7373">
                  <c:v>23</c:v>
                </c:pt>
                <c:pt idx="7374">
                  <c:v>134.4</c:v>
                </c:pt>
                <c:pt idx="7375">
                  <c:v>23</c:v>
                </c:pt>
                <c:pt idx="7376">
                  <c:v>23.34</c:v>
                </c:pt>
                <c:pt idx="7377">
                  <c:v>5</c:v>
                </c:pt>
                <c:pt idx="7378">
                  <c:v>166</c:v>
                </c:pt>
                <c:pt idx="7379">
                  <c:v>15</c:v>
                </c:pt>
                <c:pt idx="7380">
                  <c:v>15</c:v>
                </c:pt>
                <c:pt idx="7381">
                  <c:v>165</c:v>
                </c:pt>
                <c:pt idx="7382">
                  <c:v>110</c:v>
                </c:pt>
                <c:pt idx="7383">
                  <c:v>20</c:v>
                </c:pt>
                <c:pt idx="7384">
                  <c:v>10</c:v>
                </c:pt>
                <c:pt idx="7385">
                  <c:v>115</c:v>
                </c:pt>
                <c:pt idx="7386">
                  <c:v>35</c:v>
                </c:pt>
                <c:pt idx="7387">
                  <c:v>50</c:v>
                </c:pt>
                <c:pt idx="7388">
                  <c:v>46</c:v>
                </c:pt>
                <c:pt idx="7389">
                  <c:v>230</c:v>
                </c:pt>
                <c:pt idx="7390">
                  <c:v>25</c:v>
                </c:pt>
                <c:pt idx="7391">
                  <c:v>112</c:v>
                </c:pt>
                <c:pt idx="7392">
                  <c:v>190.4</c:v>
                </c:pt>
                <c:pt idx="7393">
                  <c:v>25</c:v>
                </c:pt>
                <c:pt idx="7394">
                  <c:v>50.75</c:v>
                </c:pt>
                <c:pt idx="7395">
                  <c:v>112</c:v>
                </c:pt>
                <c:pt idx="7396">
                  <c:v>20</c:v>
                </c:pt>
                <c:pt idx="7397">
                  <c:v>112</c:v>
                </c:pt>
                <c:pt idx="7398">
                  <c:v>112</c:v>
                </c:pt>
                <c:pt idx="7399">
                  <c:v>80.5</c:v>
                </c:pt>
                <c:pt idx="7400">
                  <c:v>112</c:v>
                </c:pt>
                <c:pt idx="7401">
                  <c:v>57.5</c:v>
                </c:pt>
                <c:pt idx="7402">
                  <c:v>121</c:v>
                </c:pt>
                <c:pt idx="7403">
                  <c:v>30</c:v>
                </c:pt>
                <c:pt idx="7404">
                  <c:v>161</c:v>
                </c:pt>
                <c:pt idx="7405">
                  <c:v>1012</c:v>
                </c:pt>
                <c:pt idx="7406">
                  <c:v>112</c:v>
                </c:pt>
                <c:pt idx="7407">
                  <c:v>20</c:v>
                </c:pt>
                <c:pt idx="7408">
                  <c:v>112</c:v>
                </c:pt>
                <c:pt idx="7409">
                  <c:v>15</c:v>
                </c:pt>
                <c:pt idx="7410">
                  <c:v>1012</c:v>
                </c:pt>
                <c:pt idx="7411">
                  <c:v>134.4</c:v>
                </c:pt>
                <c:pt idx="7412">
                  <c:v>20</c:v>
                </c:pt>
                <c:pt idx="7413">
                  <c:v>5</c:v>
                </c:pt>
                <c:pt idx="7414">
                  <c:v>15</c:v>
                </c:pt>
                <c:pt idx="7415">
                  <c:v>1012</c:v>
                </c:pt>
                <c:pt idx="7416">
                  <c:v>134.4</c:v>
                </c:pt>
                <c:pt idx="7417">
                  <c:v>135.94</c:v>
                </c:pt>
                <c:pt idx="7418">
                  <c:v>1012</c:v>
                </c:pt>
                <c:pt idx="7419">
                  <c:v>112</c:v>
                </c:pt>
                <c:pt idx="7420">
                  <c:v>13.5</c:v>
                </c:pt>
                <c:pt idx="7421">
                  <c:v>112</c:v>
                </c:pt>
                <c:pt idx="7422">
                  <c:v>168</c:v>
                </c:pt>
                <c:pt idx="7423">
                  <c:v>23</c:v>
                </c:pt>
                <c:pt idx="7424">
                  <c:v>89.6</c:v>
                </c:pt>
                <c:pt idx="7425">
                  <c:v>112</c:v>
                </c:pt>
                <c:pt idx="7426">
                  <c:v>69</c:v>
                </c:pt>
                <c:pt idx="7427">
                  <c:v>1012</c:v>
                </c:pt>
                <c:pt idx="7428">
                  <c:v>23</c:v>
                </c:pt>
                <c:pt idx="7429">
                  <c:v>69</c:v>
                </c:pt>
                <c:pt idx="7430">
                  <c:v>15</c:v>
                </c:pt>
                <c:pt idx="7431">
                  <c:v>30</c:v>
                </c:pt>
                <c:pt idx="7432">
                  <c:v>165</c:v>
                </c:pt>
                <c:pt idx="7433">
                  <c:v>190.4</c:v>
                </c:pt>
                <c:pt idx="7434">
                  <c:v>43</c:v>
                </c:pt>
                <c:pt idx="7435">
                  <c:v>57.5</c:v>
                </c:pt>
                <c:pt idx="7436">
                  <c:v>69</c:v>
                </c:pt>
                <c:pt idx="7437">
                  <c:v>145.6</c:v>
                </c:pt>
                <c:pt idx="7438">
                  <c:v>56</c:v>
                </c:pt>
                <c:pt idx="7439">
                  <c:v>39.479999999999997</c:v>
                </c:pt>
                <c:pt idx="7440">
                  <c:v>10</c:v>
                </c:pt>
                <c:pt idx="7441">
                  <c:v>89.6</c:v>
                </c:pt>
                <c:pt idx="7442">
                  <c:v>121</c:v>
                </c:pt>
                <c:pt idx="7443">
                  <c:v>20</c:v>
                </c:pt>
                <c:pt idx="7444">
                  <c:v>160</c:v>
                </c:pt>
                <c:pt idx="7445">
                  <c:v>153</c:v>
                </c:pt>
                <c:pt idx="7446">
                  <c:v>70</c:v>
                </c:pt>
                <c:pt idx="7447">
                  <c:v>25</c:v>
                </c:pt>
                <c:pt idx="7448">
                  <c:v>15</c:v>
                </c:pt>
                <c:pt idx="7449">
                  <c:v>184</c:v>
                </c:pt>
                <c:pt idx="7450">
                  <c:v>89.6</c:v>
                </c:pt>
                <c:pt idx="7451">
                  <c:v>115</c:v>
                </c:pt>
                <c:pt idx="7452">
                  <c:v>110</c:v>
                </c:pt>
                <c:pt idx="7453">
                  <c:v>35.53</c:v>
                </c:pt>
                <c:pt idx="7454">
                  <c:v>190.4</c:v>
                </c:pt>
                <c:pt idx="7455">
                  <c:v>86</c:v>
                </c:pt>
                <c:pt idx="7456">
                  <c:v>89.6</c:v>
                </c:pt>
                <c:pt idx="7457">
                  <c:v>110</c:v>
                </c:pt>
                <c:pt idx="7458">
                  <c:v>285.60000000000002</c:v>
                </c:pt>
                <c:pt idx="7459">
                  <c:v>15</c:v>
                </c:pt>
                <c:pt idx="7460">
                  <c:v>245</c:v>
                </c:pt>
                <c:pt idx="7461">
                  <c:v>78.400000000000006</c:v>
                </c:pt>
                <c:pt idx="7462">
                  <c:v>58.36</c:v>
                </c:pt>
                <c:pt idx="7463">
                  <c:v>78.400000000000006</c:v>
                </c:pt>
                <c:pt idx="7464">
                  <c:v>46</c:v>
                </c:pt>
                <c:pt idx="7465">
                  <c:v>46</c:v>
                </c:pt>
                <c:pt idx="7466">
                  <c:v>56</c:v>
                </c:pt>
                <c:pt idx="7467">
                  <c:v>25</c:v>
                </c:pt>
                <c:pt idx="7468">
                  <c:v>70</c:v>
                </c:pt>
                <c:pt idx="7469">
                  <c:v>103.5</c:v>
                </c:pt>
                <c:pt idx="7470">
                  <c:v>121</c:v>
                </c:pt>
                <c:pt idx="7471">
                  <c:v>105</c:v>
                </c:pt>
                <c:pt idx="7472">
                  <c:v>92</c:v>
                </c:pt>
                <c:pt idx="7473">
                  <c:v>56</c:v>
                </c:pt>
                <c:pt idx="7474">
                  <c:v>121</c:v>
                </c:pt>
                <c:pt idx="7475">
                  <c:v>115</c:v>
                </c:pt>
                <c:pt idx="7476">
                  <c:v>20</c:v>
                </c:pt>
                <c:pt idx="7477">
                  <c:v>483</c:v>
                </c:pt>
                <c:pt idx="7478">
                  <c:v>20</c:v>
                </c:pt>
                <c:pt idx="7479">
                  <c:v>121</c:v>
                </c:pt>
                <c:pt idx="7480">
                  <c:v>280</c:v>
                </c:pt>
                <c:pt idx="7481">
                  <c:v>20</c:v>
                </c:pt>
                <c:pt idx="7482">
                  <c:v>117.6</c:v>
                </c:pt>
                <c:pt idx="7483">
                  <c:v>70</c:v>
                </c:pt>
                <c:pt idx="7484">
                  <c:v>80.5</c:v>
                </c:pt>
                <c:pt idx="7485">
                  <c:v>117.6</c:v>
                </c:pt>
                <c:pt idx="7486">
                  <c:v>115</c:v>
                </c:pt>
                <c:pt idx="7487">
                  <c:v>74.849999999999994</c:v>
                </c:pt>
                <c:pt idx="7488">
                  <c:v>166</c:v>
                </c:pt>
                <c:pt idx="7489">
                  <c:v>483</c:v>
                </c:pt>
                <c:pt idx="7490">
                  <c:v>73.34</c:v>
                </c:pt>
                <c:pt idx="7491">
                  <c:v>78.400000000000006</c:v>
                </c:pt>
                <c:pt idx="7492">
                  <c:v>5</c:v>
                </c:pt>
                <c:pt idx="7493">
                  <c:v>46</c:v>
                </c:pt>
                <c:pt idx="7494">
                  <c:v>110</c:v>
                </c:pt>
                <c:pt idx="7495">
                  <c:v>166</c:v>
                </c:pt>
                <c:pt idx="7496">
                  <c:v>15</c:v>
                </c:pt>
                <c:pt idx="7497">
                  <c:v>69</c:v>
                </c:pt>
                <c:pt idx="7498">
                  <c:v>62.69</c:v>
                </c:pt>
                <c:pt idx="7499">
                  <c:v>10</c:v>
                </c:pt>
                <c:pt idx="7500">
                  <c:v>112</c:v>
                </c:pt>
                <c:pt idx="7501">
                  <c:v>5</c:v>
                </c:pt>
                <c:pt idx="7502">
                  <c:v>103.5</c:v>
                </c:pt>
                <c:pt idx="7503">
                  <c:v>55</c:v>
                </c:pt>
                <c:pt idx="7504">
                  <c:v>112</c:v>
                </c:pt>
                <c:pt idx="7505">
                  <c:v>27.91</c:v>
                </c:pt>
                <c:pt idx="7506">
                  <c:v>112</c:v>
                </c:pt>
                <c:pt idx="7507">
                  <c:v>100.48</c:v>
                </c:pt>
                <c:pt idx="7508">
                  <c:v>69</c:v>
                </c:pt>
                <c:pt idx="7509">
                  <c:v>77</c:v>
                </c:pt>
                <c:pt idx="7510">
                  <c:v>100.8</c:v>
                </c:pt>
                <c:pt idx="7511">
                  <c:v>80.5</c:v>
                </c:pt>
                <c:pt idx="7512">
                  <c:v>110</c:v>
                </c:pt>
                <c:pt idx="7513">
                  <c:v>79.349999999999994</c:v>
                </c:pt>
                <c:pt idx="7514">
                  <c:v>220</c:v>
                </c:pt>
                <c:pt idx="7515">
                  <c:v>112</c:v>
                </c:pt>
                <c:pt idx="7516">
                  <c:v>56</c:v>
                </c:pt>
                <c:pt idx="7517">
                  <c:v>46</c:v>
                </c:pt>
                <c:pt idx="7518">
                  <c:v>117.6</c:v>
                </c:pt>
                <c:pt idx="7519">
                  <c:v>121</c:v>
                </c:pt>
                <c:pt idx="7520">
                  <c:v>23</c:v>
                </c:pt>
                <c:pt idx="7521">
                  <c:v>15</c:v>
                </c:pt>
                <c:pt idx="7522">
                  <c:v>46</c:v>
                </c:pt>
                <c:pt idx="7523">
                  <c:v>115</c:v>
                </c:pt>
                <c:pt idx="7524">
                  <c:v>95.2</c:v>
                </c:pt>
                <c:pt idx="7525">
                  <c:v>34.5</c:v>
                </c:pt>
                <c:pt idx="7526">
                  <c:v>106.4</c:v>
                </c:pt>
                <c:pt idx="7527">
                  <c:v>46</c:v>
                </c:pt>
                <c:pt idx="7528">
                  <c:v>121</c:v>
                </c:pt>
                <c:pt idx="7529">
                  <c:v>30</c:v>
                </c:pt>
                <c:pt idx="7530">
                  <c:v>55.82</c:v>
                </c:pt>
                <c:pt idx="7531">
                  <c:v>249</c:v>
                </c:pt>
                <c:pt idx="7532">
                  <c:v>190.4</c:v>
                </c:pt>
                <c:pt idx="7533">
                  <c:v>190.4</c:v>
                </c:pt>
                <c:pt idx="7534">
                  <c:v>46</c:v>
                </c:pt>
                <c:pt idx="7535">
                  <c:v>70</c:v>
                </c:pt>
                <c:pt idx="7536">
                  <c:v>103.5</c:v>
                </c:pt>
                <c:pt idx="7537">
                  <c:v>93.15</c:v>
                </c:pt>
                <c:pt idx="7538">
                  <c:v>190.4</c:v>
                </c:pt>
                <c:pt idx="7539">
                  <c:v>190.4</c:v>
                </c:pt>
                <c:pt idx="7540">
                  <c:v>190.4</c:v>
                </c:pt>
                <c:pt idx="7541">
                  <c:v>69</c:v>
                </c:pt>
                <c:pt idx="7542">
                  <c:v>69</c:v>
                </c:pt>
                <c:pt idx="7543">
                  <c:v>69</c:v>
                </c:pt>
                <c:pt idx="7544">
                  <c:v>138</c:v>
                </c:pt>
                <c:pt idx="7545">
                  <c:v>20</c:v>
                </c:pt>
                <c:pt idx="7546">
                  <c:v>20</c:v>
                </c:pt>
                <c:pt idx="7547">
                  <c:v>15</c:v>
                </c:pt>
                <c:pt idx="7548">
                  <c:v>34.5</c:v>
                </c:pt>
                <c:pt idx="7549">
                  <c:v>30</c:v>
                </c:pt>
                <c:pt idx="7550">
                  <c:v>62.69</c:v>
                </c:pt>
                <c:pt idx="7551">
                  <c:v>15</c:v>
                </c:pt>
                <c:pt idx="7552">
                  <c:v>245</c:v>
                </c:pt>
                <c:pt idx="7553">
                  <c:v>63.99</c:v>
                </c:pt>
                <c:pt idx="7554">
                  <c:v>62.1</c:v>
                </c:pt>
                <c:pt idx="7555">
                  <c:v>10</c:v>
                </c:pt>
                <c:pt idx="7556">
                  <c:v>13.5</c:v>
                </c:pt>
                <c:pt idx="7557">
                  <c:v>84</c:v>
                </c:pt>
                <c:pt idx="7558">
                  <c:v>83</c:v>
                </c:pt>
                <c:pt idx="7559">
                  <c:v>34.5</c:v>
                </c:pt>
                <c:pt idx="7560">
                  <c:v>105</c:v>
                </c:pt>
                <c:pt idx="7561">
                  <c:v>13.5</c:v>
                </c:pt>
                <c:pt idx="7562">
                  <c:v>46</c:v>
                </c:pt>
                <c:pt idx="7563">
                  <c:v>112</c:v>
                </c:pt>
                <c:pt idx="7564">
                  <c:v>190.4</c:v>
                </c:pt>
                <c:pt idx="7565">
                  <c:v>145.6</c:v>
                </c:pt>
                <c:pt idx="7566">
                  <c:v>46</c:v>
                </c:pt>
                <c:pt idx="7567">
                  <c:v>156.80000000000001</c:v>
                </c:pt>
                <c:pt idx="7568">
                  <c:v>46</c:v>
                </c:pt>
                <c:pt idx="7569">
                  <c:v>156.80000000000001</c:v>
                </c:pt>
                <c:pt idx="7570">
                  <c:v>75.599999999999994</c:v>
                </c:pt>
                <c:pt idx="7571">
                  <c:v>172.5</c:v>
                </c:pt>
                <c:pt idx="7572">
                  <c:v>34.5</c:v>
                </c:pt>
                <c:pt idx="7573">
                  <c:v>46</c:v>
                </c:pt>
                <c:pt idx="7574">
                  <c:v>110</c:v>
                </c:pt>
                <c:pt idx="7575">
                  <c:v>55</c:v>
                </c:pt>
                <c:pt idx="7576">
                  <c:v>46</c:v>
                </c:pt>
                <c:pt idx="7577">
                  <c:v>504</c:v>
                </c:pt>
                <c:pt idx="7578">
                  <c:v>89.6</c:v>
                </c:pt>
                <c:pt idx="7579">
                  <c:v>27</c:v>
                </c:pt>
                <c:pt idx="7580">
                  <c:v>115</c:v>
                </c:pt>
                <c:pt idx="7581">
                  <c:v>345</c:v>
                </c:pt>
                <c:pt idx="7582">
                  <c:v>121</c:v>
                </c:pt>
                <c:pt idx="7583">
                  <c:v>84</c:v>
                </c:pt>
                <c:pt idx="7584">
                  <c:v>121</c:v>
                </c:pt>
                <c:pt idx="7585">
                  <c:v>46</c:v>
                </c:pt>
                <c:pt idx="7586">
                  <c:v>115</c:v>
                </c:pt>
                <c:pt idx="7587">
                  <c:v>84</c:v>
                </c:pt>
                <c:pt idx="7588">
                  <c:v>121</c:v>
                </c:pt>
                <c:pt idx="7589">
                  <c:v>40</c:v>
                </c:pt>
                <c:pt idx="7590">
                  <c:v>150</c:v>
                </c:pt>
                <c:pt idx="7591">
                  <c:v>241.5</c:v>
                </c:pt>
                <c:pt idx="7592">
                  <c:v>20</c:v>
                </c:pt>
                <c:pt idx="7593">
                  <c:v>121</c:v>
                </c:pt>
                <c:pt idx="7594">
                  <c:v>156.80000000000001</c:v>
                </c:pt>
                <c:pt idx="7595">
                  <c:v>20</c:v>
                </c:pt>
                <c:pt idx="7596">
                  <c:v>34.5</c:v>
                </c:pt>
                <c:pt idx="7597">
                  <c:v>70.03</c:v>
                </c:pt>
                <c:pt idx="7598">
                  <c:v>92</c:v>
                </c:pt>
                <c:pt idx="7599">
                  <c:v>10</c:v>
                </c:pt>
                <c:pt idx="7600">
                  <c:v>69</c:v>
                </c:pt>
                <c:pt idx="7601">
                  <c:v>132</c:v>
                </c:pt>
                <c:pt idx="7602">
                  <c:v>69</c:v>
                </c:pt>
                <c:pt idx="7603">
                  <c:v>20</c:v>
                </c:pt>
                <c:pt idx="7604">
                  <c:v>84</c:v>
                </c:pt>
                <c:pt idx="7605">
                  <c:v>46</c:v>
                </c:pt>
                <c:pt idx="7606">
                  <c:v>84</c:v>
                </c:pt>
                <c:pt idx="7607">
                  <c:v>95.2</c:v>
                </c:pt>
                <c:pt idx="7608">
                  <c:v>15</c:v>
                </c:pt>
                <c:pt idx="7609">
                  <c:v>25</c:v>
                </c:pt>
                <c:pt idx="7610">
                  <c:v>20</c:v>
                </c:pt>
                <c:pt idx="7611">
                  <c:v>46</c:v>
                </c:pt>
                <c:pt idx="7612">
                  <c:v>35.01</c:v>
                </c:pt>
                <c:pt idx="7613">
                  <c:v>69</c:v>
                </c:pt>
                <c:pt idx="7614">
                  <c:v>23</c:v>
                </c:pt>
                <c:pt idx="7615">
                  <c:v>190.4</c:v>
                </c:pt>
                <c:pt idx="7616">
                  <c:v>10</c:v>
                </c:pt>
                <c:pt idx="7617">
                  <c:v>190.4</c:v>
                </c:pt>
                <c:pt idx="7618">
                  <c:v>224</c:v>
                </c:pt>
                <c:pt idx="7619">
                  <c:v>35.200000000000003</c:v>
                </c:pt>
                <c:pt idx="7620">
                  <c:v>84</c:v>
                </c:pt>
                <c:pt idx="7621">
                  <c:v>55.82</c:v>
                </c:pt>
                <c:pt idx="7622">
                  <c:v>20</c:v>
                </c:pt>
                <c:pt idx="7623">
                  <c:v>89.6</c:v>
                </c:pt>
                <c:pt idx="7624">
                  <c:v>156.80000000000001</c:v>
                </c:pt>
                <c:pt idx="7625">
                  <c:v>40</c:v>
                </c:pt>
                <c:pt idx="7626">
                  <c:v>84</c:v>
                </c:pt>
                <c:pt idx="7627">
                  <c:v>46</c:v>
                </c:pt>
                <c:pt idx="7628">
                  <c:v>23</c:v>
                </c:pt>
                <c:pt idx="7629">
                  <c:v>10</c:v>
                </c:pt>
                <c:pt idx="7630">
                  <c:v>20</c:v>
                </c:pt>
                <c:pt idx="7631">
                  <c:v>69</c:v>
                </c:pt>
                <c:pt idx="7632">
                  <c:v>105</c:v>
                </c:pt>
                <c:pt idx="7633">
                  <c:v>34.5</c:v>
                </c:pt>
                <c:pt idx="7634">
                  <c:v>70</c:v>
                </c:pt>
                <c:pt idx="7635">
                  <c:v>38.5</c:v>
                </c:pt>
                <c:pt idx="7636">
                  <c:v>190.4</c:v>
                </c:pt>
                <c:pt idx="7637">
                  <c:v>100</c:v>
                </c:pt>
                <c:pt idx="7638">
                  <c:v>23</c:v>
                </c:pt>
                <c:pt idx="7639">
                  <c:v>46</c:v>
                </c:pt>
                <c:pt idx="7640">
                  <c:v>240</c:v>
                </c:pt>
                <c:pt idx="7641">
                  <c:v>330</c:v>
                </c:pt>
                <c:pt idx="7642">
                  <c:v>363</c:v>
                </c:pt>
                <c:pt idx="7643">
                  <c:v>112</c:v>
                </c:pt>
                <c:pt idx="7644">
                  <c:v>35</c:v>
                </c:pt>
                <c:pt idx="7645">
                  <c:v>23</c:v>
                </c:pt>
                <c:pt idx="7646">
                  <c:v>69</c:v>
                </c:pt>
                <c:pt idx="7647">
                  <c:v>23</c:v>
                </c:pt>
                <c:pt idx="7648">
                  <c:v>15</c:v>
                </c:pt>
                <c:pt idx="7649">
                  <c:v>23</c:v>
                </c:pt>
                <c:pt idx="7650">
                  <c:v>172.5</c:v>
                </c:pt>
                <c:pt idx="7651">
                  <c:v>23</c:v>
                </c:pt>
                <c:pt idx="7652">
                  <c:v>69</c:v>
                </c:pt>
                <c:pt idx="7653">
                  <c:v>84</c:v>
                </c:pt>
                <c:pt idx="7654">
                  <c:v>69</c:v>
                </c:pt>
                <c:pt idx="7655">
                  <c:v>70</c:v>
                </c:pt>
                <c:pt idx="7656">
                  <c:v>23</c:v>
                </c:pt>
                <c:pt idx="7657">
                  <c:v>69</c:v>
                </c:pt>
                <c:pt idx="7658">
                  <c:v>23</c:v>
                </c:pt>
                <c:pt idx="7659">
                  <c:v>46</c:v>
                </c:pt>
                <c:pt idx="7660">
                  <c:v>46</c:v>
                </c:pt>
                <c:pt idx="7661">
                  <c:v>112</c:v>
                </c:pt>
                <c:pt idx="7662">
                  <c:v>10</c:v>
                </c:pt>
                <c:pt idx="7663">
                  <c:v>80.5</c:v>
                </c:pt>
                <c:pt idx="7664">
                  <c:v>23</c:v>
                </c:pt>
                <c:pt idx="7665">
                  <c:v>46</c:v>
                </c:pt>
                <c:pt idx="7666">
                  <c:v>134.4</c:v>
                </c:pt>
                <c:pt idx="7667">
                  <c:v>57.5</c:v>
                </c:pt>
                <c:pt idx="7668">
                  <c:v>23</c:v>
                </c:pt>
                <c:pt idx="7669">
                  <c:v>23</c:v>
                </c:pt>
                <c:pt idx="7670">
                  <c:v>46</c:v>
                </c:pt>
                <c:pt idx="7671">
                  <c:v>46</c:v>
                </c:pt>
                <c:pt idx="7672">
                  <c:v>23</c:v>
                </c:pt>
                <c:pt idx="7673">
                  <c:v>23</c:v>
                </c:pt>
                <c:pt idx="7674">
                  <c:v>112</c:v>
                </c:pt>
                <c:pt idx="7675">
                  <c:v>100.8</c:v>
                </c:pt>
                <c:pt idx="7676">
                  <c:v>84</c:v>
                </c:pt>
                <c:pt idx="7677">
                  <c:v>46</c:v>
                </c:pt>
                <c:pt idx="7678">
                  <c:v>69</c:v>
                </c:pt>
                <c:pt idx="7679">
                  <c:v>132</c:v>
                </c:pt>
                <c:pt idx="7680">
                  <c:v>168</c:v>
                </c:pt>
                <c:pt idx="7681">
                  <c:v>210</c:v>
                </c:pt>
                <c:pt idx="7682">
                  <c:v>46</c:v>
                </c:pt>
                <c:pt idx="7683">
                  <c:v>23</c:v>
                </c:pt>
                <c:pt idx="7684">
                  <c:v>66</c:v>
                </c:pt>
                <c:pt idx="7685">
                  <c:v>82.4</c:v>
                </c:pt>
                <c:pt idx="7686">
                  <c:v>23</c:v>
                </c:pt>
                <c:pt idx="7687">
                  <c:v>69</c:v>
                </c:pt>
                <c:pt idx="7688">
                  <c:v>46</c:v>
                </c:pt>
                <c:pt idx="7689">
                  <c:v>198</c:v>
                </c:pt>
                <c:pt idx="7690">
                  <c:v>92</c:v>
                </c:pt>
                <c:pt idx="7691">
                  <c:v>49.5</c:v>
                </c:pt>
                <c:pt idx="7692">
                  <c:v>161</c:v>
                </c:pt>
                <c:pt idx="7693">
                  <c:v>156.80000000000001</c:v>
                </c:pt>
                <c:pt idx="7694">
                  <c:v>132</c:v>
                </c:pt>
                <c:pt idx="7695">
                  <c:v>23</c:v>
                </c:pt>
                <c:pt idx="7696">
                  <c:v>138</c:v>
                </c:pt>
                <c:pt idx="7697">
                  <c:v>46.2</c:v>
                </c:pt>
                <c:pt idx="7698">
                  <c:v>132</c:v>
                </c:pt>
                <c:pt idx="7699">
                  <c:v>5</c:v>
                </c:pt>
                <c:pt idx="7700">
                  <c:v>23</c:v>
                </c:pt>
                <c:pt idx="7701">
                  <c:v>121</c:v>
                </c:pt>
                <c:pt idx="7702">
                  <c:v>10</c:v>
                </c:pt>
                <c:pt idx="7703">
                  <c:v>276</c:v>
                </c:pt>
                <c:pt idx="7704">
                  <c:v>5</c:v>
                </c:pt>
                <c:pt idx="7705">
                  <c:v>121</c:v>
                </c:pt>
                <c:pt idx="7706">
                  <c:v>46</c:v>
                </c:pt>
                <c:pt idx="7707">
                  <c:v>121</c:v>
                </c:pt>
                <c:pt idx="7708">
                  <c:v>70</c:v>
                </c:pt>
                <c:pt idx="7709">
                  <c:v>112</c:v>
                </c:pt>
                <c:pt idx="7710">
                  <c:v>23</c:v>
                </c:pt>
                <c:pt idx="7711">
                  <c:v>23</c:v>
                </c:pt>
                <c:pt idx="7712">
                  <c:v>220</c:v>
                </c:pt>
                <c:pt idx="7713">
                  <c:v>23</c:v>
                </c:pt>
                <c:pt idx="7714">
                  <c:v>38.5</c:v>
                </c:pt>
                <c:pt idx="7715">
                  <c:v>69</c:v>
                </c:pt>
                <c:pt idx="7716">
                  <c:v>69</c:v>
                </c:pt>
                <c:pt idx="7717">
                  <c:v>224</c:v>
                </c:pt>
                <c:pt idx="7718">
                  <c:v>23</c:v>
                </c:pt>
                <c:pt idx="7719">
                  <c:v>78.400000000000006</c:v>
                </c:pt>
                <c:pt idx="7720">
                  <c:v>18.34</c:v>
                </c:pt>
                <c:pt idx="7721">
                  <c:v>23</c:v>
                </c:pt>
                <c:pt idx="7722">
                  <c:v>95.2</c:v>
                </c:pt>
                <c:pt idx="7723">
                  <c:v>172.5</c:v>
                </c:pt>
                <c:pt idx="7724">
                  <c:v>25</c:v>
                </c:pt>
                <c:pt idx="7725">
                  <c:v>132</c:v>
                </c:pt>
                <c:pt idx="7726">
                  <c:v>115</c:v>
                </c:pt>
                <c:pt idx="7727">
                  <c:v>121</c:v>
                </c:pt>
                <c:pt idx="7728">
                  <c:v>33</c:v>
                </c:pt>
                <c:pt idx="7729">
                  <c:v>190.4</c:v>
                </c:pt>
                <c:pt idx="7730">
                  <c:v>46</c:v>
                </c:pt>
                <c:pt idx="7731">
                  <c:v>46</c:v>
                </c:pt>
                <c:pt idx="7732">
                  <c:v>70</c:v>
                </c:pt>
                <c:pt idx="7733">
                  <c:v>46</c:v>
                </c:pt>
                <c:pt idx="7734">
                  <c:v>78.400000000000006</c:v>
                </c:pt>
                <c:pt idx="7735">
                  <c:v>315</c:v>
                </c:pt>
                <c:pt idx="7736">
                  <c:v>10</c:v>
                </c:pt>
                <c:pt idx="7737">
                  <c:v>67.2</c:v>
                </c:pt>
                <c:pt idx="7738">
                  <c:v>112</c:v>
                </c:pt>
                <c:pt idx="7739">
                  <c:v>69</c:v>
                </c:pt>
                <c:pt idx="7740">
                  <c:v>451</c:v>
                </c:pt>
                <c:pt idx="7741">
                  <c:v>78.400000000000006</c:v>
                </c:pt>
                <c:pt idx="7742">
                  <c:v>10</c:v>
                </c:pt>
                <c:pt idx="7743">
                  <c:v>23</c:v>
                </c:pt>
                <c:pt idx="7744">
                  <c:v>112</c:v>
                </c:pt>
                <c:pt idx="7745">
                  <c:v>165</c:v>
                </c:pt>
                <c:pt idx="7746">
                  <c:v>103.5</c:v>
                </c:pt>
                <c:pt idx="7747">
                  <c:v>89.6</c:v>
                </c:pt>
                <c:pt idx="7748">
                  <c:v>161</c:v>
                </c:pt>
                <c:pt idx="7749">
                  <c:v>46</c:v>
                </c:pt>
                <c:pt idx="7750">
                  <c:v>80</c:v>
                </c:pt>
                <c:pt idx="7751">
                  <c:v>132</c:v>
                </c:pt>
                <c:pt idx="7752">
                  <c:v>320</c:v>
                </c:pt>
                <c:pt idx="7753">
                  <c:v>117.6</c:v>
                </c:pt>
                <c:pt idx="7754">
                  <c:v>69</c:v>
                </c:pt>
                <c:pt idx="7755">
                  <c:v>33</c:v>
                </c:pt>
                <c:pt idx="7756">
                  <c:v>67.2</c:v>
                </c:pt>
                <c:pt idx="7757">
                  <c:v>23</c:v>
                </c:pt>
                <c:pt idx="7758">
                  <c:v>165</c:v>
                </c:pt>
                <c:pt idx="7759">
                  <c:v>23</c:v>
                </c:pt>
                <c:pt idx="7760">
                  <c:v>20</c:v>
                </c:pt>
                <c:pt idx="7761">
                  <c:v>132</c:v>
                </c:pt>
                <c:pt idx="7762">
                  <c:v>103.5</c:v>
                </c:pt>
                <c:pt idx="7763">
                  <c:v>23</c:v>
                </c:pt>
                <c:pt idx="7764">
                  <c:v>210</c:v>
                </c:pt>
                <c:pt idx="7765">
                  <c:v>23</c:v>
                </c:pt>
                <c:pt idx="7766">
                  <c:v>330</c:v>
                </c:pt>
                <c:pt idx="7767">
                  <c:v>23</c:v>
                </c:pt>
                <c:pt idx="7768">
                  <c:v>253</c:v>
                </c:pt>
                <c:pt idx="7769">
                  <c:v>224</c:v>
                </c:pt>
                <c:pt idx="7770">
                  <c:v>69</c:v>
                </c:pt>
                <c:pt idx="7771">
                  <c:v>69</c:v>
                </c:pt>
                <c:pt idx="7772">
                  <c:v>264</c:v>
                </c:pt>
                <c:pt idx="7773">
                  <c:v>69</c:v>
                </c:pt>
                <c:pt idx="7774">
                  <c:v>209</c:v>
                </c:pt>
                <c:pt idx="7775">
                  <c:v>230</c:v>
                </c:pt>
                <c:pt idx="7776">
                  <c:v>132</c:v>
                </c:pt>
                <c:pt idx="7777">
                  <c:v>23</c:v>
                </c:pt>
                <c:pt idx="7778">
                  <c:v>495</c:v>
                </c:pt>
                <c:pt idx="7779">
                  <c:v>23</c:v>
                </c:pt>
                <c:pt idx="7780">
                  <c:v>198</c:v>
                </c:pt>
                <c:pt idx="7781">
                  <c:v>23</c:v>
                </c:pt>
                <c:pt idx="7782">
                  <c:v>120</c:v>
                </c:pt>
                <c:pt idx="7783">
                  <c:v>80</c:v>
                </c:pt>
                <c:pt idx="7784">
                  <c:v>80</c:v>
                </c:pt>
                <c:pt idx="7785">
                  <c:v>23</c:v>
                </c:pt>
                <c:pt idx="7786">
                  <c:v>160</c:v>
                </c:pt>
                <c:pt idx="7787">
                  <c:v>46</c:v>
                </c:pt>
                <c:pt idx="7788">
                  <c:v>291.2</c:v>
                </c:pt>
                <c:pt idx="7789">
                  <c:v>89.6</c:v>
                </c:pt>
                <c:pt idx="7790">
                  <c:v>46</c:v>
                </c:pt>
                <c:pt idx="7791">
                  <c:v>46</c:v>
                </c:pt>
                <c:pt idx="7792">
                  <c:v>210</c:v>
                </c:pt>
                <c:pt idx="7793">
                  <c:v>134.4</c:v>
                </c:pt>
                <c:pt idx="7794">
                  <c:v>46</c:v>
                </c:pt>
                <c:pt idx="7795">
                  <c:v>34.5</c:v>
                </c:pt>
                <c:pt idx="7796">
                  <c:v>34.5</c:v>
                </c:pt>
                <c:pt idx="7797">
                  <c:v>23</c:v>
                </c:pt>
                <c:pt idx="7798">
                  <c:v>34.5</c:v>
                </c:pt>
                <c:pt idx="7799">
                  <c:v>23</c:v>
                </c:pt>
                <c:pt idx="7800">
                  <c:v>46</c:v>
                </c:pt>
                <c:pt idx="7801">
                  <c:v>46</c:v>
                </c:pt>
                <c:pt idx="7802">
                  <c:v>103.5</c:v>
                </c:pt>
                <c:pt idx="7803">
                  <c:v>69</c:v>
                </c:pt>
                <c:pt idx="7804">
                  <c:v>92</c:v>
                </c:pt>
                <c:pt idx="7805">
                  <c:v>92</c:v>
                </c:pt>
                <c:pt idx="7806">
                  <c:v>10</c:v>
                </c:pt>
                <c:pt idx="7807">
                  <c:v>43</c:v>
                </c:pt>
                <c:pt idx="7808">
                  <c:v>200</c:v>
                </c:pt>
                <c:pt idx="7809">
                  <c:v>20</c:v>
                </c:pt>
                <c:pt idx="7810">
                  <c:v>95.2</c:v>
                </c:pt>
                <c:pt idx="7811">
                  <c:v>20</c:v>
                </c:pt>
                <c:pt idx="7812">
                  <c:v>46</c:v>
                </c:pt>
                <c:pt idx="7813">
                  <c:v>95.2</c:v>
                </c:pt>
                <c:pt idx="7814">
                  <c:v>150</c:v>
                </c:pt>
                <c:pt idx="7815">
                  <c:v>900</c:v>
                </c:pt>
                <c:pt idx="7816">
                  <c:v>145.6</c:v>
                </c:pt>
                <c:pt idx="7817">
                  <c:v>69</c:v>
                </c:pt>
                <c:pt idx="7818">
                  <c:v>23</c:v>
                </c:pt>
                <c:pt idx="7819">
                  <c:v>112</c:v>
                </c:pt>
                <c:pt idx="7820">
                  <c:v>27</c:v>
                </c:pt>
                <c:pt idx="7821">
                  <c:v>50.75</c:v>
                </c:pt>
                <c:pt idx="7822">
                  <c:v>35.01</c:v>
                </c:pt>
                <c:pt idx="7823">
                  <c:v>30</c:v>
                </c:pt>
                <c:pt idx="7824">
                  <c:v>69</c:v>
                </c:pt>
                <c:pt idx="7825">
                  <c:v>34.5</c:v>
                </c:pt>
                <c:pt idx="7826">
                  <c:v>358.4</c:v>
                </c:pt>
                <c:pt idx="7827">
                  <c:v>280</c:v>
                </c:pt>
                <c:pt idx="7828">
                  <c:v>57.5</c:v>
                </c:pt>
                <c:pt idx="7829">
                  <c:v>46</c:v>
                </c:pt>
                <c:pt idx="7830">
                  <c:v>78.400000000000006</c:v>
                </c:pt>
                <c:pt idx="7831">
                  <c:v>46</c:v>
                </c:pt>
                <c:pt idx="7832">
                  <c:v>50.75</c:v>
                </c:pt>
                <c:pt idx="7833">
                  <c:v>35</c:v>
                </c:pt>
                <c:pt idx="7834">
                  <c:v>50.75</c:v>
                </c:pt>
                <c:pt idx="7835">
                  <c:v>230</c:v>
                </c:pt>
                <c:pt idx="7836">
                  <c:v>210</c:v>
                </c:pt>
                <c:pt idx="7837">
                  <c:v>46.69</c:v>
                </c:pt>
                <c:pt idx="7838">
                  <c:v>27</c:v>
                </c:pt>
                <c:pt idx="7839">
                  <c:v>23</c:v>
                </c:pt>
                <c:pt idx="7840">
                  <c:v>132</c:v>
                </c:pt>
                <c:pt idx="7841">
                  <c:v>67.2</c:v>
                </c:pt>
                <c:pt idx="7842">
                  <c:v>23.35</c:v>
                </c:pt>
                <c:pt idx="7843">
                  <c:v>10</c:v>
                </c:pt>
                <c:pt idx="7844">
                  <c:v>117.6</c:v>
                </c:pt>
                <c:pt idx="7845">
                  <c:v>46.69</c:v>
                </c:pt>
                <c:pt idx="7846">
                  <c:v>10</c:v>
                </c:pt>
                <c:pt idx="7847">
                  <c:v>165</c:v>
                </c:pt>
                <c:pt idx="7848">
                  <c:v>140</c:v>
                </c:pt>
                <c:pt idx="7849">
                  <c:v>70</c:v>
                </c:pt>
                <c:pt idx="7850">
                  <c:v>46</c:v>
                </c:pt>
                <c:pt idx="7851">
                  <c:v>20</c:v>
                </c:pt>
                <c:pt idx="7852">
                  <c:v>46</c:v>
                </c:pt>
                <c:pt idx="7853">
                  <c:v>117.6</c:v>
                </c:pt>
                <c:pt idx="7854">
                  <c:v>112</c:v>
                </c:pt>
                <c:pt idx="7855">
                  <c:v>117.6</c:v>
                </c:pt>
                <c:pt idx="7856">
                  <c:v>138</c:v>
                </c:pt>
                <c:pt idx="7857">
                  <c:v>23</c:v>
                </c:pt>
                <c:pt idx="7858">
                  <c:v>89.6</c:v>
                </c:pt>
                <c:pt idx="7859">
                  <c:v>10</c:v>
                </c:pt>
                <c:pt idx="7860">
                  <c:v>23</c:v>
                </c:pt>
                <c:pt idx="7861">
                  <c:v>48.07</c:v>
                </c:pt>
                <c:pt idx="7862">
                  <c:v>100.8</c:v>
                </c:pt>
                <c:pt idx="7863">
                  <c:v>23</c:v>
                </c:pt>
                <c:pt idx="7864">
                  <c:v>15</c:v>
                </c:pt>
                <c:pt idx="7865">
                  <c:v>172.5</c:v>
                </c:pt>
                <c:pt idx="7866">
                  <c:v>30</c:v>
                </c:pt>
                <c:pt idx="7867">
                  <c:v>132</c:v>
                </c:pt>
                <c:pt idx="7868">
                  <c:v>46</c:v>
                </c:pt>
                <c:pt idx="7869">
                  <c:v>34.5</c:v>
                </c:pt>
                <c:pt idx="7870">
                  <c:v>46</c:v>
                </c:pt>
                <c:pt idx="7871">
                  <c:v>99</c:v>
                </c:pt>
                <c:pt idx="7872">
                  <c:v>35</c:v>
                </c:pt>
                <c:pt idx="7873">
                  <c:v>150</c:v>
                </c:pt>
                <c:pt idx="7874">
                  <c:v>70</c:v>
                </c:pt>
                <c:pt idx="7875">
                  <c:v>30</c:v>
                </c:pt>
                <c:pt idx="7876">
                  <c:v>40.5</c:v>
                </c:pt>
                <c:pt idx="7877">
                  <c:v>132</c:v>
                </c:pt>
                <c:pt idx="7878">
                  <c:v>105</c:v>
                </c:pt>
                <c:pt idx="7879">
                  <c:v>100.8</c:v>
                </c:pt>
                <c:pt idx="7880">
                  <c:v>78.400000000000006</c:v>
                </c:pt>
                <c:pt idx="7881">
                  <c:v>23</c:v>
                </c:pt>
                <c:pt idx="7882">
                  <c:v>121</c:v>
                </c:pt>
                <c:pt idx="7883">
                  <c:v>132</c:v>
                </c:pt>
                <c:pt idx="7884">
                  <c:v>23</c:v>
                </c:pt>
                <c:pt idx="7885">
                  <c:v>67.2</c:v>
                </c:pt>
                <c:pt idx="7886">
                  <c:v>132</c:v>
                </c:pt>
                <c:pt idx="7887">
                  <c:v>67.2</c:v>
                </c:pt>
                <c:pt idx="7888">
                  <c:v>132</c:v>
                </c:pt>
                <c:pt idx="7889">
                  <c:v>115</c:v>
                </c:pt>
                <c:pt idx="7890">
                  <c:v>132</c:v>
                </c:pt>
                <c:pt idx="7891">
                  <c:v>69</c:v>
                </c:pt>
                <c:pt idx="7892">
                  <c:v>132</c:v>
                </c:pt>
                <c:pt idx="7893">
                  <c:v>195.5</c:v>
                </c:pt>
                <c:pt idx="7894">
                  <c:v>55.27</c:v>
                </c:pt>
                <c:pt idx="7895">
                  <c:v>165</c:v>
                </c:pt>
                <c:pt idx="7896">
                  <c:v>23</c:v>
                </c:pt>
                <c:pt idx="7897">
                  <c:v>230</c:v>
                </c:pt>
                <c:pt idx="7898">
                  <c:v>57.5</c:v>
                </c:pt>
                <c:pt idx="7899">
                  <c:v>121</c:v>
                </c:pt>
                <c:pt idx="7900">
                  <c:v>179.2</c:v>
                </c:pt>
                <c:pt idx="7901">
                  <c:v>69</c:v>
                </c:pt>
                <c:pt idx="7902">
                  <c:v>13.5</c:v>
                </c:pt>
                <c:pt idx="7903">
                  <c:v>660</c:v>
                </c:pt>
                <c:pt idx="7904">
                  <c:v>80.5</c:v>
                </c:pt>
                <c:pt idx="7905">
                  <c:v>51.9</c:v>
                </c:pt>
                <c:pt idx="7906">
                  <c:v>10</c:v>
                </c:pt>
                <c:pt idx="7907">
                  <c:v>121</c:v>
                </c:pt>
                <c:pt idx="7908">
                  <c:v>23</c:v>
                </c:pt>
                <c:pt idx="7909">
                  <c:v>179.2</c:v>
                </c:pt>
                <c:pt idx="7910">
                  <c:v>396</c:v>
                </c:pt>
                <c:pt idx="7911">
                  <c:v>69</c:v>
                </c:pt>
                <c:pt idx="7912">
                  <c:v>10</c:v>
                </c:pt>
                <c:pt idx="7913">
                  <c:v>132</c:v>
                </c:pt>
                <c:pt idx="7914">
                  <c:v>20</c:v>
                </c:pt>
                <c:pt idx="7915">
                  <c:v>15</c:v>
                </c:pt>
                <c:pt idx="7916">
                  <c:v>121</c:v>
                </c:pt>
                <c:pt idx="7917">
                  <c:v>92</c:v>
                </c:pt>
                <c:pt idx="7918">
                  <c:v>46</c:v>
                </c:pt>
                <c:pt idx="7919">
                  <c:v>46</c:v>
                </c:pt>
                <c:pt idx="7920">
                  <c:v>69</c:v>
                </c:pt>
                <c:pt idx="7921">
                  <c:v>23</c:v>
                </c:pt>
                <c:pt idx="7922">
                  <c:v>34.5</c:v>
                </c:pt>
                <c:pt idx="7923">
                  <c:v>132</c:v>
                </c:pt>
                <c:pt idx="7924">
                  <c:v>250</c:v>
                </c:pt>
                <c:pt idx="7925">
                  <c:v>268.8</c:v>
                </c:pt>
                <c:pt idx="7926">
                  <c:v>46</c:v>
                </c:pt>
                <c:pt idx="7927">
                  <c:v>20</c:v>
                </c:pt>
                <c:pt idx="7928">
                  <c:v>175</c:v>
                </c:pt>
                <c:pt idx="7929">
                  <c:v>250</c:v>
                </c:pt>
                <c:pt idx="7930">
                  <c:v>103.5</c:v>
                </c:pt>
                <c:pt idx="7931">
                  <c:v>138</c:v>
                </c:pt>
                <c:pt idx="7932">
                  <c:v>132</c:v>
                </c:pt>
                <c:pt idx="7933">
                  <c:v>69</c:v>
                </c:pt>
                <c:pt idx="7934">
                  <c:v>103.5</c:v>
                </c:pt>
                <c:pt idx="7935">
                  <c:v>34.5</c:v>
                </c:pt>
                <c:pt idx="7936">
                  <c:v>69</c:v>
                </c:pt>
                <c:pt idx="7937">
                  <c:v>55</c:v>
                </c:pt>
                <c:pt idx="7938">
                  <c:v>66</c:v>
                </c:pt>
                <c:pt idx="7939">
                  <c:v>138</c:v>
                </c:pt>
                <c:pt idx="7940">
                  <c:v>55</c:v>
                </c:pt>
                <c:pt idx="7941">
                  <c:v>34.5</c:v>
                </c:pt>
                <c:pt idx="7942">
                  <c:v>132</c:v>
                </c:pt>
                <c:pt idx="7943">
                  <c:v>132</c:v>
                </c:pt>
                <c:pt idx="7944">
                  <c:v>132</c:v>
                </c:pt>
                <c:pt idx="7945">
                  <c:v>132</c:v>
                </c:pt>
                <c:pt idx="7946">
                  <c:v>132</c:v>
                </c:pt>
                <c:pt idx="7947">
                  <c:v>25</c:v>
                </c:pt>
                <c:pt idx="7948">
                  <c:v>132</c:v>
                </c:pt>
                <c:pt idx="7949">
                  <c:v>100</c:v>
                </c:pt>
                <c:pt idx="7950">
                  <c:v>34.5</c:v>
                </c:pt>
                <c:pt idx="7951">
                  <c:v>112</c:v>
                </c:pt>
                <c:pt idx="7952">
                  <c:v>34.5</c:v>
                </c:pt>
                <c:pt idx="7953">
                  <c:v>34.5</c:v>
                </c:pt>
                <c:pt idx="7954">
                  <c:v>27</c:v>
                </c:pt>
                <c:pt idx="7955">
                  <c:v>46</c:v>
                </c:pt>
                <c:pt idx="7956">
                  <c:v>15.8</c:v>
                </c:pt>
                <c:pt idx="7957">
                  <c:v>115</c:v>
                </c:pt>
                <c:pt idx="7958">
                  <c:v>100.8</c:v>
                </c:pt>
                <c:pt idx="7959">
                  <c:v>69</c:v>
                </c:pt>
                <c:pt idx="7960">
                  <c:v>69</c:v>
                </c:pt>
                <c:pt idx="7961">
                  <c:v>64.89</c:v>
                </c:pt>
                <c:pt idx="7962">
                  <c:v>34.5</c:v>
                </c:pt>
                <c:pt idx="7963">
                  <c:v>34.5</c:v>
                </c:pt>
                <c:pt idx="7964">
                  <c:v>57.5</c:v>
                </c:pt>
                <c:pt idx="7965">
                  <c:v>132</c:v>
                </c:pt>
                <c:pt idx="7966">
                  <c:v>20</c:v>
                </c:pt>
                <c:pt idx="7967">
                  <c:v>46</c:v>
                </c:pt>
                <c:pt idx="7968">
                  <c:v>165</c:v>
                </c:pt>
                <c:pt idx="7969">
                  <c:v>132</c:v>
                </c:pt>
                <c:pt idx="7970">
                  <c:v>92</c:v>
                </c:pt>
                <c:pt idx="7971">
                  <c:v>138</c:v>
                </c:pt>
                <c:pt idx="7972">
                  <c:v>103.5</c:v>
                </c:pt>
                <c:pt idx="7973">
                  <c:v>330</c:v>
                </c:pt>
                <c:pt idx="7974">
                  <c:v>13.5</c:v>
                </c:pt>
                <c:pt idx="7975">
                  <c:v>86.86</c:v>
                </c:pt>
                <c:pt idx="7976">
                  <c:v>103.5</c:v>
                </c:pt>
                <c:pt idx="7977">
                  <c:v>358.4</c:v>
                </c:pt>
                <c:pt idx="7978">
                  <c:v>31.59</c:v>
                </c:pt>
                <c:pt idx="7979">
                  <c:v>112</c:v>
                </c:pt>
                <c:pt idx="7980">
                  <c:v>165</c:v>
                </c:pt>
                <c:pt idx="7981">
                  <c:v>112</c:v>
                </c:pt>
                <c:pt idx="7982">
                  <c:v>92</c:v>
                </c:pt>
                <c:pt idx="7983">
                  <c:v>40</c:v>
                </c:pt>
                <c:pt idx="7984">
                  <c:v>78.400000000000006</c:v>
                </c:pt>
                <c:pt idx="7985">
                  <c:v>46</c:v>
                </c:pt>
                <c:pt idx="7986">
                  <c:v>132</c:v>
                </c:pt>
                <c:pt idx="7987">
                  <c:v>150</c:v>
                </c:pt>
                <c:pt idx="7988">
                  <c:v>80.5</c:v>
                </c:pt>
                <c:pt idx="7989">
                  <c:v>84</c:v>
                </c:pt>
                <c:pt idx="7990">
                  <c:v>67.2</c:v>
                </c:pt>
                <c:pt idx="7991">
                  <c:v>220</c:v>
                </c:pt>
                <c:pt idx="7992">
                  <c:v>54</c:v>
                </c:pt>
                <c:pt idx="7993">
                  <c:v>250</c:v>
                </c:pt>
                <c:pt idx="7994">
                  <c:v>78.400000000000006</c:v>
                </c:pt>
                <c:pt idx="7995">
                  <c:v>15</c:v>
                </c:pt>
                <c:pt idx="7996">
                  <c:v>89.6</c:v>
                </c:pt>
                <c:pt idx="7997">
                  <c:v>20</c:v>
                </c:pt>
                <c:pt idx="7998">
                  <c:v>10</c:v>
                </c:pt>
                <c:pt idx="7999">
                  <c:v>115</c:v>
                </c:pt>
                <c:pt idx="8000">
                  <c:v>88</c:v>
                </c:pt>
                <c:pt idx="8001">
                  <c:v>250</c:v>
                </c:pt>
                <c:pt idx="8002">
                  <c:v>13.5</c:v>
                </c:pt>
                <c:pt idx="8003">
                  <c:v>69</c:v>
                </c:pt>
                <c:pt idx="8004">
                  <c:v>103.5</c:v>
                </c:pt>
                <c:pt idx="8005">
                  <c:v>132</c:v>
                </c:pt>
                <c:pt idx="8006">
                  <c:v>46.69</c:v>
                </c:pt>
                <c:pt idx="8007">
                  <c:v>20</c:v>
                </c:pt>
                <c:pt idx="8008">
                  <c:v>46</c:v>
                </c:pt>
                <c:pt idx="8009">
                  <c:v>66</c:v>
                </c:pt>
                <c:pt idx="8010">
                  <c:v>105</c:v>
                </c:pt>
                <c:pt idx="8011">
                  <c:v>264</c:v>
                </c:pt>
                <c:pt idx="8012">
                  <c:v>184</c:v>
                </c:pt>
                <c:pt idx="8013">
                  <c:v>99</c:v>
                </c:pt>
                <c:pt idx="8014">
                  <c:v>190.4</c:v>
                </c:pt>
                <c:pt idx="8015">
                  <c:v>88</c:v>
                </c:pt>
                <c:pt idx="8016">
                  <c:v>132</c:v>
                </c:pt>
                <c:pt idx="8017">
                  <c:v>99</c:v>
                </c:pt>
                <c:pt idx="8018">
                  <c:v>34.5</c:v>
                </c:pt>
                <c:pt idx="8019">
                  <c:v>420</c:v>
                </c:pt>
                <c:pt idx="8020">
                  <c:v>67.2</c:v>
                </c:pt>
                <c:pt idx="8021">
                  <c:v>99</c:v>
                </c:pt>
                <c:pt idx="8022">
                  <c:v>34.5</c:v>
                </c:pt>
                <c:pt idx="8023">
                  <c:v>300</c:v>
                </c:pt>
                <c:pt idx="8024">
                  <c:v>250</c:v>
                </c:pt>
                <c:pt idx="8025">
                  <c:v>132</c:v>
                </c:pt>
                <c:pt idx="8026">
                  <c:v>66</c:v>
                </c:pt>
                <c:pt idx="8027">
                  <c:v>132</c:v>
                </c:pt>
                <c:pt idx="8028">
                  <c:v>336</c:v>
                </c:pt>
                <c:pt idx="8029">
                  <c:v>330</c:v>
                </c:pt>
                <c:pt idx="8030">
                  <c:v>40.5</c:v>
                </c:pt>
                <c:pt idx="8031">
                  <c:v>24.03</c:v>
                </c:pt>
                <c:pt idx="8032">
                  <c:v>179.2</c:v>
                </c:pt>
                <c:pt idx="8033">
                  <c:v>10</c:v>
                </c:pt>
                <c:pt idx="8034">
                  <c:v>120</c:v>
                </c:pt>
                <c:pt idx="8035">
                  <c:v>23</c:v>
                </c:pt>
                <c:pt idx="8036">
                  <c:v>165</c:v>
                </c:pt>
                <c:pt idx="8037">
                  <c:v>69</c:v>
                </c:pt>
                <c:pt idx="8038">
                  <c:v>88</c:v>
                </c:pt>
                <c:pt idx="8039">
                  <c:v>34.5</c:v>
                </c:pt>
                <c:pt idx="8040">
                  <c:v>34.5</c:v>
                </c:pt>
                <c:pt idx="8041">
                  <c:v>69</c:v>
                </c:pt>
                <c:pt idx="8042">
                  <c:v>132</c:v>
                </c:pt>
                <c:pt idx="8043">
                  <c:v>69</c:v>
                </c:pt>
                <c:pt idx="8044">
                  <c:v>112</c:v>
                </c:pt>
                <c:pt idx="8045">
                  <c:v>440</c:v>
                </c:pt>
                <c:pt idx="8046">
                  <c:v>1980</c:v>
                </c:pt>
                <c:pt idx="8047">
                  <c:v>264</c:v>
                </c:pt>
                <c:pt idx="8048">
                  <c:v>99</c:v>
                </c:pt>
                <c:pt idx="8049">
                  <c:v>15</c:v>
                </c:pt>
                <c:pt idx="8050">
                  <c:v>82.4</c:v>
                </c:pt>
                <c:pt idx="8051">
                  <c:v>264</c:v>
                </c:pt>
                <c:pt idx="8052">
                  <c:v>132</c:v>
                </c:pt>
                <c:pt idx="8053">
                  <c:v>95.2</c:v>
                </c:pt>
                <c:pt idx="8054">
                  <c:v>117.6</c:v>
                </c:pt>
                <c:pt idx="8055">
                  <c:v>132</c:v>
                </c:pt>
                <c:pt idx="8056">
                  <c:v>38.5</c:v>
                </c:pt>
                <c:pt idx="8057">
                  <c:v>103.5</c:v>
                </c:pt>
                <c:pt idx="8058">
                  <c:v>35</c:v>
                </c:pt>
                <c:pt idx="8059">
                  <c:v>110</c:v>
                </c:pt>
                <c:pt idx="8060">
                  <c:v>150</c:v>
                </c:pt>
                <c:pt idx="8061">
                  <c:v>280</c:v>
                </c:pt>
                <c:pt idx="8062">
                  <c:v>528</c:v>
                </c:pt>
                <c:pt idx="8063">
                  <c:v>23</c:v>
                </c:pt>
                <c:pt idx="8064">
                  <c:v>330</c:v>
                </c:pt>
                <c:pt idx="8065">
                  <c:v>34.5</c:v>
                </c:pt>
                <c:pt idx="8066">
                  <c:v>264</c:v>
                </c:pt>
                <c:pt idx="8067">
                  <c:v>112</c:v>
                </c:pt>
                <c:pt idx="8068">
                  <c:v>34.5</c:v>
                </c:pt>
                <c:pt idx="8069">
                  <c:v>330</c:v>
                </c:pt>
                <c:pt idx="8070">
                  <c:v>5</c:v>
                </c:pt>
                <c:pt idx="8071">
                  <c:v>25.37</c:v>
                </c:pt>
                <c:pt idx="8072">
                  <c:v>121</c:v>
                </c:pt>
                <c:pt idx="8073">
                  <c:v>121</c:v>
                </c:pt>
                <c:pt idx="8074">
                  <c:v>95.2</c:v>
                </c:pt>
                <c:pt idx="8075">
                  <c:v>112</c:v>
                </c:pt>
                <c:pt idx="8076">
                  <c:v>112</c:v>
                </c:pt>
                <c:pt idx="8077">
                  <c:v>70</c:v>
                </c:pt>
                <c:pt idx="8078">
                  <c:v>34.5</c:v>
                </c:pt>
                <c:pt idx="8079">
                  <c:v>132</c:v>
                </c:pt>
                <c:pt idx="8080">
                  <c:v>34.5</c:v>
                </c:pt>
                <c:pt idx="8081">
                  <c:v>132</c:v>
                </c:pt>
                <c:pt idx="8082">
                  <c:v>132</c:v>
                </c:pt>
                <c:pt idx="8083">
                  <c:v>132</c:v>
                </c:pt>
                <c:pt idx="8084">
                  <c:v>20</c:v>
                </c:pt>
                <c:pt idx="8085">
                  <c:v>132</c:v>
                </c:pt>
                <c:pt idx="8086">
                  <c:v>110</c:v>
                </c:pt>
                <c:pt idx="8087">
                  <c:v>132</c:v>
                </c:pt>
                <c:pt idx="8088">
                  <c:v>112</c:v>
                </c:pt>
                <c:pt idx="8089">
                  <c:v>34.5</c:v>
                </c:pt>
                <c:pt idx="8090">
                  <c:v>10</c:v>
                </c:pt>
                <c:pt idx="8091">
                  <c:v>402.5</c:v>
                </c:pt>
                <c:pt idx="8092">
                  <c:v>46</c:v>
                </c:pt>
                <c:pt idx="8093">
                  <c:v>34.5</c:v>
                </c:pt>
                <c:pt idx="8094">
                  <c:v>50</c:v>
                </c:pt>
                <c:pt idx="8095">
                  <c:v>25</c:v>
                </c:pt>
                <c:pt idx="8096">
                  <c:v>132</c:v>
                </c:pt>
                <c:pt idx="8097">
                  <c:v>52.5</c:v>
                </c:pt>
                <c:pt idx="8098">
                  <c:v>105</c:v>
                </c:pt>
                <c:pt idx="8099">
                  <c:v>264</c:v>
                </c:pt>
                <c:pt idx="8100">
                  <c:v>84</c:v>
                </c:pt>
                <c:pt idx="8101">
                  <c:v>105</c:v>
                </c:pt>
                <c:pt idx="8102">
                  <c:v>134.4</c:v>
                </c:pt>
                <c:pt idx="8103">
                  <c:v>132</c:v>
                </c:pt>
                <c:pt idx="8104">
                  <c:v>35</c:v>
                </c:pt>
                <c:pt idx="8105">
                  <c:v>34.5</c:v>
                </c:pt>
                <c:pt idx="8106">
                  <c:v>86</c:v>
                </c:pt>
                <c:pt idx="8107">
                  <c:v>45</c:v>
                </c:pt>
                <c:pt idx="8108">
                  <c:v>33</c:v>
                </c:pt>
                <c:pt idx="8109">
                  <c:v>190.4</c:v>
                </c:pt>
                <c:pt idx="8110">
                  <c:v>165</c:v>
                </c:pt>
                <c:pt idx="8111">
                  <c:v>264</c:v>
                </c:pt>
                <c:pt idx="8112">
                  <c:v>132</c:v>
                </c:pt>
                <c:pt idx="8113">
                  <c:v>165</c:v>
                </c:pt>
                <c:pt idx="8114">
                  <c:v>95.2</c:v>
                </c:pt>
                <c:pt idx="8115">
                  <c:v>374</c:v>
                </c:pt>
                <c:pt idx="8116">
                  <c:v>67.2</c:v>
                </c:pt>
                <c:pt idx="8117">
                  <c:v>264</c:v>
                </c:pt>
                <c:pt idx="8118">
                  <c:v>34.33</c:v>
                </c:pt>
                <c:pt idx="8119">
                  <c:v>27</c:v>
                </c:pt>
                <c:pt idx="8120">
                  <c:v>27</c:v>
                </c:pt>
                <c:pt idx="8121">
                  <c:v>402.5</c:v>
                </c:pt>
                <c:pt idx="8122">
                  <c:v>245</c:v>
                </c:pt>
                <c:pt idx="8123">
                  <c:v>165</c:v>
                </c:pt>
                <c:pt idx="8124">
                  <c:v>132</c:v>
                </c:pt>
                <c:pt idx="8125">
                  <c:v>27</c:v>
                </c:pt>
                <c:pt idx="8126">
                  <c:v>105</c:v>
                </c:pt>
                <c:pt idx="8127">
                  <c:v>15</c:v>
                </c:pt>
                <c:pt idx="8128">
                  <c:v>112</c:v>
                </c:pt>
                <c:pt idx="8129">
                  <c:v>80</c:v>
                </c:pt>
                <c:pt idx="8130">
                  <c:v>20</c:v>
                </c:pt>
                <c:pt idx="8131">
                  <c:v>10</c:v>
                </c:pt>
                <c:pt idx="8132">
                  <c:v>168</c:v>
                </c:pt>
                <c:pt idx="8133">
                  <c:v>5</c:v>
                </c:pt>
                <c:pt idx="8134">
                  <c:v>242</c:v>
                </c:pt>
                <c:pt idx="8135">
                  <c:v>121.79</c:v>
                </c:pt>
                <c:pt idx="8136">
                  <c:v>561</c:v>
                </c:pt>
                <c:pt idx="8137">
                  <c:v>70</c:v>
                </c:pt>
                <c:pt idx="8138">
                  <c:v>224</c:v>
                </c:pt>
                <c:pt idx="8139">
                  <c:v>84</c:v>
                </c:pt>
                <c:pt idx="8140">
                  <c:v>117.6</c:v>
                </c:pt>
                <c:pt idx="8141">
                  <c:v>70</c:v>
                </c:pt>
                <c:pt idx="8142">
                  <c:v>117.6</c:v>
                </c:pt>
                <c:pt idx="8143">
                  <c:v>105</c:v>
                </c:pt>
                <c:pt idx="8144">
                  <c:v>105</c:v>
                </c:pt>
                <c:pt idx="8145">
                  <c:v>112</c:v>
                </c:pt>
                <c:pt idx="8146">
                  <c:v>179.2</c:v>
                </c:pt>
                <c:pt idx="8147">
                  <c:v>55</c:v>
                </c:pt>
                <c:pt idx="8148">
                  <c:v>20</c:v>
                </c:pt>
                <c:pt idx="8149">
                  <c:v>20</c:v>
                </c:pt>
                <c:pt idx="8150">
                  <c:v>201.6</c:v>
                </c:pt>
                <c:pt idx="8151">
                  <c:v>210</c:v>
                </c:pt>
                <c:pt idx="8152">
                  <c:v>420</c:v>
                </c:pt>
                <c:pt idx="8153">
                  <c:v>210</c:v>
                </c:pt>
                <c:pt idx="8154">
                  <c:v>420</c:v>
                </c:pt>
                <c:pt idx="8155">
                  <c:v>420</c:v>
                </c:pt>
                <c:pt idx="8156">
                  <c:v>420</c:v>
                </c:pt>
                <c:pt idx="8157">
                  <c:v>418</c:v>
                </c:pt>
                <c:pt idx="8158">
                  <c:v>336</c:v>
                </c:pt>
                <c:pt idx="8159">
                  <c:v>117.6</c:v>
                </c:pt>
                <c:pt idx="8160">
                  <c:v>92</c:v>
                </c:pt>
                <c:pt idx="8161">
                  <c:v>70</c:v>
                </c:pt>
                <c:pt idx="8162">
                  <c:v>52.5</c:v>
                </c:pt>
                <c:pt idx="8163">
                  <c:v>40</c:v>
                </c:pt>
                <c:pt idx="8164">
                  <c:v>55</c:v>
                </c:pt>
                <c:pt idx="8165">
                  <c:v>10</c:v>
                </c:pt>
                <c:pt idx="8166">
                  <c:v>94.03</c:v>
                </c:pt>
                <c:pt idx="8167">
                  <c:v>44.42</c:v>
                </c:pt>
                <c:pt idx="8168">
                  <c:v>70</c:v>
                </c:pt>
                <c:pt idx="8169">
                  <c:v>15</c:v>
                </c:pt>
                <c:pt idx="8170">
                  <c:v>30</c:v>
                </c:pt>
                <c:pt idx="8171">
                  <c:v>25</c:v>
                </c:pt>
                <c:pt idx="8172">
                  <c:v>27</c:v>
                </c:pt>
                <c:pt idx="8173">
                  <c:v>23</c:v>
                </c:pt>
                <c:pt idx="8174">
                  <c:v>100</c:v>
                </c:pt>
                <c:pt idx="8175">
                  <c:v>10</c:v>
                </c:pt>
                <c:pt idx="8176">
                  <c:v>23</c:v>
                </c:pt>
                <c:pt idx="8177">
                  <c:v>70</c:v>
                </c:pt>
                <c:pt idx="8178">
                  <c:v>30</c:v>
                </c:pt>
                <c:pt idx="8179">
                  <c:v>10</c:v>
                </c:pt>
                <c:pt idx="8180">
                  <c:v>102.6</c:v>
                </c:pt>
                <c:pt idx="8181">
                  <c:v>18.88</c:v>
                </c:pt>
                <c:pt idx="8182">
                  <c:v>15</c:v>
                </c:pt>
                <c:pt idx="8183">
                  <c:v>56</c:v>
                </c:pt>
                <c:pt idx="8184">
                  <c:v>55</c:v>
                </c:pt>
                <c:pt idx="8185">
                  <c:v>112</c:v>
                </c:pt>
                <c:pt idx="8186">
                  <c:v>100.8</c:v>
                </c:pt>
                <c:pt idx="8187">
                  <c:v>190.4</c:v>
                </c:pt>
                <c:pt idx="8188">
                  <c:v>30</c:v>
                </c:pt>
                <c:pt idx="8189">
                  <c:v>100</c:v>
                </c:pt>
                <c:pt idx="8190">
                  <c:v>30</c:v>
                </c:pt>
                <c:pt idx="8191">
                  <c:v>30</c:v>
                </c:pt>
                <c:pt idx="8192">
                  <c:v>20</c:v>
                </c:pt>
                <c:pt idx="8193">
                  <c:v>20</c:v>
                </c:pt>
                <c:pt idx="8194">
                  <c:v>27</c:v>
                </c:pt>
                <c:pt idx="8195">
                  <c:v>10</c:v>
                </c:pt>
                <c:pt idx="8196">
                  <c:v>308</c:v>
                </c:pt>
                <c:pt idx="8197">
                  <c:v>30</c:v>
                </c:pt>
                <c:pt idx="8198">
                  <c:v>30</c:v>
                </c:pt>
                <c:pt idx="8199">
                  <c:v>30</c:v>
                </c:pt>
                <c:pt idx="8200">
                  <c:v>20</c:v>
                </c:pt>
                <c:pt idx="8201">
                  <c:v>80.5</c:v>
                </c:pt>
                <c:pt idx="8202">
                  <c:v>30</c:v>
                </c:pt>
                <c:pt idx="8203">
                  <c:v>940.8</c:v>
                </c:pt>
                <c:pt idx="8204">
                  <c:v>10</c:v>
                </c:pt>
                <c:pt idx="8205">
                  <c:v>374</c:v>
                </c:pt>
                <c:pt idx="8206">
                  <c:v>25</c:v>
                </c:pt>
                <c:pt idx="8207">
                  <c:v>10</c:v>
                </c:pt>
                <c:pt idx="8208">
                  <c:v>31.59</c:v>
                </c:pt>
                <c:pt idx="8209">
                  <c:v>20</c:v>
                </c:pt>
                <c:pt idx="8210">
                  <c:v>67.2</c:v>
                </c:pt>
                <c:pt idx="8211">
                  <c:v>15</c:v>
                </c:pt>
                <c:pt idx="8212">
                  <c:v>20</c:v>
                </c:pt>
                <c:pt idx="8213">
                  <c:v>418</c:v>
                </c:pt>
                <c:pt idx="8214">
                  <c:v>69</c:v>
                </c:pt>
                <c:pt idx="8215">
                  <c:v>418</c:v>
                </c:pt>
                <c:pt idx="8216">
                  <c:v>418</c:v>
                </c:pt>
                <c:pt idx="8217">
                  <c:v>5</c:v>
                </c:pt>
                <c:pt idx="8218">
                  <c:v>418</c:v>
                </c:pt>
                <c:pt idx="8219">
                  <c:v>15</c:v>
                </c:pt>
                <c:pt idx="8220">
                  <c:v>235.2</c:v>
                </c:pt>
                <c:pt idx="8221">
                  <c:v>20</c:v>
                </c:pt>
                <c:pt idx="8222">
                  <c:v>84</c:v>
                </c:pt>
                <c:pt idx="8223">
                  <c:v>84</c:v>
                </c:pt>
                <c:pt idx="8224">
                  <c:v>95.2</c:v>
                </c:pt>
                <c:pt idx="8225">
                  <c:v>20</c:v>
                </c:pt>
                <c:pt idx="8226">
                  <c:v>117.6</c:v>
                </c:pt>
                <c:pt idx="8227">
                  <c:v>35</c:v>
                </c:pt>
                <c:pt idx="8228">
                  <c:v>117.6</c:v>
                </c:pt>
                <c:pt idx="8229">
                  <c:v>30</c:v>
                </c:pt>
                <c:pt idx="8230">
                  <c:v>43</c:v>
                </c:pt>
                <c:pt idx="8231">
                  <c:v>30</c:v>
                </c:pt>
                <c:pt idx="8232">
                  <c:v>224</c:v>
                </c:pt>
                <c:pt idx="8233">
                  <c:v>358.4</c:v>
                </c:pt>
                <c:pt idx="8234">
                  <c:v>95.2</c:v>
                </c:pt>
                <c:pt idx="8235">
                  <c:v>30</c:v>
                </c:pt>
                <c:pt idx="8236">
                  <c:v>95.2</c:v>
                </c:pt>
                <c:pt idx="8237">
                  <c:v>95.2</c:v>
                </c:pt>
                <c:pt idx="8238">
                  <c:v>10</c:v>
                </c:pt>
                <c:pt idx="8239">
                  <c:v>95.2</c:v>
                </c:pt>
                <c:pt idx="8240">
                  <c:v>95.2</c:v>
                </c:pt>
                <c:pt idx="8241">
                  <c:v>418</c:v>
                </c:pt>
                <c:pt idx="8242">
                  <c:v>95.2</c:v>
                </c:pt>
                <c:pt idx="8243">
                  <c:v>418</c:v>
                </c:pt>
                <c:pt idx="8244">
                  <c:v>95.2</c:v>
                </c:pt>
                <c:pt idx="8245">
                  <c:v>209</c:v>
                </c:pt>
                <c:pt idx="8246">
                  <c:v>95.2</c:v>
                </c:pt>
                <c:pt idx="8247">
                  <c:v>190.4</c:v>
                </c:pt>
                <c:pt idx="8248">
                  <c:v>10</c:v>
                </c:pt>
                <c:pt idx="8249">
                  <c:v>55</c:v>
                </c:pt>
                <c:pt idx="8250">
                  <c:v>100.8</c:v>
                </c:pt>
                <c:pt idx="8251">
                  <c:v>55</c:v>
                </c:pt>
                <c:pt idx="8252">
                  <c:v>25</c:v>
                </c:pt>
                <c:pt idx="8253">
                  <c:v>10</c:v>
                </c:pt>
                <c:pt idx="8254">
                  <c:v>78.400000000000006</c:v>
                </c:pt>
                <c:pt idx="8255">
                  <c:v>117.6</c:v>
                </c:pt>
                <c:pt idx="8256">
                  <c:v>179.2</c:v>
                </c:pt>
                <c:pt idx="8257">
                  <c:v>57.5</c:v>
                </c:pt>
                <c:pt idx="8258">
                  <c:v>20</c:v>
                </c:pt>
                <c:pt idx="8259">
                  <c:v>89.6</c:v>
                </c:pt>
                <c:pt idx="8260">
                  <c:v>117.6</c:v>
                </c:pt>
                <c:pt idx="8261">
                  <c:v>30</c:v>
                </c:pt>
                <c:pt idx="8262">
                  <c:v>117.6</c:v>
                </c:pt>
                <c:pt idx="8263">
                  <c:v>168</c:v>
                </c:pt>
                <c:pt idx="8264">
                  <c:v>89.6</c:v>
                </c:pt>
                <c:pt idx="8265">
                  <c:v>179.2</c:v>
                </c:pt>
                <c:pt idx="8266">
                  <c:v>117.6</c:v>
                </c:pt>
                <c:pt idx="8267">
                  <c:v>168</c:v>
                </c:pt>
                <c:pt idx="8268">
                  <c:v>95.2</c:v>
                </c:pt>
                <c:pt idx="8269">
                  <c:v>86</c:v>
                </c:pt>
                <c:pt idx="8270">
                  <c:v>95.2</c:v>
                </c:pt>
                <c:pt idx="8271">
                  <c:v>95.2</c:v>
                </c:pt>
                <c:pt idx="8272">
                  <c:v>95.2</c:v>
                </c:pt>
                <c:pt idx="8273">
                  <c:v>95.2</c:v>
                </c:pt>
                <c:pt idx="8274">
                  <c:v>15</c:v>
                </c:pt>
                <c:pt idx="8275">
                  <c:v>190.4</c:v>
                </c:pt>
                <c:pt idx="8276">
                  <c:v>418</c:v>
                </c:pt>
                <c:pt idx="8277">
                  <c:v>103.5</c:v>
                </c:pt>
                <c:pt idx="8278">
                  <c:v>179.2</c:v>
                </c:pt>
                <c:pt idx="8279">
                  <c:v>84</c:v>
                </c:pt>
                <c:pt idx="8280">
                  <c:v>15</c:v>
                </c:pt>
                <c:pt idx="8281">
                  <c:v>95.2</c:v>
                </c:pt>
                <c:pt idx="8282">
                  <c:v>190.4</c:v>
                </c:pt>
                <c:pt idx="8283">
                  <c:v>117.6</c:v>
                </c:pt>
                <c:pt idx="8284">
                  <c:v>224</c:v>
                </c:pt>
                <c:pt idx="8285">
                  <c:v>117.6</c:v>
                </c:pt>
                <c:pt idx="8286">
                  <c:v>34.5</c:v>
                </c:pt>
                <c:pt idx="8287">
                  <c:v>70</c:v>
                </c:pt>
                <c:pt idx="8288">
                  <c:v>70</c:v>
                </c:pt>
                <c:pt idx="8289">
                  <c:v>52.5</c:v>
                </c:pt>
                <c:pt idx="8290">
                  <c:v>84</c:v>
                </c:pt>
                <c:pt idx="8291">
                  <c:v>302.39999999999998</c:v>
                </c:pt>
                <c:pt idx="8292">
                  <c:v>15</c:v>
                </c:pt>
                <c:pt idx="8293">
                  <c:v>95.2</c:v>
                </c:pt>
                <c:pt idx="8294">
                  <c:v>84</c:v>
                </c:pt>
                <c:pt idx="8295">
                  <c:v>10</c:v>
                </c:pt>
                <c:pt idx="8296">
                  <c:v>95.2</c:v>
                </c:pt>
                <c:pt idx="8297">
                  <c:v>190.4</c:v>
                </c:pt>
                <c:pt idx="8298">
                  <c:v>168</c:v>
                </c:pt>
                <c:pt idx="8299">
                  <c:v>10</c:v>
                </c:pt>
                <c:pt idx="8300">
                  <c:v>35</c:v>
                </c:pt>
                <c:pt idx="8301">
                  <c:v>95.2</c:v>
                </c:pt>
                <c:pt idx="8302">
                  <c:v>190.4</c:v>
                </c:pt>
                <c:pt idx="8303">
                  <c:v>95.2</c:v>
                </c:pt>
                <c:pt idx="8304">
                  <c:v>117.6</c:v>
                </c:pt>
                <c:pt idx="8305">
                  <c:v>280</c:v>
                </c:pt>
                <c:pt idx="8306">
                  <c:v>30</c:v>
                </c:pt>
                <c:pt idx="8307">
                  <c:v>235.2</c:v>
                </c:pt>
                <c:pt idx="8308">
                  <c:v>67.2</c:v>
                </c:pt>
                <c:pt idx="8309">
                  <c:v>5</c:v>
                </c:pt>
                <c:pt idx="8310">
                  <c:v>25</c:v>
                </c:pt>
                <c:pt idx="8311">
                  <c:v>10</c:v>
                </c:pt>
                <c:pt idx="8312">
                  <c:v>10</c:v>
                </c:pt>
                <c:pt idx="8313">
                  <c:v>105</c:v>
                </c:pt>
                <c:pt idx="8314">
                  <c:v>10</c:v>
                </c:pt>
                <c:pt idx="8315">
                  <c:v>201.6</c:v>
                </c:pt>
                <c:pt idx="8316">
                  <c:v>46</c:v>
                </c:pt>
                <c:pt idx="8317">
                  <c:v>20</c:v>
                </c:pt>
                <c:pt idx="8318">
                  <c:v>25</c:v>
                </c:pt>
                <c:pt idx="8319">
                  <c:v>30</c:v>
                </c:pt>
                <c:pt idx="8320">
                  <c:v>20</c:v>
                </c:pt>
                <c:pt idx="8321">
                  <c:v>10</c:v>
                </c:pt>
                <c:pt idx="8322">
                  <c:v>10</c:v>
                </c:pt>
                <c:pt idx="8323">
                  <c:v>10</c:v>
                </c:pt>
                <c:pt idx="8324">
                  <c:v>67.2</c:v>
                </c:pt>
                <c:pt idx="8325">
                  <c:v>89.6</c:v>
                </c:pt>
                <c:pt idx="8326">
                  <c:v>179.2</c:v>
                </c:pt>
                <c:pt idx="8327">
                  <c:v>20</c:v>
                </c:pt>
                <c:pt idx="8328">
                  <c:v>112</c:v>
                </c:pt>
                <c:pt idx="8329">
                  <c:v>10</c:v>
                </c:pt>
                <c:pt idx="8330">
                  <c:v>5</c:v>
                </c:pt>
                <c:pt idx="8331">
                  <c:v>134.4</c:v>
                </c:pt>
                <c:pt idx="8332">
                  <c:v>10</c:v>
                </c:pt>
                <c:pt idx="8333">
                  <c:v>15</c:v>
                </c:pt>
                <c:pt idx="8334">
                  <c:v>23</c:v>
                </c:pt>
                <c:pt idx="8335">
                  <c:v>86</c:v>
                </c:pt>
                <c:pt idx="8336">
                  <c:v>20</c:v>
                </c:pt>
                <c:pt idx="8337">
                  <c:v>20</c:v>
                </c:pt>
                <c:pt idx="8338">
                  <c:v>20</c:v>
                </c:pt>
                <c:pt idx="8339">
                  <c:v>20</c:v>
                </c:pt>
                <c:pt idx="8340">
                  <c:v>20</c:v>
                </c:pt>
                <c:pt idx="8341">
                  <c:v>78.400000000000006</c:v>
                </c:pt>
                <c:pt idx="8342">
                  <c:v>78.400000000000006</c:v>
                </c:pt>
                <c:pt idx="8343">
                  <c:v>100.8</c:v>
                </c:pt>
                <c:pt idx="8344">
                  <c:v>100.8</c:v>
                </c:pt>
                <c:pt idx="8345">
                  <c:v>15</c:v>
                </c:pt>
                <c:pt idx="8346">
                  <c:v>190.4</c:v>
                </c:pt>
                <c:pt idx="8347">
                  <c:v>190.4</c:v>
                </c:pt>
                <c:pt idx="8348">
                  <c:v>20</c:v>
                </c:pt>
                <c:pt idx="8349">
                  <c:v>15</c:v>
                </c:pt>
                <c:pt idx="8350">
                  <c:v>34.5</c:v>
                </c:pt>
                <c:pt idx="8351">
                  <c:v>10</c:v>
                </c:pt>
                <c:pt idx="8352">
                  <c:v>78.400000000000006</c:v>
                </c:pt>
                <c:pt idx="8353">
                  <c:v>5</c:v>
                </c:pt>
                <c:pt idx="8354">
                  <c:v>154</c:v>
                </c:pt>
                <c:pt idx="8355">
                  <c:v>23</c:v>
                </c:pt>
                <c:pt idx="8356">
                  <c:v>40</c:v>
                </c:pt>
                <c:pt idx="8357">
                  <c:v>5</c:v>
                </c:pt>
                <c:pt idx="8358">
                  <c:v>20</c:v>
                </c:pt>
                <c:pt idx="8359">
                  <c:v>112</c:v>
                </c:pt>
                <c:pt idx="8360">
                  <c:v>44</c:v>
                </c:pt>
                <c:pt idx="8361">
                  <c:v>20</c:v>
                </c:pt>
                <c:pt idx="8362">
                  <c:v>45</c:v>
                </c:pt>
                <c:pt idx="8363">
                  <c:v>138</c:v>
                </c:pt>
                <c:pt idx="8364">
                  <c:v>268.8</c:v>
                </c:pt>
                <c:pt idx="8365">
                  <c:v>20</c:v>
                </c:pt>
                <c:pt idx="8366">
                  <c:v>30</c:v>
                </c:pt>
                <c:pt idx="8367">
                  <c:v>15</c:v>
                </c:pt>
                <c:pt idx="8368">
                  <c:v>30</c:v>
                </c:pt>
                <c:pt idx="8369">
                  <c:v>20</c:v>
                </c:pt>
                <c:pt idx="8370">
                  <c:v>154</c:v>
                </c:pt>
                <c:pt idx="8371">
                  <c:v>10</c:v>
                </c:pt>
                <c:pt idx="8372">
                  <c:v>23</c:v>
                </c:pt>
                <c:pt idx="8373">
                  <c:v>168</c:v>
                </c:pt>
                <c:pt idx="8374">
                  <c:v>20</c:v>
                </c:pt>
                <c:pt idx="8375">
                  <c:v>10</c:v>
                </c:pt>
                <c:pt idx="8376">
                  <c:v>20</c:v>
                </c:pt>
                <c:pt idx="8377">
                  <c:v>89.6</c:v>
                </c:pt>
                <c:pt idx="8378">
                  <c:v>190.4</c:v>
                </c:pt>
                <c:pt idx="8379">
                  <c:v>10</c:v>
                </c:pt>
                <c:pt idx="8380">
                  <c:v>15</c:v>
                </c:pt>
                <c:pt idx="8381">
                  <c:v>20</c:v>
                </c:pt>
                <c:pt idx="8382">
                  <c:v>20</c:v>
                </c:pt>
                <c:pt idx="8383">
                  <c:v>10</c:v>
                </c:pt>
                <c:pt idx="8384">
                  <c:v>10</c:v>
                </c:pt>
                <c:pt idx="8385">
                  <c:v>25</c:v>
                </c:pt>
                <c:pt idx="8386">
                  <c:v>30</c:v>
                </c:pt>
                <c:pt idx="8387">
                  <c:v>15</c:v>
                </c:pt>
                <c:pt idx="8388">
                  <c:v>15</c:v>
                </c:pt>
                <c:pt idx="8389">
                  <c:v>134.4</c:v>
                </c:pt>
                <c:pt idx="8390">
                  <c:v>40</c:v>
                </c:pt>
                <c:pt idx="8391">
                  <c:v>20</c:v>
                </c:pt>
                <c:pt idx="8392">
                  <c:v>10</c:v>
                </c:pt>
                <c:pt idx="8393">
                  <c:v>20</c:v>
                </c:pt>
                <c:pt idx="8394">
                  <c:v>15</c:v>
                </c:pt>
                <c:pt idx="8395">
                  <c:v>30</c:v>
                </c:pt>
                <c:pt idx="8396">
                  <c:v>5</c:v>
                </c:pt>
                <c:pt idx="8397">
                  <c:v>20</c:v>
                </c:pt>
                <c:pt idx="8398">
                  <c:v>20</c:v>
                </c:pt>
                <c:pt idx="8399">
                  <c:v>5</c:v>
                </c:pt>
                <c:pt idx="8400">
                  <c:v>20</c:v>
                </c:pt>
                <c:pt idx="8401">
                  <c:v>20</c:v>
                </c:pt>
                <c:pt idx="8402">
                  <c:v>15</c:v>
                </c:pt>
                <c:pt idx="8403">
                  <c:v>40</c:v>
                </c:pt>
                <c:pt idx="8404">
                  <c:v>15</c:v>
                </c:pt>
                <c:pt idx="8405">
                  <c:v>20</c:v>
                </c:pt>
                <c:pt idx="8406">
                  <c:v>5</c:v>
                </c:pt>
                <c:pt idx="8407">
                  <c:v>10</c:v>
                </c:pt>
                <c:pt idx="8408">
                  <c:v>10</c:v>
                </c:pt>
                <c:pt idx="8409">
                  <c:v>10</c:v>
                </c:pt>
                <c:pt idx="8410">
                  <c:v>15</c:v>
                </c:pt>
                <c:pt idx="8411">
                  <c:v>20</c:v>
                </c:pt>
                <c:pt idx="8412">
                  <c:v>10</c:v>
                </c:pt>
                <c:pt idx="8413">
                  <c:v>20</c:v>
                </c:pt>
                <c:pt idx="8414">
                  <c:v>20</c:v>
                </c:pt>
                <c:pt idx="8415">
                  <c:v>20</c:v>
                </c:pt>
                <c:pt idx="8416">
                  <c:v>20</c:v>
                </c:pt>
                <c:pt idx="8417">
                  <c:v>60</c:v>
                </c:pt>
                <c:pt idx="8418">
                  <c:v>20</c:v>
                </c:pt>
                <c:pt idx="8419">
                  <c:v>15</c:v>
                </c:pt>
                <c:pt idx="8420">
                  <c:v>25</c:v>
                </c:pt>
                <c:pt idx="8421">
                  <c:v>112</c:v>
                </c:pt>
                <c:pt idx="8422">
                  <c:v>15</c:v>
                </c:pt>
                <c:pt idx="8423">
                  <c:v>46</c:v>
                </c:pt>
                <c:pt idx="8424">
                  <c:v>224</c:v>
                </c:pt>
                <c:pt idx="8425">
                  <c:v>30</c:v>
                </c:pt>
                <c:pt idx="8426">
                  <c:v>20</c:v>
                </c:pt>
                <c:pt idx="8427">
                  <c:v>30</c:v>
                </c:pt>
                <c:pt idx="8428">
                  <c:v>20</c:v>
                </c:pt>
                <c:pt idx="8429">
                  <c:v>15</c:v>
                </c:pt>
                <c:pt idx="8430">
                  <c:v>92</c:v>
                </c:pt>
                <c:pt idx="8431">
                  <c:v>224</c:v>
                </c:pt>
                <c:pt idx="8432">
                  <c:v>154</c:v>
                </c:pt>
                <c:pt idx="8433">
                  <c:v>36.659999999999997</c:v>
                </c:pt>
                <c:pt idx="8434">
                  <c:v>30</c:v>
                </c:pt>
                <c:pt idx="8435">
                  <c:v>63.46</c:v>
                </c:pt>
                <c:pt idx="8436">
                  <c:v>20</c:v>
                </c:pt>
                <c:pt idx="8437">
                  <c:v>20</c:v>
                </c:pt>
                <c:pt idx="8438">
                  <c:v>15</c:v>
                </c:pt>
                <c:pt idx="8439">
                  <c:v>20</c:v>
                </c:pt>
                <c:pt idx="8440">
                  <c:v>112</c:v>
                </c:pt>
                <c:pt idx="8441">
                  <c:v>15</c:v>
                </c:pt>
                <c:pt idx="8442">
                  <c:v>20</c:v>
                </c:pt>
                <c:pt idx="8443">
                  <c:v>103.5</c:v>
                </c:pt>
                <c:pt idx="8444">
                  <c:v>134.4</c:v>
                </c:pt>
                <c:pt idx="8445">
                  <c:v>134.4</c:v>
                </c:pt>
                <c:pt idx="8446">
                  <c:v>134.4</c:v>
                </c:pt>
                <c:pt idx="8447">
                  <c:v>5</c:v>
                </c:pt>
                <c:pt idx="8448">
                  <c:v>20</c:v>
                </c:pt>
                <c:pt idx="8449">
                  <c:v>20</c:v>
                </c:pt>
                <c:pt idx="8450">
                  <c:v>138</c:v>
                </c:pt>
                <c:pt idx="8451">
                  <c:v>161</c:v>
                </c:pt>
                <c:pt idx="8452">
                  <c:v>20</c:v>
                </c:pt>
                <c:pt idx="8453">
                  <c:v>34.5</c:v>
                </c:pt>
                <c:pt idx="8454">
                  <c:v>36.659999999999997</c:v>
                </c:pt>
                <c:pt idx="8455">
                  <c:v>31.59</c:v>
                </c:pt>
                <c:pt idx="8456">
                  <c:v>184</c:v>
                </c:pt>
                <c:pt idx="8457">
                  <c:v>5</c:v>
                </c:pt>
                <c:pt idx="8458">
                  <c:v>30</c:v>
                </c:pt>
                <c:pt idx="8459">
                  <c:v>280</c:v>
                </c:pt>
                <c:pt idx="8460">
                  <c:v>20</c:v>
                </c:pt>
                <c:pt idx="8461">
                  <c:v>80.5</c:v>
                </c:pt>
                <c:pt idx="8462">
                  <c:v>89.6</c:v>
                </c:pt>
                <c:pt idx="8463">
                  <c:v>112</c:v>
                </c:pt>
                <c:pt idx="8464">
                  <c:v>15</c:v>
                </c:pt>
                <c:pt idx="8465">
                  <c:v>89.6</c:v>
                </c:pt>
                <c:pt idx="8466">
                  <c:v>176</c:v>
                </c:pt>
                <c:pt idx="8467">
                  <c:v>56</c:v>
                </c:pt>
                <c:pt idx="8468">
                  <c:v>49.5</c:v>
                </c:pt>
                <c:pt idx="8469">
                  <c:v>10</c:v>
                </c:pt>
                <c:pt idx="8470">
                  <c:v>5</c:v>
                </c:pt>
                <c:pt idx="8471">
                  <c:v>15</c:v>
                </c:pt>
                <c:pt idx="8472">
                  <c:v>112</c:v>
                </c:pt>
                <c:pt idx="8473">
                  <c:v>14</c:v>
                </c:pt>
                <c:pt idx="8474">
                  <c:v>55</c:v>
                </c:pt>
                <c:pt idx="8475">
                  <c:v>10</c:v>
                </c:pt>
                <c:pt idx="8476">
                  <c:v>50</c:v>
                </c:pt>
                <c:pt idx="8477">
                  <c:v>25</c:v>
                </c:pt>
                <c:pt idx="8478">
                  <c:v>102.6</c:v>
                </c:pt>
                <c:pt idx="8479">
                  <c:v>10</c:v>
                </c:pt>
                <c:pt idx="8480">
                  <c:v>46.69</c:v>
                </c:pt>
                <c:pt idx="8481">
                  <c:v>330</c:v>
                </c:pt>
                <c:pt idx="8482">
                  <c:v>100.8</c:v>
                </c:pt>
                <c:pt idx="8483">
                  <c:v>89.6</c:v>
                </c:pt>
                <c:pt idx="8484">
                  <c:v>15</c:v>
                </c:pt>
                <c:pt idx="8485">
                  <c:v>15</c:v>
                </c:pt>
                <c:pt idx="8486">
                  <c:v>20</c:v>
                </c:pt>
                <c:pt idx="8487">
                  <c:v>63</c:v>
                </c:pt>
                <c:pt idx="8488">
                  <c:v>49.63</c:v>
                </c:pt>
                <c:pt idx="8489">
                  <c:v>15</c:v>
                </c:pt>
                <c:pt idx="8490">
                  <c:v>56</c:v>
                </c:pt>
                <c:pt idx="8491">
                  <c:v>168</c:v>
                </c:pt>
                <c:pt idx="8492">
                  <c:v>112</c:v>
                </c:pt>
                <c:pt idx="8493">
                  <c:v>112</c:v>
                </c:pt>
                <c:pt idx="8494">
                  <c:v>88</c:v>
                </c:pt>
                <c:pt idx="8495">
                  <c:v>220</c:v>
                </c:pt>
                <c:pt idx="8496">
                  <c:v>80.5</c:v>
                </c:pt>
                <c:pt idx="8497">
                  <c:v>161</c:v>
                </c:pt>
                <c:pt idx="8498">
                  <c:v>5</c:v>
                </c:pt>
                <c:pt idx="8499">
                  <c:v>46</c:v>
                </c:pt>
                <c:pt idx="8500">
                  <c:v>67.2</c:v>
                </c:pt>
                <c:pt idx="8501">
                  <c:v>69</c:v>
                </c:pt>
                <c:pt idx="8502">
                  <c:v>89.6</c:v>
                </c:pt>
                <c:pt idx="8503">
                  <c:v>112</c:v>
                </c:pt>
                <c:pt idx="8504">
                  <c:v>19.739999999999998</c:v>
                </c:pt>
                <c:pt idx="8505">
                  <c:v>112</c:v>
                </c:pt>
                <c:pt idx="8506">
                  <c:v>60</c:v>
                </c:pt>
                <c:pt idx="8507">
                  <c:v>43.51</c:v>
                </c:pt>
                <c:pt idx="8508">
                  <c:v>268.8</c:v>
                </c:pt>
                <c:pt idx="8509">
                  <c:v>10</c:v>
                </c:pt>
                <c:pt idx="8510">
                  <c:v>55</c:v>
                </c:pt>
                <c:pt idx="8511">
                  <c:v>88</c:v>
                </c:pt>
                <c:pt idx="8512">
                  <c:v>89.6</c:v>
                </c:pt>
                <c:pt idx="8513">
                  <c:v>56</c:v>
                </c:pt>
                <c:pt idx="8514">
                  <c:v>50</c:v>
                </c:pt>
                <c:pt idx="8515">
                  <c:v>69</c:v>
                </c:pt>
                <c:pt idx="8516">
                  <c:v>92</c:v>
                </c:pt>
                <c:pt idx="8517">
                  <c:v>172.5</c:v>
                </c:pt>
                <c:pt idx="8518">
                  <c:v>77</c:v>
                </c:pt>
                <c:pt idx="8519">
                  <c:v>112</c:v>
                </c:pt>
                <c:pt idx="8520">
                  <c:v>89.6</c:v>
                </c:pt>
                <c:pt idx="8521">
                  <c:v>145.6</c:v>
                </c:pt>
                <c:pt idx="8522">
                  <c:v>403.2</c:v>
                </c:pt>
                <c:pt idx="8523">
                  <c:v>336</c:v>
                </c:pt>
                <c:pt idx="8524">
                  <c:v>10</c:v>
                </c:pt>
                <c:pt idx="8525">
                  <c:v>20</c:v>
                </c:pt>
                <c:pt idx="8526">
                  <c:v>190.4</c:v>
                </c:pt>
                <c:pt idx="8527">
                  <c:v>80.5</c:v>
                </c:pt>
                <c:pt idx="8528">
                  <c:v>30</c:v>
                </c:pt>
                <c:pt idx="8529">
                  <c:v>224</c:v>
                </c:pt>
                <c:pt idx="8530">
                  <c:v>57.5</c:v>
                </c:pt>
                <c:pt idx="8531">
                  <c:v>15</c:v>
                </c:pt>
                <c:pt idx="8532">
                  <c:v>112</c:v>
                </c:pt>
                <c:pt idx="8533">
                  <c:v>112</c:v>
                </c:pt>
                <c:pt idx="8534">
                  <c:v>31.59</c:v>
                </c:pt>
                <c:pt idx="8535">
                  <c:v>190.4</c:v>
                </c:pt>
                <c:pt idx="8536">
                  <c:v>179.2</c:v>
                </c:pt>
                <c:pt idx="8537">
                  <c:v>89.6</c:v>
                </c:pt>
                <c:pt idx="8538">
                  <c:v>15</c:v>
                </c:pt>
                <c:pt idx="8539">
                  <c:v>78.400000000000006</c:v>
                </c:pt>
                <c:pt idx="8540">
                  <c:v>10</c:v>
                </c:pt>
                <c:pt idx="8541">
                  <c:v>39.07</c:v>
                </c:pt>
                <c:pt idx="8542">
                  <c:v>414.4</c:v>
                </c:pt>
                <c:pt idx="8543">
                  <c:v>224</c:v>
                </c:pt>
                <c:pt idx="8544">
                  <c:v>172.5</c:v>
                </c:pt>
                <c:pt idx="8545">
                  <c:v>35.229999999999997</c:v>
                </c:pt>
                <c:pt idx="8546">
                  <c:v>20</c:v>
                </c:pt>
                <c:pt idx="8547">
                  <c:v>67.2</c:v>
                </c:pt>
                <c:pt idx="8548">
                  <c:v>49.5</c:v>
                </c:pt>
                <c:pt idx="8549">
                  <c:v>100.8</c:v>
                </c:pt>
                <c:pt idx="8550">
                  <c:v>302.39999999999998</c:v>
                </c:pt>
                <c:pt idx="8551">
                  <c:v>150</c:v>
                </c:pt>
                <c:pt idx="8552">
                  <c:v>73.34</c:v>
                </c:pt>
                <c:pt idx="8553">
                  <c:v>112</c:v>
                </c:pt>
                <c:pt idx="8554">
                  <c:v>110</c:v>
                </c:pt>
                <c:pt idx="8555">
                  <c:v>112</c:v>
                </c:pt>
                <c:pt idx="8556">
                  <c:v>89.6</c:v>
                </c:pt>
                <c:pt idx="8557">
                  <c:v>112</c:v>
                </c:pt>
                <c:pt idx="8558">
                  <c:v>10</c:v>
                </c:pt>
                <c:pt idx="8559">
                  <c:v>20</c:v>
                </c:pt>
                <c:pt idx="8560">
                  <c:v>34.5</c:v>
                </c:pt>
                <c:pt idx="8561">
                  <c:v>10</c:v>
                </c:pt>
                <c:pt idx="8562">
                  <c:v>224</c:v>
                </c:pt>
                <c:pt idx="8563">
                  <c:v>30</c:v>
                </c:pt>
                <c:pt idx="8564">
                  <c:v>55</c:v>
                </c:pt>
                <c:pt idx="8565">
                  <c:v>10</c:v>
                </c:pt>
                <c:pt idx="8566">
                  <c:v>57.5</c:v>
                </c:pt>
                <c:pt idx="8567">
                  <c:v>20</c:v>
                </c:pt>
                <c:pt idx="8568">
                  <c:v>241.5</c:v>
                </c:pt>
                <c:pt idx="8569">
                  <c:v>170</c:v>
                </c:pt>
                <c:pt idx="8570">
                  <c:v>220</c:v>
                </c:pt>
                <c:pt idx="8571">
                  <c:v>15</c:v>
                </c:pt>
                <c:pt idx="8572">
                  <c:v>224</c:v>
                </c:pt>
                <c:pt idx="8573">
                  <c:v>630</c:v>
                </c:pt>
                <c:pt idx="8574">
                  <c:v>1660</c:v>
                </c:pt>
                <c:pt idx="8575">
                  <c:v>1460</c:v>
                </c:pt>
                <c:pt idx="8576">
                  <c:v>630</c:v>
                </c:pt>
                <c:pt idx="8577">
                  <c:v>630</c:v>
                </c:pt>
                <c:pt idx="8578">
                  <c:v>630</c:v>
                </c:pt>
                <c:pt idx="8579">
                  <c:v>630</c:v>
                </c:pt>
                <c:pt idx="8580">
                  <c:v>630</c:v>
                </c:pt>
                <c:pt idx="8581">
                  <c:v>31.59</c:v>
                </c:pt>
                <c:pt idx="8582">
                  <c:v>630</c:v>
                </c:pt>
                <c:pt idx="8583">
                  <c:v>630</c:v>
                </c:pt>
                <c:pt idx="8584">
                  <c:v>25</c:v>
                </c:pt>
                <c:pt idx="8585">
                  <c:v>1260</c:v>
                </c:pt>
                <c:pt idx="8586">
                  <c:v>1260</c:v>
                </c:pt>
                <c:pt idx="8587">
                  <c:v>10</c:v>
                </c:pt>
                <c:pt idx="8588">
                  <c:v>630</c:v>
                </c:pt>
                <c:pt idx="8589">
                  <c:v>830</c:v>
                </c:pt>
                <c:pt idx="8590">
                  <c:v>630</c:v>
                </c:pt>
                <c:pt idx="8591">
                  <c:v>36.659999999999997</c:v>
                </c:pt>
                <c:pt idx="8592">
                  <c:v>630</c:v>
                </c:pt>
                <c:pt idx="8593">
                  <c:v>630</c:v>
                </c:pt>
                <c:pt idx="8594">
                  <c:v>1460</c:v>
                </c:pt>
                <c:pt idx="8595">
                  <c:v>630</c:v>
                </c:pt>
                <c:pt idx="8596">
                  <c:v>20</c:v>
                </c:pt>
                <c:pt idx="8597">
                  <c:v>830</c:v>
                </c:pt>
                <c:pt idx="8598">
                  <c:v>630</c:v>
                </c:pt>
                <c:pt idx="8599">
                  <c:v>830</c:v>
                </c:pt>
                <c:pt idx="8600">
                  <c:v>630</c:v>
                </c:pt>
                <c:pt idx="8601">
                  <c:v>630</c:v>
                </c:pt>
                <c:pt idx="8602">
                  <c:v>830</c:v>
                </c:pt>
                <c:pt idx="8603">
                  <c:v>10</c:v>
                </c:pt>
                <c:pt idx="8604">
                  <c:v>100.8</c:v>
                </c:pt>
                <c:pt idx="8605">
                  <c:v>630</c:v>
                </c:pt>
                <c:pt idx="8606">
                  <c:v>112</c:v>
                </c:pt>
                <c:pt idx="8607">
                  <c:v>92</c:v>
                </c:pt>
                <c:pt idx="8608">
                  <c:v>830</c:v>
                </c:pt>
                <c:pt idx="8609">
                  <c:v>25</c:v>
                </c:pt>
                <c:pt idx="8610">
                  <c:v>112</c:v>
                </c:pt>
                <c:pt idx="8611">
                  <c:v>1460</c:v>
                </c:pt>
                <c:pt idx="8612">
                  <c:v>830</c:v>
                </c:pt>
                <c:pt idx="8613">
                  <c:v>630</c:v>
                </c:pt>
                <c:pt idx="8614">
                  <c:v>224</c:v>
                </c:pt>
                <c:pt idx="8615">
                  <c:v>102.6</c:v>
                </c:pt>
                <c:pt idx="8616">
                  <c:v>187</c:v>
                </c:pt>
                <c:pt idx="8617">
                  <c:v>77</c:v>
                </c:pt>
                <c:pt idx="8618">
                  <c:v>89.6</c:v>
                </c:pt>
                <c:pt idx="8619">
                  <c:v>50</c:v>
                </c:pt>
                <c:pt idx="8620">
                  <c:v>630</c:v>
                </c:pt>
                <c:pt idx="8621">
                  <c:v>35</c:v>
                </c:pt>
                <c:pt idx="8622">
                  <c:v>630</c:v>
                </c:pt>
                <c:pt idx="8623">
                  <c:v>1660</c:v>
                </c:pt>
                <c:pt idx="8624">
                  <c:v>830</c:v>
                </c:pt>
                <c:pt idx="8625">
                  <c:v>630</c:v>
                </c:pt>
                <c:pt idx="8626">
                  <c:v>630</c:v>
                </c:pt>
                <c:pt idx="8627">
                  <c:v>89.6</c:v>
                </c:pt>
                <c:pt idx="8628">
                  <c:v>31.59</c:v>
                </c:pt>
                <c:pt idx="8629">
                  <c:v>830</c:v>
                </c:pt>
                <c:pt idx="8630">
                  <c:v>352</c:v>
                </c:pt>
                <c:pt idx="8631">
                  <c:v>1460</c:v>
                </c:pt>
                <c:pt idx="8632">
                  <c:v>80.5</c:v>
                </c:pt>
                <c:pt idx="8633">
                  <c:v>50</c:v>
                </c:pt>
                <c:pt idx="8634">
                  <c:v>630</c:v>
                </c:pt>
                <c:pt idx="8635">
                  <c:v>630</c:v>
                </c:pt>
                <c:pt idx="8636">
                  <c:v>630</c:v>
                </c:pt>
                <c:pt idx="8637">
                  <c:v>115</c:v>
                </c:pt>
                <c:pt idx="8638">
                  <c:v>102.6</c:v>
                </c:pt>
                <c:pt idx="8639">
                  <c:v>630</c:v>
                </c:pt>
                <c:pt idx="8640">
                  <c:v>44</c:v>
                </c:pt>
                <c:pt idx="8641">
                  <c:v>20</c:v>
                </c:pt>
                <c:pt idx="8642">
                  <c:v>630</c:v>
                </c:pt>
                <c:pt idx="8643">
                  <c:v>830</c:v>
                </c:pt>
                <c:pt idx="8644">
                  <c:v>10</c:v>
                </c:pt>
                <c:pt idx="8645">
                  <c:v>1260</c:v>
                </c:pt>
                <c:pt idx="8646">
                  <c:v>20</c:v>
                </c:pt>
                <c:pt idx="8647">
                  <c:v>134.4</c:v>
                </c:pt>
                <c:pt idx="8648">
                  <c:v>34.5</c:v>
                </c:pt>
                <c:pt idx="8649">
                  <c:v>112</c:v>
                </c:pt>
                <c:pt idx="8650">
                  <c:v>630</c:v>
                </c:pt>
                <c:pt idx="8651">
                  <c:v>15</c:v>
                </c:pt>
                <c:pt idx="8652">
                  <c:v>103.5</c:v>
                </c:pt>
                <c:pt idx="8653">
                  <c:v>103.5</c:v>
                </c:pt>
                <c:pt idx="8654">
                  <c:v>154</c:v>
                </c:pt>
                <c:pt idx="8655">
                  <c:v>46.69</c:v>
                </c:pt>
                <c:pt idx="8656">
                  <c:v>1260</c:v>
                </c:pt>
                <c:pt idx="8657">
                  <c:v>86</c:v>
                </c:pt>
                <c:pt idx="8658">
                  <c:v>92</c:v>
                </c:pt>
                <c:pt idx="8659">
                  <c:v>20</c:v>
                </c:pt>
                <c:pt idx="8660">
                  <c:v>15</c:v>
                </c:pt>
                <c:pt idx="8661">
                  <c:v>30</c:v>
                </c:pt>
                <c:pt idx="8662">
                  <c:v>34.5</c:v>
                </c:pt>
                <c:pt idx="8663">
                  <c:v>62.1</c:v>
                </c:pt>
                <c:pt idx="8664">
                  <c:v>15</c:v>
                </c:pt>
                <c:pt idx="8665">
                  <c:v>190.4</c:v>
                </c:pt>
                <c:pt idx="8666">
                  <c:v>112</c:v>
                </c:pt>
                <c:pt idx="8667">
                  <c:v>207</c:v>
                </c:pt>
                <c:pt idx="8668">
                  <c:v>49.5</c:v>
                </c:pt>
                <c:pt idx="8669">
                  <c:v>69</c:v>
                </c:pt>
                <c:pt idx="8670">
                  <c:v>15</c:v>
                </c:pt>
                <c:pt idx="8671">
                  <c:v>15</c:v>
                </c:pt>
                <c:pt idx="8672">
                  <c:v>37.799999999999997</c:v>
                </c:pt>
                <c:pt idx="8673">
                  <c:v>80.5</c:v>
                </c:pt>
                <c:pt idx="8674">
                  <c:v>20</c:v>
                </c:pt>
                <c:pt idx="8675">
                  <c:v>112</c:v>
                </c:pt>
                <c:pt idx="8676">
                  <c:v>49.5</c:v>
                </c:pt>
                <c:pt idx="8677">
                  <c:v>145.6</c:v>
                </c:pt>
                <c:pt idx="8678">
                  <c:v>630</c:v>
                </c:pt>
                <c:pt idx="8679">
                  <c:v>161</c:v>
                </c:pt>
                <c:pt idx="8680">
                  <c:v>88</c:v>
                </c:pt>
                <c:pt idx="8681">
                  <c:v>224</c:v>
                </c:pt>
                <c:pt idx="8682">
                  <c:v>10</c:v>
                </c:pt>
                <c:pt idx="8683">
                  <c:v>46</c:v>
                </c:pt>
                <c:pt idx="8684">
                  <c:v>830</c:v>
                </c:pt>
                <c:pt idx="8685">
                  <c:v>15</c:v>
                </c:pt>
                <c:pt idx="8686">
                  <c:v>39.07</c:v>
                </c:pt>
                <c:pt idx="8687">
                  <c:v>630</c:v>
                </c:pt>
                <c:pt idx="8688">
                  <c:v>71.75</c:v>
                </c:pt>
                <c:pt idx="8689">
                  <c:v>830</c:v>
                </c:pt>
                <c:pt idx="8690">
                  <c:v>138</c:v>
                </c:pt>
                <c:pt idx="8691">
                  <c:v>46</c:v>
                </c:pt>
                <c:pt idx="8692">
                  <c:v>830</c:v>
                </c:pt>
                <c:pt idx="8693">
                  <c:v>102.6</c:v>
                </c:pt>
                <c:pt idx="8694">
                  <c:v>134.4</c:v>
                </c:pt>
                <c:pt idx="8695">
                  <c:v>10</c:v>
                </c:pt>
                <c:pt idx="8696">
                  <c:v>46</c:v>
                </c:pt>
                <c:pt idx="8697">
                  <c:v>145.6</c:v>
                </c:pt>
                <c:pt idx="8698">
                  <c:v>15</c:v>
                </c:pt>
                <c:pt idx="8699">
                  <c:v>630</c:v>
                </c:pt>
                <c:pt idx="8700">
                  <c:v>170</c:v>
                </c:pt>
                <c:pt idx="8701">
                  <c:v>46.69</c:v>
                </c:pt>
                <c:pt idx="8702">
                  <c:v>10</c:v>
                </c:pt>
                <c:pt idx="8703">
                  <c:v>100.8</c:v>
                </c:pt>
                <c:pt idx="8704">
                  <c:v>100.8</c:v>
                </c:pt>
                <c:pt idx="8705">
                  <c:v>70.03</c:v>
                </c:pt>
                <c:pt idx="8706">
                  <c:v>1460</c:v>
                </c:pt>
                <c:pt idx="8707">
                  <c:v>830</c:v>
                </c:pt>
                <c:pt idx="8708">
                  <c:v>20</c:v>
                </c:pt>
                <c:pt idx="8709">
                  <c:v>80.5</c:v>
                </c:pt>
                <c:pt idx="8710">
                  <c:v>92</c:v>
                </c:pt>
                <c:pt idx="8711">
                  <c:v>80.5</c:v>
                </c:pt>
                <c:pt idx="8712">
                  <c:v>34.5</c:v>
                </c:pt>
                <c:pt idx="8713">
                  <c:v>34.5</c:v>
                </c:pt>
                <c:pt idx="8714">
                  <c:v>110</c:v>
                </c:pt>
                <c:pt idx="8715">
                  <c:v>92</c:v>
                </c:pt>
                <c:pt idx="8716">
                  <c:v>92</c:v>
                </c:pt>
                <c:pt idx="8717">
                  <c:v>46</c:v>
                </c:pt>
                <c:pt idx="8718">
                  <c:v>1260</c:v>
                </c:pt>
                <c:pt idx="8719">
                  <c:v>134.4</c:v>
                </c:pt>
                <c:pt idx="8720">
                  <c:v>34.5</c:v>
                </c:pt>
                <c:pt idx="8721">
                  <c:v>1460</c:v>
                </c:pt>
                <c:pt idx="8722">
                  <c:v>630</c:v>
                </c:pt>
                <c:pt idx="8723">
                  <c:v>195.5</c:v>
                </c:pt>
                <c:pt idx="8724">
                  <c:v>241.5</c:v>
                </c:pt>
                <c:pt idx="8725">
                  <c:v>630</c:v>
                </c:pt>
                <c:pt idx="8726">
                  <c:v>102.6</c:v>
                </c:pt>
                <c:pt idx="8727">
                  <c:v>264</c:v>
                </c:pt>
                <c:pt idx="8728">
                  <c:v>15</c:v>
                </c:pt>
                <c:pt idx="8729">
                  <c:v>830</c:v>
                </c:pt>
                <c:pt idx="8730">
                  <c:v>134.4</c:v>
                </c:pt>
                <c:pt idx="8731">
                  <c:v>10</c:v>
                </c:pt>
                <c:pt idx="8732">
                  <c:v>134.4</c:v>
                </c:pt>
                <c:pt idx="8733">
                  <c:v>134.4</c:v>
                </c:pt>
                <c:pt idx="8734">
                  <c:v>134.4</c:v>
                </c:pt>
                <c:pt idx="8735">
                  <c:v>92</c:v>
                </c:pt>
                <c:pt idx="8736">
                  <c:v>134.4</c:v>
                </c:pt>
                <c:pt idx="8737">
                  <c:v>291.2</c:v>
                </c:pt>
                <c:pt idx="8738">
                  <c:v>77</c:v>
                </c:pt>
                <c:pt idx="8739">
                  <c:v>134.4</c:v>
                </c:pt>
                <c:pt idx="8740">
                  <c:v>134.4</c:v>
                </c:pt>
                <c:pt idx="8741">
                  <c:v>46</c:v>
                </c:pt>
                <c:pt idx="8742">
                  <c:v>134.4</c:v>
                </c:pt>
                <c:pt idx="8743">
                  <c:v>830</c:v>
                </c:pt>
                <c:pt idx="8744">
                  <c:v>46</c:v>
                </c:pt>
                <c:pt idx="8745">
                  <c:v>37.770000000000003</c:v>
                </c:pt>
                <c:pt idx="8746">
                  <c:v>2920</c:v>
                </c:pt>
                <c:pt idx="8747">
                  <c:v>830</c:v>
                </c:pt>
                <c:pt idx="8748">
                  <c:v>15</c:v>
                </c:pt>
                <c:pt idx="8749">
                  <c:v>630</c:v>
                </c:pt>
                <c:pt idx="8750">
                  <c:v>403.2</c:v>
                </c:pt>
                <c:pt idx="8751">
                  <c:v>139.55000000000001</c:v>
                </c:pt>
                <c:pt idx="8752">
                  <c:v>75.599999999999994</c:v>
                </c:pt>
                <c:pt idx="8753">
                  <c:v>46</c:v>
                </c:pt>
                <c:pt idx="8754">
                  <c:v>1460</c:v>
                </c:pt>
                <c:pt idx="8755">
                  <c:v>50.75</c:v>
                </c:pt>
                <c:pt idx="8756">
                  <c:v>10</c:v>
                </c:pt>
                <c:pt idx="8757">
                  <c:v>5</c:v>
                </c:pt>
                <c:pt idx="8758">
                  <c:v>89.6</c:v>
                </c:pt>
                <c:pt idx="8759">
                  <c:v>46.69</c:v>
                </c:pt>
                <c:pt idx="8760">
                  <c:v>40</c:v>
                </c:pt>
                <c:pt idx="8761">
                  <c:v>38.5</c:v>
                </c:pt>
                <c:pt idx="8762">
                  <c:v>34.5</c:v>
                </c:pt>
                <c:pt idx="8763">
                  <c:v>34.5</c:v>
                </c:pt>
                <c:pt idx="8764">
                  <c:v>360</c:v>
                </c:pt>
                <c:pt idx="8765">
                  <c:v>10</c:v>
                </c:pt>
                <c:pt idx="8766">
                  <c:v>92</c:v>
                </c:pt>
                <c:pt idx="8767">
                  <c:v>30</c:v>
                </c:pt>
                <c:pt idx="8768">
                  <c:v>110</c:v>
                </c:pt>
                <c:pt idx="8769">
                  <c:v>75.599999999999994</c:v>
                </c:pt>
                <c:pt idx="8770">
                  <c:v>224</c:v>
                </c:pt>
                <c:pt idx="8771">
                  <c:v>20</c:v>
                </c:pt>
                <c:pt idx="8772">
                  <c:v>38.5</c:v>
                </c:pt>
                <c:pt idx="8773">
                  <c:v>140.07</c:v>
                </c:pt>
                <c:pt idx="8774">
                  <c:v>75.599999999999994</c:v>
                </c:pt>
                <c:pt idx="8775">
                  <c:v>179.2</c:v>
                </c:pt>
                <c:pt idx="8776">
                  <c:v>112</c:v>
                </c:pt>
                <c:pt idx="8777">
                  <c:v>67.2</c:v>
                </c:pt>
                <c:pt idx="8778">
                  <c:v>38.5</c:v>
                </c:pt>
                <c:pt idx="8779">
                  <c:v>176</c:v>
                </c:pt>
                <c:pt idx="8780">
                  <c:v>207</c:v>
                </c:pt>
                <c:pt idx="8781">
                  <c:v>10</c:v>
                </c:pt>
                <c:pt idx="8782">
                  <c:v>20</c:v>
                </c:pt>
                <c:pt idx="8783">
                  <c:v>67.2</c:v>
                </c:pt>
                <c:pt idx="8784">
                  <c:v>630</c:v>
                </c:pt>
                <c:pt idx="8785">
                  <c:v>187</c:v>
                </c:pt>
                <c:pt idx="8786">
                  <c:v>5</c:v>
                </c:pt>
                <c:pt idx="8787">
                  <c:v>100.8</c:v>
                </c:pt>
                <c:pt idx="8788">
                  <c:v>67.2</c:v>
                </c:pt>
                <c:pt idx="8789">
                  <c:v>207</c:v>
                </c:pt>
                <c:pt idx="8790">
                  <c:v>77</c:v>
                </c:pt>
                <c:pt idx="8791">
                  <c:v>65.3</c:v>
                </c:pt>
                <c:pt idx="8792">
                  <c:v>79.31</c:v>
                </c:pt>
                <c:pt idx="8793">
                  <c:v>112</c:v>
                </c:pt>
                <c:pt idx="8794">
                  <c:v>20</c:v>
                </c:pt>
                <c:pt idx="8795">
                  <c:v>112</c:v>
                </c:pt>
                <c:pt idx="8796">
                  <c:v>49.5</c:v>
                </c:pt>
                <c:pt idx="8797">
                  <c:v>77</c:v>
                </c:pt>
                <c:pt idx="8798">
                  <c:v>418</c:v>
                </c:pt>
                <c:pt idx="8799">
                  <c:v>418</c:v>
                </c:pt>
                <c:pt idx="8800">
                  <c:v>57.5</c:v>
                </c:pt>
                <c:pt idx="8801">
                  <c:v>40.22</c:v>
                </c:pt>
                <c:pt idx="8802">
                  <c:v>77</c:v>
                </c:pt>
                <c:pt idx="8803">
                  <c:v>34.5</c:v>
                </c:pt>
                <c:pt idx="8804">
                  <c:v>1460</c:v>
                </c:pt>
                <c:pt idx="8805">
                  <c:v>77</c:v>
                </c:pt>
                <c:pt idx="8806">
                  <c:v>69</c:v>
                </c:pt>
                <c:pt idx="8807">
                  <c:v>77</c:v>
                </c:pt>
                <c:pt idx="8808">
                  <c:v>63.46</c:v>
                </c:pt>
                <c:pt idx="8809">
                  <c:v>504</c:v>
                </c:pt>
                <c:pt idx="8810">
                  <c:v>176</c:v>
                </c:pt>
                <c:pt idx="8811">
                  <c:v>218.5</c:v>
                </c:pt>
                <c:pt idx="8812">
                  <c:v>46</c:v>
                </c:pt>
                <c:pt idx="8813">
                  <c:v>39.07</c:v>
                </c:pt>
                <c:pt idx="8814">
                  <c:v>117.23</c:v>
                </c:pt>
                <c:pt idx="8815">
                  <c:v>418</c:v>
                </c:pt>
                <c:pt idx="8816">
                  <c:v>212.13</c:v>
                </c:pt>
                <c:pt idx="8817">
                  <c:v>20</c:v>
                </c:pt>
                <c:pt idx="8818">
                  <c:v>112</c:v>
                </c:pt>
                <c:pt idx="8819">
                  <c:v>70</c:v>
                </c:pt>
                <c:pt idx="8820">
                  <c:v>154</c:v>
                </c:pt>
                <c:pt idx="8821">
                  <c:v>49.5</c:v>
                </c:pt>
                <c:pt idx="8822">
                  <c:v>156.30000000000001</c:v>
                </c:pt>
                <c:pt idx="8823">
                  <c:v>638.4</c:v>
                </c:pt>
                <c:pt idx="8824">
                  <c:v>212.13</c:v>
                </c:pt>
                <c:pt idx="8825">
                  <c:v>112</c:v>
                </c:pt>
                <c:pt idx="8826">
                  <c:v>247.17</c:v>
                </c:pt>
                <c:pt idx="8827">
                  <c:v>112</c:v>
                </c:pt>
                <c:pt idx="8828">
                  <c:v>57.5</c:v>
                </c:pt>
                <c:pt idx="8829">
                  <c:v>46.69</c:v>
                </c:pt>
                <c:pt idx="8830">
                  <c:v>27.91</c:v>
                </c:pt>
                <c:pt idx="8831">
                  <c:v>78.150000000000006</c:v>
                </c:pt>
                <c:pt idx="8832">
                  <c:v>80.5</c:v>
                </c:pt>
                <c:pt idx="8833">
                  <c:v>156.30000000000001</c:v>
                </c:pt>
                <c:pt idx="8834">
                  <c:v>78.150000000000006</c:v>
                </c:pt>
                <c:pt idx="8835">
                  <c:v>1460</c:v>
                </c:pt>
                <c:pt idx="8836">
                  <c:v>112</c:v>
                </c:pt>
                <c:pt idx="8837">
                  <c:v>55</c:v>
                </c:pt>
                <c:pt idx="8838">
                  <c:v>80.5</c:v>
                </c:pt>
                <c:pt idx="8839">
                  <c:v>630</c:v>
                </c:pt>
                <c:pt idx="8840">
                  <c:v>184</c:v>
                </c:pt>
                <c:pt idx="8841">
                  <c:v>112</c:v>
                </c:pt>
                <c:pt idx="8842">
                  <c:v>336</c:v>
                </c:pt>
                <c:pt idx="8843">
                  <c:v>112</c:v>
                </c:pt>
                <c:pt idx="8844">
                  <c:v>224</c:v>
                </c:pt>
                <c:pt idx="8845">
                  <c:v>134.4</c:v>
                </c:pt>
                <c:pt idx="8846">
                  <c:v>20</c:v>
                </c:pt>
                <c:pt idx="8847">
                  <c:v>92</c:v>
                </c:pt>
                <c:pt idx="8848">
                  <c:v>134.4</c:v>
                </c:pt>
                <c:pt idx="8849">
                  <c:v>10</c:v>
                </c:pt>
                <c:pt idx="8850">
                  <c:v>134.4</c:v>
                </c:pt>
                <c:pt idx="8851">
                  <c:v>78.400000000000006</c:v>
                </c:pt>
                <c:pt idx="8852">
                  <c:v>89.6</c:v>
                </c:pt>
                <c:pt idx="8853">
                  <c:v>37.799999999999997</c:v>
                </c:pt>
                <c:pt idx="8854">
                  <c:v>112</c:v>
                </c:pt>
                <c:pt idx="8855">
                  <c:v>112</c:v>
                </c:pt>
                <c:pt idx="8856">
                  <c:v>10</c:v>
                </c:pt>
                <c:pt idx="8857">
                  <c:v>62.1</c:v>
                </c:pt>
                <c:pt idx="8858">
                  <c:v>49.5</c:v>
                </c:pt>
                <c:pt idx="8859">
                  <c:v>336</c:v>
                </c:pt>
                <c:pt idx="8860">
                  <c:v>134.4</c:v>
                </c:pt>
                <c:pt idx="8861">
                  <c:v>67.2</c:v>
                </c:pt>
                <c:pt idx="8862">
                  <c:v>224</c:v>
                </c:pt>
                <c:pt idx="8863">
                  <c:v>37.770000000000003</c:v>
                </c:pt>
                <c:pt idx="8864">
                  <c:v>86</c:v>
                </c:pt>
                <c:pt idx="8865">
                  <c:v>30</c:v>
                </c:pt>
                <c:pt idx="8866">
                  <c:v>69</c:v>
                </c:pt>
                <c:pt idx="8867">
                  <c:v>20</c:v>
                </c:pt>
                <c:pt idx="8868">
                  <c:v>89.6</c:v>
                </c:pt>
                <c:pt idx="8869">
                  <c:v>92</c:v>
                </c:pt>
                <c:pt idx="8870">
                  <c:v>88</c:v>
                </c:pt>
                <c:pt idx="8871">
                  <c:v>100.8</c:v>
                </c:pt>
                <c:pt idx="8872">
                  <c:v>62.1</c:v>
                </c:pt>
                <c:pt idx="8873">
                  <c:v>38.5</c:v>
                </c:pt>
                <c:pt idx="8874">
                  <c:v>134.4</c:v>
                </c:pt>
                <c:pt idx="8875">
                  <c:v>112</c:v>
                </c:pt>
                <c:pt idx="8876">
                  <c:v>5</c:v>
                </c:pt>
                <c:pt idx="8877">
                  <c:v>89.6</c:v>
                </c:pt>
                <c:pt idx="8878">
                  <c:v>67.2</c:v>
                </c:pt>
                <c:pt idx="8879">
                  <c:v>10</c:v>
                </c:pt>
                <c:pt idx="8880">
                  <c:v>134.4</c:v>
                </c:pt>
                <c:pt idx="8881">
                  <c:v>280</c:v>
                </c:pt>
                <c:pt idx="8882">
                  <c:v>138</c:v>
                </c:pt>
                <c:pt idx="8883">
                  <c:v>268.8</c:v>
                </c:pt>
                <c:pt idx="8884">
                  <c:v>30</c:v>
                </c:pt>
                <c:pt idx="8885">
                  <c:v>67.2</c:v>
                </c:pt>
                <c:pt idx="8886">
                  <c:v>184</c:v>
                </c:pt>
                <c:pt idx="8887">
                  <c:v>10</c:v>
                </c:pt>
                <c:pt idx="8888">
                  <c:v>575</c:v>
                </c:pt>
                <c:pt idx="8889">
                  <c:v>70</c:v>
                </c:pt>
                <c:pt idx="8890">
                  <c:v>86</c:v>
                </c:pt>
                <c:pt idx="8891">
                  <c:v>10</c:v>
                </c:pt>
                <c:pt idx="8892">
                  <c:v>67.2</c:v>
                </c:pt>
                <c:pt idx="8893">
                  <c:v>134.4</c:v>
                </c:pt>
                <c:pt idx="8894">
                  <c:v>15</c:v>
                </c:pt>
                <c:pt idx="8895">
                  <c:v>630</c:v>
                </c:pt>
                <c:pt idx="8896">
                  <c:v>134.4</c:v>
                </c:pt>
                <c:pt idx="8897">
                  <c:v>134.4</c:v>
                </c:pt>
                <c:pt idx="8898">
                  <c:v>37.770000000000003</c:v>
                </c:pt>
                <c:pt idx="8899">
                  <c:v>89.6</c:v>
                </c:pt>
                <c:pt idx="8900">
                  <c:v>10</c:v>
                </c:pt>
                <c:pt idx="8901">
                  <c:v>15</c:v>
                </c:pt>
                <c:pt idx="8902">
                  <c:v>69</c:v>
                </c:pt>
                <c:pt idx="8903">
                  <c:v>20</c:v>
                </c:pt>
                <c:pt idx="8904">
                  <c:v>69</c:v>
                </c:pt>
                <c:pt idx="8905">
                  <c:v>49.5</c:v>
                </c:pt>
                <c:pt idx="8906">
                  <c:v>88</c:v>
                </c:pt>
                <c:pt idx="8907">
                  <c:v>134.4</c:v>
                </c:pt>
                <c:pt idx="8908">
                  <c:v>30</c:v>
                </c:pt>
                <c:pt idx="8909">
                  <c:v>80.5</c:v>
                </c:pt>
                <c:pt idx="8910">
                  <c:v>100.8</c:v>
                </c:pt>
                <c:pt idx="8911">
                  <c:v>100.8</c:v>
                </c:pt>
                <c:pt idx="8912">
                  <c:v>106.4</c:v>
                </c:pt>
                <c:pt idx="8913">
                  <c:v>190.4</c:v>
                </c:pt>
                <c:pt idx="8914">
                  <c:v>34.5</c:v>
                </c:pt>
                <c:pt idx="8915">
                  <c:v>15</c:v>
                </c:pt>
                <c:pt idx="8916">
                  <c:v>224</c:v>
                </c:pt>
                <c:pt idx="8917">
                  <c:v>134.4</c:v>
                </c:pt>
                <c:pt idx="8918">
                  <c:v>280</c:v>
                </c:pt>
                <c:pt idx="8919">
                  <c:v>38.5</c:v>
                </c:pt>
                <c:pt idx="8920">
                  <c:v>60</c:v>
                </c:pt>
                <c:pt idx="8921">
                  <c:v>92</c:v>
                </c:pt>
                <c:pt idx="8922">
                  <c:v>36.659999999999997</c:v>
                </c:pt>
                <c:pt idx="8923">
                  <c:v>20</c:v>
                </c:pt>
                <c:pt idx="8924">
                  <c:v>630</c:v>
                </c:pt>
                <c:pt idx="8925">
                  <c:v>100.8</c:v>
                </c:pt>
                <c:pt idx="8926">
                  <c:v>179.2</c:v>
                </c:pt>
                <c:pt idx="8927">
                  <c:v>34.5</c:v>
                </c:pt>
                <c:pt idx="8928">
                  <c:v>46.69</c:v>
                </c:pt>
                <c:pt idx="8929">
                  <c:v>134.4</c:v>
                </c:pt>
                <c:pt idx="8930">
                  <c:v>30</c:v>
                </c:pt>
                <c:pt idx="8931">
                  <c:v>112</c:v>
                </c:pt>
                <c:pt idx="8932">
                  <c:v>100</c:v>
                </c:pt>
                <c:pt idx="8933">
                  <c:v>207</c:v>
                </c:pt>
                <c:pt idx="8934">
                  <c:v>80.5</c:v>
                </c:pt>
                <c:pt idx="8935">
                  <c:v>10</c:v>
                </c:pt>
                <c:pt idx="8936">
                  <c:v>1660</c:v>
                </c:pt>
                <c:pt idx="8937">
                  <c:v>89.6</c:v>
                </c:pt>
                <c:pt idx="8938">
                  <c:v>308</c:v>
                </c:pt>
                <c:pt idx="8939">
                  <c:v>78.150000000000006</c:v>
                </c:pt>
                <c:pt idx="8940">
                  <c:v>80.5</c:v>
                </c:pt>
                <c:pt idx="8941">
                  <c:v>630</c:v>
                </c:pt>
                <c:pt idx="8942">
                  <c:v>134.4</c:v>
                </c:pt>
                <c:pt idx="8943">
                  <c:v>38.5</c:v>
                </c:pt>
                <c:pt idx="8944">
                  <c:v>69</c:v>
                </c:pt>
                <c:pt idx="8945">
                  <c:v>149.74</c:v>
                </c:pt>
                <c:pt idx="8946">
                  <c:v>134.4</c:v>
                </c:pt>
                <c:pt idx="8947">
                  <c:v>20</c:v>
                </c:pt>
                <c:pt idx="8948">
                  <c:v>20</c:v>
                </c:pt>
                <c:pt idx="8949">
                  <c:v>100.8</c:v>
                </c:pt>
                <c:pt idx="8950">
                  <c:v>140</c:v>
                </c:pt>
                <c:pt idx="8951">
                  <c:v>30</c:v>
                </c:pt>
                <c:pt idx="8952">
                  <c:v>176</c:v>
                </c:pt>
                <c:pt idx="8953">
                  <c:v>78.150000000000006</c:v>
                </c:pt>
                <c:pt idx="8954">
                  <c:v>156.80000000000001</c:v>
                </c:pt>
                <c:pt idx="8955">
                  <c:v>134.4</c:v>
                </c:pt>
                <c:pt idx="8956">
                  <c:v>224</c:v>
                </c:pt>
                <c:pt idx="8957">
                  <c:v>20</c:v>
                </c:pt>
                <c:pt idx="8958">
                  <c:v>20</c:v>
                </c:pt>
                <c:pt idx="8959">
                  <c:v>220</c:v>
                </c:pt>
                <c:pt idx="8960">
                  <c:v>34.5</c:v>
                </c:pt>
                <c:pt idx="8961">
                  <c:v>134.4</c:v>
                </c:pt>
                <c:pt idx="8962">
                  <c:v>23</c:v>
                </c:pt>
                <c:pt idx="8963">
                  <c:v>15</c:v>
                </c:pt>
                <c:pt idx="8964">
                  <c:v>134.4</c:v>
                </c:pt>
                <c:pt idx="8965">
                  <c:v>20</c:v>
                </c:pt>
                <c:pt idx="8966">
                  <c:v>15</c:v>
                </c:pt>
                <c:pt idx="8967">
                  <c:v>302.39999999999998</c:v>
                </c:pt>
                <c:pt idx="8968">
                  <c:v>34.33</c:v>
                </c:pt>
                <c:pt idx="8969">
                  <c:v>126</c:v>
                </c:pt>
                <c:pt idx="8970">
                  <c:v>720</c:v>
                </c:pt>
                <c:pt idx="8971">
                  <c:v>49.63</c:v>
                </c:pt>
                <c:pt idx="8972">
                  <c:v>138</c:v>
                </c:pt>
                <c:pt idx="8973">
                  <c:v>44</c:v>
                </c:pt>
                <c:pt idx="8974">
                  <c:v>1460</c:v>
                </c:pt>
                <c:pt idx="8975">
                  <c:v>70</c:v>
                </c:pt>
                <c:pt idx="8976">
                  <c:v>37.770000000000003</c:v>
                </c:pt>
                <c:pt idx="8977">
                  <c:v>27.5</c:v>
                </c:pt>
                <c:pt idx="8978">
                  <c:v>86</c:v>
                </c:pt>
                <c:pt idx="8979">
                  <c:v>77</c:v>
                </c:pt>
                <c:pt idx="8980">
                  <c:v>176</c:v>
                </c:pt>
                <c:pt idx="8981">
                  <c:v>20</c:v>
                </c:pt>
                <c:pt idx="8982">
                  <c:v>630</c:v>
                </c:pt>
                <c:pt idx="8983">
                  <c:v>198</c:v>
                </c:pt>
                <c:pt idx="8984">
                  <c:v>630</c:v>
                </c:pt>
                <c:pt idx="8985">
                  <c:v>138</c:v>
                </c:pt>
                <c:pt idx="8986">
                  <c:v>99</c:v>
                </c:pt>
                <c:pt idx="8987">
                  <c:v>46.69</c:v>
                </c:pt>
                <c:pt idx="8988">
                  <c:v>134.4</c:v>
                </c:pt>
                <c:pt idx="8989">
                  <c:v>145.6</c:v>
                </c:pt>
                <c:pt idx="8990">
                  <c:v>40</c:v>
                </c:pt>
                <c:pt idx="8991">
                  <c:v>224</c:v>
                </c:pt>
                <c:pt idx="8992">
                  <c:v>138</c:v>
                </c:pt>
                <c:pt idx="8993">
                  <c:v>10</c:v>
                </c:pt>
                <c:pt idx="8994">
                  <c:v>99</c:v>
                </c:pt>
                <c:pt idx="8995">
                  <c:v>336</c:v>
                </c:pt>
                <c:pt idx="8996">
                  <c:v>92</c:v>
                </c:pt>
                <c:pt idx="8997">
                  <c:v>112</c:v>
                </c:pt>
                <c:pt idx="8998">
                  <c:v>34.5</c:v>
                </c:pt>
                <c:pt idx="8999">
                  <c:v>131</c:v>
                </c:pt>
                <c:pt idx="9000">
                  <c:v>34.5</c:v>
                </c:pt>
                <c:pt idx="9001">
                  <c:v>115</c:v>
                </c:pt>
                <c:pt idx="9002">
                  <c:v>156.80000000000001</c:v>
                </c:pt>
                <c:pt idx="9003">
                  <c:v>34.5</c:v>
                </c:pt>
                <c:pt idx="9004">
                  <c:v>57.5</c:v>
                </c:pt>
                <c:pt idx="9005">
                  <c:v>70</c:v>
                </c:pt>
                <c:pt idx="9006">
                  <c:v>134.4</c:v>
                </c:pt>
                <c:pt idx="9007">
                  <c:v>99</c:v>
                </c:pt>
                <c:pt idx="9008">
                  <c:v>36.659999999999997</c:v>
                </c:pt>
                <c:pt idx="9009">
                  <c:v>220</c:v>
                </c:pt>
                <c:pt idx="9010">
                  <c:v>100.8</c:v>
                </c:pt>
                <c:pt idx="9011">
                  <c:v>145.6</c:v>
                </c:pt>
                <c:pt idx="9012">
                  <c:v>88</c:v>
                </c:pt>
                <c:pt idx="9013">
                  <c:v>280</c:v>
                </c:pt>
                <c:pt idx="9014">
                  <c:v>88</c:v>
                </c:pt>
                <c:pt idx="9015">
                  <c:v>78.150000000000006</c:v>
                </c:pt>
                <c:pt idx="9016">
                  <c:v>308</c:v>
                </c:pt>
                <c:pt idx="9017">
                  <c:v>78.150000000000006</c:v>
                </c:pt>
                <c:pt idx="9018">
                  <c:v>20</c:v>
                </c:pt>
                <c:pt idx="9019">
                  <c:v>112</c:v>
                </c:pt>
                <c:pt idx="9020">
                  <c:v>34.33</c:v>
                </c:pt>
                <c:pt idx="9021">
                  <c:v>52.86</c:v>
                </c:pt>
                <c:pt idx="9022">
                  <c:v>78.150000000000006</c:v>
                </c:pt>
                <c:pt idx="9023">
                  <c:v>20.12</c:v>
                </c:pt>
                <c:pt idx="9024">
                  <c:v>40</c:v>
                </c:pt>
                <c:pt idx="9025">
                  <c:v>100.8</c:v>
                </c:pt>
                <c:pt idx="9026">
                  <c:v>308</c:v>
                </c:pt>
                <c:pt idx="9027">
                  <c:v>20.12</c:v>
                </c:pt>
                <c:pt idx="9028">
                  <c:v>34.5</c:v>
                </c:pt>
                <c:pt idx="9029">
                  <c:v>34.33</c:v>
                </c:pt>
                <c:pt idx="9030">
                  <c:v>77</c:v>
                </c:pt>
                <c:pt idx="9031">
                  <c:v>39.07</c:v>
                </c:pt>
                <c:pt idx="9032">
                  <c:v>154</c:v>
                </c:pt>
                <c:pt idx="9033">
                  <c:v>26.44</c:v>
                </c:pt>
                <c:pt idx="9034">
                  <c:v>39.07</c:v>
                </c:pt>
                <c:pt idx="9035">
                  <c:v>264</c:v>
                </c:pt>
                <c:pt idx="9036">
                  <c:v>34.5</c:v>
                </c:pt>
                <c:pt idx="9037">
                  <c:v>34.5</c:v>
                </c:pt>
                <c:pt idx="9038">
                  <c:v>31.05</c:v>
                </c:pt>
                <c:pt idx="9039">
                  <c:v>89.6</c:v>
                </c:pt>
                <c:pt idx="9040">
                  <c:v>49.5</c:v>
                </c:pt>
                <c:pt idx="9041">
                  <c:v>138</c:v>
                </c:pt>
                <c:pt idx="9042">
                  <c:v>268.8</c:v>
                </c:pt>
                <c:pt idx="9043">
                  <c:v>89.6</c:v>
                </c:pt>
                <c:pt idx="9044">
                  <c:v>30</c:v>
                </c:pt>
                <c:pt idx="9045">
                  <c:v>77</c:v>
                </c:pt>
                <c:pt idx="9046">
                  <c:v>34.5</c:v>
                </c:pt>
                <c:pt idx="9047">
                  <c:v>39.07</c:v>
                </c:pt>
                <c:pt idx="9048">
                  <c:v>38.5</c:v>
                </c:pt>
                <c:pt idx="9049">
                  <c:v>39.07</c:v>
                </c:pt>
                <c:pt idx="9050">
                  <c:v>39.07</c:v>
                </c:pt>
                <c:pt idx="9051">
                  <c:v>39.07</c:v>
                </c:pt>
                <c:pt idx="9052">
                  <c:v>39.07</c:v>
                </c:pt>
                <c:pt idx="9053">
                  <c:v>39.07</c:v>
                </c:pt>
                <c:pt idx="9054">
                  <c:v>23.35</c:v>
                </c:pt>
                <c:pt idx="9055">
                  <c:v>39.07</c:v>
                </c:pt>
                <c:pt idx="9056">
                  <c:v>46</c:v>
                </c:pt>
                <c:pt idx="9057">
                  <c:v>88</c:v>
                </c:pt>
                <c:pt idx="9058">
                  <c:v>112</c:v>
                </c:pt>
                <c:pt idx="9059">
                  <c:v>40</c:v>
                </c:pt>
                <c:pt idx="9060">
                  <c:v>10</c:v>
                </c:pt>
                <c:pt idx="9061">
                  <c:v>46.69</c:v>
                </c:pt>
                <c:pt idx="9062">
                  <c:v>224</c:v>
                </c:pt>
                <c:pt idx="9063">
                  <c:v>67.2</c:v>
                </c:pt>
                <c:pt idx="9064">
                  <c:v>224</c:v>
                </c:pt>
                <c:pt idx="9065">
                  <c:v>235.2</c:v>
                </c:pt>
                <c:pt idx="9066">
                  <c:v>134.4</c:v>
                </c:pt>
                <c:pt idx="9067">
                  <c:v>86</c:v>
                </c:pt>
                <c:pt idx="9068">
                  <c:v>38.5</c:v>
                </c:pt>
                <c:pt idx="9069">
                  <c:v>10</c:v>
                </c:pt>
                <c:pt idx="9070">
                  <c:v>40</c:v>
                </c:pt>
                <c:pt idx="9071">
                  <c:v>10</c:v>
                </c:pt>
                <c:pt idx="9072">
                  <c:v>13.81</c:v>
                </c:pt>
                <c:pt idx="9073">
                  <c:v>69</c:v>
                </c:pt>
                <c:pt idx="9074">
                  <c:v>360</c:v>
                </c:pt>
                <c:pt idx="9075">
                  <c:v>37.42</c:v>
                </c:pt>
                <c:pt idx="9076">
                  <c:v>190.4</c:v>
                </c:pt>
                <c:pt idx="9077">
                  <c:v>92</c:v>
                </c:pt>
                <c:pt idx="9078">
                  <c:v>100</c:v>
                </c:pt>
                <c:pt idx="9079">
                  <c:v>209</c:v>
                </c:pt>
                <c:pt idx="9080">
                  <c:v>179.2</c:v>
                </c:pt>
                <c:pt idx="9081">
                  <c:v>418</c:v>
                </c:pt>
                <c:pt idx="9082">
                  <c:v>23</c:v>
                </c:pt>
                <c:pt idx="9083">
                  <c:v>403.2</c:v>
                </c:pt>
                <c:pt idx="9084">
                  <c:v>69</c:v>
                </c:pt>
                <c:pt idx="9085">
                  <c:v>264</c:v>
                </c:pt>
                <c:pt idx="9086">
                  <c:v>138</c:v>
                </c:pt>
                <c:pt idx="9087">
                  <c:v>49.5</c:v>
                </c:pt>
                <c:pt idx="9088">
                  <c:v>224</c:v>
                </c:pt>
                <c:pt idx="9089">
                  <c:v>62.1</c:v>
                </c:pt>
                <c:pt idx="9090">
                  <c:v>46</c:v>
                </c:pt>
                <c:pt idx="9091">
                  <c:v>46</c:v>
                </c:pt>
                <c:pt idx="9092">
                  <c:v>34.5</c:v>
                </c:pt>
                <c:pt idx="9093">
                  <c:v>134.4</c:v>
                </c:pt>
                <c:pt idx="9094">
                  <c:v>209</c:v>
                </c:pt>
                <c:pt idx="9095">
                  <c:v>418</c:v>
                </c:pt>
                <c:pt idx="9096">
                  <c:v>88</c:v>
                </c:pt>
                <c:pt idx="9097">
                  <c:v>110</c:v>
                </c:pt>
                <c:pt idx="9098">
                  <c:v>67.2</c:v>
                </c:pt>
                <c:pt idx="9099">
                  <c:v>89.6</c:v>
                </c:pt>
                <c:pt idx="9100">
                  <c:v>268.8</c:v>
                </c:pt>
                <c:pt idx="9101">
                  <c:v>203.92</c:v>
                </c:pt>
                <c:pt idx="9102">
                  <c:v>10</c:v>
                </c:pt>
                <c:pt idx="9103">
                  <c:v>43</c:v>
                </c:pt>
                <c:pt idx="9104">
                  <c:v>40</c:v>
                </c:pt>
                <c:pt idx="9105">
                  <c:v>112</c:v>
                </c:pt>
                <c:pt idx="9106">
                  <c:v>302.39999999999998</c:v>
                </c:pt>
                <c:pt idx="9107">
                  <c:v>25</c:v>
                </c:pt>
                <c:pt idx="9108">
                  <c:v>49.5</c:v>
                </c:pt>
                <c:pt idx="9109">
                  <c:v>112</c:v>
                </c:pt>
                <c:pt idx="9110">
                  <c:v>264</c:v>
                </c:pt>
                <c:pt idx="9111">
                  <c:v>112</c:v>
                </c:pt>
                <c:pt idx="9112">
                  <c:v>39.07</c:v>
                </c:pt>
                <c:pt idx="9113">
                  <c:v>55</c:v>
                </c:pt>
                <c:pt idx="9114">
                  <c:v>126.5</c:v>
                </c:pt>
                <c:pt idx="9115">
                  <c:v>80.5</c:v>
                </c:pt>
                <c:pt idx="9116">
                  <c:v>418</c:v>
                </c:pt>
                <c:pt idx="9117">
                  <c:v>418</c:v>
                </c:pt>
                <c:pt idx="9118">
                  <c:v>172.5</c:v>
                </c:pt>
                <c:pt idx="9119">
                  <c:v>418</c:v>
                </c:pt>
                <c:pt idx="9120">
                  <c:v>20</c:v>
                </c:pt>
                <c:pt idx="9121">
                  <c:v>224</c:v>
                </c:pt>
                <c:pt idx="9122">
                  <c:v>70</c:v>
                </c:pt>
                <c:pt idx="9123">
                  <c:v>89.6</c:v>
                </c:pt>
                <c:pt idx="9124">
                  <c:v>77</c:v>
                </c:pt>
                <c:pt idx="9125">
                  <c:v>92</c:v>
                </c:pt>
                <c:pt idx="9126">
                  <c:v>110</c:v>
                </c:pt>
                <c:pt idx="9127">
                  <c:v>88</c:v>
                </c:pt>
                <c:pt idx="9128">
                  <c:v>134.4</c:v>
                </c:pt>
                <c:pt idx="9129">
                  <c:v>176</c:v>
                </c:pt>
                <c:pt idx="9130">
                  <c:v>43</c:v>
                </c:pt>
                <c:pt idx="9131">
                  <c:v>55</c:v>
                </c:pt>
                <c:pt idx="9132">
                  <c:v>134.4</c:v>
                </c:pt>
                <c:pt idx="9133">
                  <c:v>138</c:v>
                </c:pt>
                <c:pt idx="9134">
                  <c:v>190.4</c:v>
                </c:pt>
                <c:pt idx="9135">
                  <c:v>46</c:v>
                </c:pt>
                <c:pt idx="9136">
                  <c:v>200</c:v>
                </c:pt>
                <c:pt idx="9137">
                  <c:v>280</c:v>
                </c:pt>
                <c:pt idx="9138">
                  <c:v>179.2</c:v>
                </c:pt>
                <c:pt idx="9139">
                  <c:v>134.4</c:v>
                </c:pt>
                <c:pt idx="9140">
                  <c:v>403.2</c:v>
                </c:pt>
                <c:pt idx="9141">
                  <c:v>138</c:v>
                </c:pt>
                <c:pt idx="9142">
                  <c:v>176</c:v>
                </c:pt>
                <c:pt idx="9143">
                  <c:v>380.8</c:v>
                </c:pt>
                <c:pt idx="9144">
                  <c:v>138</c:v>
                </c:pt>
                <c:pt idx="9145">
                  <c:v>67.2</c:v>
                </c:pt>
                <c:pt idx="9146">
                  <c:v>112</c:v>
                </c:pt>
                <c:pt idx="9147">
                  <c:v>15</c:v>
                </c:pt>
                <c:pt idx="9148">
                  <c:v>134.4</c:v>
                </c:pt>
                <c:pt idx="9149">
                  <c:v>89.6</c:v>
                </c:pt>
                <c:pt idx="9150">
                  <c:v>46</c:v>
                </c:pt>
                <c:pt idx="9151">
                  <c:v>448</c:v>
                </c:pt>
                <c:pt idx="9152">
                  <c:v>224</c:v>
                </c:pt>
                <c:pt idx="9153">
                  <c:v>20</c:v>
                </c:pt>
                <c:pt idx="9154">
                  <c:v>112</c:v>
                </c:pt>
                <c:pt idx="9155">
                  <c:v>46</c:v>
                </c:pt>
                <c:pt idx="9156">
                  <c:v>134.4</c:v>
                </c:pt>
                <c:pt idx="9157">
                  <c:v>112</c:v>
                </c:pt>
                <c:pt idx="9158">
                  <c:v>50</c:v>
                </c:pt>
                <c:pt idx="9159">
                  <c:v>93.5</c:v>
                </c:pt>
                <c:pt idx="9160">
                  <c:v>15</c:v>
                </c:pt>
                <c:pt idx="9161">
                  <c:v>268.8</c:v>
                </c:pt>
                <c:pt idx="9162">
                  <c:v>53</c:v>
                </c:pt>
                <c:pt idx="9163">
                  <c:v>5</c:v>
                </c:pt>
                <c:pt idx="9164">
                  <c:v>44</c:v>
                </c:pt>
                <c:pt idx="9165">
                  <c:v>67.2</c:v>
                </c:pt>
                <c:pt idx="9166">
                  <c:v>101.49</c:v>
                </c:pt>
                <c:pt idx="9167">
                  <c:v>56</c:v>
                </c:pt>
                <c:pt idx="9168">
                  <c:v>134.4</c:v>
                </c:pt>
                <c:pt idx="9169">
                  <c:v>187</c:v>
                </c:pt>
                <c:pt idx="9170">
                  <c:v>10</c:v>
                </c:pt>
                <c:pt idx="9171">
                  <c:v>112</c:v>
                </c:pt>
                <c:pt idx="9172">
                  <c:v>112</c:v>
                </c:pt>
                <c:pt idx="9173">
                  <c:v>134.4</c:v>
                </c:pt>
                <c:pt idx="9174">
                  <c:v>78.400000000000006</c:v>
                </c:pt>
                <c:pt idx="9175">
                  <c:v>20</c:v>
                </c:pt>
                <c:pt idx="9176">
                  <c:v>44</c:v>
                </c:pt>
                <c:pt idx="9177">
                  <c:v>44</c:v>
                </c:pt>
                <c:pt idx="9178">
                  <c:v>330</c:v>
                </c:pt>
                <c:pt idx="9179">
                  <c:v>25</c:v>
                </c:pt>
                <c:pt idx="9180">
                  <c:v>99</c:v>
                </c:pt>
                <c:pt idx="9181">
                  <c:v>154</c:v>
                </c:pt>
                <c:pt idx="9182">
                  <c:v>111.65</c:v>
                </c:pt>
                <c:pt idx="9183">
                  <c:v>126.5</c:v>
                </c:pt>
                <c:pt idx="9184">
                  <c:v>264</c:v>
                </c:pt>
                <c:pt idx="9185">
                  <c:v>132</c:v>
                </c:pt>
                <c:pt idx="9186">
                  <c:v>69</c:v>
                </c:pt>
                <c:pt idx="9187">
                  <c:v>44</c:v>
                </c:pt>
                <c:pt idx="9188">
                  <c:v>264</c:v>
                </c:pt>
                <c:pt idx="9189">
                  <c:v>121</c:v>
                </c:pt>
                <c:pt idx="9190">
                  <c:v>88</c:v>
                </c:pt>
                <c:pt idx="9191">
                  <c:v>88</c:v>
                </c:pt>
                <c:pt idx="9192">
                  <c:v>88</c:v>
                </c:pt>
                <c:pt idx="9193">
                  <c:v>121</c:v>
                </c:pt>
                <c:pt idx="9194">
                  <c:v>224</c:v>
                </c:pt>
                <c:pt idx="9195">
                  <c:v>220</c:v>
                </c:pt>
                <c:pt idx="9196">
                  <c:v>268.8</c:v>
                </c:pt>
                <c:pt idx="9197">
                  <c:v>88</c:v>
                </c:pt>
                <c:pt idx="9198">
                  <c:v>92</c:v>
                </c:pt>
                <c:pt idx="9199">
                  <c:v>88</c:v>
                </c:pt>
                <c:pt idx="9200">
                  <c:v>77</c:v>
                </c:pt>
                <c:pt idx="9201">
                  <c:v>154</c:v>
                </c:pt>
                <c:pt idx="9202">
                  <c:v>110</c:v>
                </c:pt>
                <c:pt idx="9203">
                  <c:v>200.96</c:v>
                </c:pt>
                <c:pt idx="9204">
                  <c:v>40</c:v>
                </c:pt>
                <c:pt idx="9205">
                  <c:v>172.5</c:v>
                </c:pt>
                <c:pt idx="9206">
                  <c:v>99</c:v>
                </c:pt>
                <c:pt idx="9207">
                  <c:v>112</c:v>
                </c:pt>
                <c:pt idx="9208">
                  <c:v>308</c:v>
                </c:pt>
                <c:pt idx="9209">
                  <c:v>46</c:v>
                </c:pt>
                <c:pt idx="9210">
                  <c:v>345</c:v>
                </c:pt>
                <c:pt idx="9211">
                  <c:v>92</c:v>
                </c:pt>
                <c:pt idx="9212">
                  <c:v>132</c:v>
                </c:pt>
                <c:pt idx="9213">
                  <c:v>121</c:v>
                </c:pt>
                <c:pt idx="9214">
                  <c:v>220</c:v>
                </c:pt>
                <c:pt idx="9215">
                  <c:v>99</c:v>
                </c:pt>
                <c:pt idx="9216">
                  <c:v>132</c:v>
                </c:pt>
                <c:pt idx="9217">
                  <c:v>132</c:v>
                </c:pt>
                <c:pt idx="9218">
                  <c:v>242</c:v>
                </c:pt>
                <c:pt idx="9219">
                  <c:v>83.73</c:v>
                </c:pt>
                <c:pt idx="9220">
                  <c:v>103.5</c:v>
                </c:pt>
                <c:pt idx="9221">
                  <c:v>88</c:v>
                </c:pt>
                <c:pt idx="9222">
                  <c:v>55</c:v>
                </c:pt>
                <c:pt idx="9223">
                  <c:v>242</c:v>
                </c:pt>
                <c:pt idx="9224">
                  <c:v>121</c:v>
                </c:pt>
                <c:pt idx="9225">
                  <c:v>224</c:v>
                </c:pt>
                <c:pt idx="9226">
                  <c:v>121</c:v>
                </c:pt>
                <c:pt idx="9227">
                  <c:v>121</c:v>
                </c:pt>
                <c:pt idx="9228">
                  <c:v>55</c:v>
                </c:pt>
                <c:pt idx="9229">
                  <c:v>99</c:v>
                </c:pt>
                <c:pt idx="9230">
                  <c:v>224</c:v>
                </c:pt>
                <c:pt idx="9231">
                  <c:v>187</c:v>
                </c:pt>
                <c:pt idx="9232">
                  <c:v>110</c:v>
                </c:pt>
                <c:pt idx="9233">
                  <c:v>88</c:v>
                </c:pt>
                <c:pt idx="9234">
                  <c:v>99</c:v>
                </c:pt>
                <c:pt idx="9235">
                  <c:v>10</c:v>
                </c:pt>
                <c:pt idx="9236">
                  <c:v>92</c:v>
                </c:pt>
                <c:pt idx="9237">
                  <c:v>172.5</c:v>
                </c:pt>
                <c:pt idx="9238">
                  <c:v>88</c:v>
                </c:pt>
                <c:pt idx="9239">
                  <c:v>89.6</c:v>
                </c:pt>
                <c:pt idx="9240">
                  <c:v>330</c:v>
                </c:pt>
                <c:pt idx="9241">
                  <c:v>100.8</c:v>
                </c:pt>
                <c:pt idx="9242">
                  <c:v>55.82</c:v>
                </c:pt>
                <c:pt idx="9243">
                  <c:v>132</c:v>
                </c:pt>
                <c:pt idx="9244">
                  <c:v>302.39999999999998</c:v>
                </c:pt>
                <c:pt idx="9245">
                  <c:v>132</c:v>
                </c:pt>
                <c:pt idx="9246">
                  <c:v>121</c:v>
                </c:pt>
                <c:pt idx="9247">
                  <c:v>198</c:v>
                </c:pt>
                <c:pt idx="9248">
                  <c:v>172.5</c:v>
                </c:pt>
                <c:pt idx="9249">
                  <c:v>55</c:v>
                </c:pt>
                <c:pt idx="9250">
                  <c:v>220</c:v>
                </c:pt>
                <c:pt idx="9251">
                  <c:v>172.5</c:v>
                </c:pt>
                <c:pt idx="9252">
                  <c:v>280</c:v>
                </c:pt>
                <c:pt idx="9253">
                  <c:v>99</c:v>
                </c:pt>
                <c:pt idx="9254">
                  <c:v>46</c:v>
                </c:pt>
                <c:pt idx="9255">
                  <c:v>99</c:v>
                </c:pt>
                <c:pt idx="9256">
                  <c:v>10</c:v>
                </c:pt>
                <c:pt idx="9257">
                  <c:v>165</c:v>
                </c:pt>
                <c:pt idx="9258">
                  <c:v>88</c:v>
                </c:pt>
                <c:pt idx="9259">
                  <c:v>67.2</c:v>
                </c:pt>
                <c:pt idx="9260">
                  <c:v>67.2</c:v>
                </c:pt>
                <c:pt idx="9261">
                  <c:v>20</c:v>
                </c:pt>
                <c:pt idx="9262">
                  <c:v>105.73</c:v>
                </c:pt>
                <c:pt idx="9263">
                  <c:v>216</c:v>
                </c:pt>
                <c:pt idx="9264">
                  <c:v>172.5</c:v>
                </c:pt>
                <c:pt idx="9265">
                  <c:v>11.65</c:v>
                </c:pt>
                <c:pt idx="9266">
                  <c:v>345</c:v>
                </c:pt>
                <c:pt idx="9267">
                  <c:v>34.5</c:v>
                </c:pt>
                <c:pt idx="9268">
                  <c:v>88</c:v>
                </c:pt>
                <c:pt idx="9269">
                  <c:v>88</c:v>
                </c:pt>
                <c:pt idx="9270">
                  <c:v>20</c:v>
                </c:pt>
                <c:pt idx="9271">
                  <c:v>403.2</c:v>
                </c:pt>
                <c:pt idx="9272">
                  <c:v>246.4</c:v>
                </c:pt>
                <c:pt idx="9273">
                  <c:v>88</c:v>
                </c:pt>
                <c:pt idx="9274">
                  <c:v>121</c:v>
                </c:pt>
                <c:pt idx="9275">
                  <c:v>187</c:v>
                </c:pt>
                <c:pt idx="9276">
                  <c:v>20</c:v>
                </c:pt>
                <c:pt idx="9277">
                  <c:v>345</c:v>
                </c:pt>
                <c:pt idx="9278">
                  <c:v>100.8</c:v>
                </c:pt>
                <c:pt idx="9279">
                  <c:v>154</c:v>
                </c:pt>
                <c:pt idx="9280">
                  <c:v>100.8</c:v>
                </c:pt>
                <c:pt idx="9281">
                  <c:v>55</c:v>
                </c:pt>
                <c:pt idx="9282">
                  <c:v>216</c:v>
                </c:pt>
                <c:pt idx="9283">
                  <c:v>220</c:v>
                </c:pt>
                <c:pt idx="9284">
                  <c:v>440</c:v>
                </c:pt>
                <c:pt idx="9285">
                  <c:v>132</c:v>
                </c:pt>
                <c:pt idx="9286">
                  <c:v>224</c:v>
                </c:pt>
                <c:pt idx="9287">
                  <c:v>78.400000000000006</c:v>
                </c:pt>
                <c:pt idx="9288">
                  <c:v>121</c:v>
                </c:pt>
                <c:pt idx="9289">
                  <c:v>46.43</c:v>
                </c:pt>
                <c:pt idx="9290">
                  <c:v>88</c:v>
                </c:pt>
                <c:pt idx="9291">
                  <c:v>67.2</c:v>
                </c:pt>
                <c:pt idx="9292">
                  <c:v>88</c:v>
                </c:pt>
                <c:pt idx="9293">
                  <c:v>10</c:v>
                </c:pt>
                <c:pt idx="9294">
                  <c:v>132</c:v>
                </c:pt>
                <c:pt idx="9295">
                  <c:v>99</c:v>
                </c:pt>
                <c:pt idx="9296">
                  <c:v>88</c:v>
                </c:pt>
                <c:pt idx="9297">
                  <c:v>198</c:v>
                </c:pt>
                <c:pt idx="9298">
                  <c:v>44.8</c:v>
                </c:pt>
                <c:pt idx="9299">
                  <c:v>88</c:v>
                </c:pt>
                <c:pt idx="9300">
                  <c:v>88</c:v>
                </c:pt>
                <c:pt idx="9301">
                  <c:v>88</c:v>
                </c:pt>
                <c:pt idx="9302">
                  <c:v>49.5</c:v>
                </c:pt>
                <c:pt idx="9303">
                  <c:v>88</c:v>
                </c:pt>
                <c:pt idx="9304">
                  <c:v>123.2</c:v>
                </c:pt>
                <c:pt idx="9305">
                  <c:v>88</c:v>
                </c:pt>
                <c:pt idx="9306">
                  <c:v>88</c:v>
                </c:pt>
                <c:pt idx="9307">
                  <c:v>88</c:v>
                </c:pt>
                <c:pt idx="9308">
                  <c:v>121</c:v>
                </c:pt>
                <c:pt idx="9309">
                  <c:v>80.5</c:v>
                </c:pt>
                <c:pt idx="9310">
                  <c:v>121</c:v>
                </c:pt>
                <c:pt idx="9311">
                  <c:v>88</c:v>
                </c:pt>
                <c:pt idx="9312">
                  <c:v>88</c:v>
                </c:pt>
                <c:pt idx="9313">
                  <c:v>10</c:v>
                </c:pt>
                <c:pt idx="9314">
                  <c:v>20</c:v>
                </c:pt>
                <c:pt idx="9315">
                  <c:v>297</c:v>
                </c:pt>
                <c:pt idx="9316">
                  <c:v>44</c:v>
                </c:pt>
                <c:pt idx="9317">
                  <c:v>15</c:v>
                </c:pt>
                <c:pt idx="9318">
                  <c:v>88</c:v>
                </c:pt>
                <c:pt idx="9319">
                  <c:v>172.54</c:v>
                </c:pt>
                <c:pt idx="9320">
                  <c:v>132</c:v>
                </c:pt>
                <c:pt idx="9321">
                  <c:v>28</c:v>
                </c:pt>
                <c:pt idx="9322">
                  <c:v>69</c:v>
                </c:pt>
                <c:pt idx="9323">
                  <c:v>132</c:v>
                </c:pt>
                <c:pt idx="9324">
                  <c:v>187</c:v>
                </c:pt>
                <c:pt idx="9325">
                  <c:v>46</c:v>
                </c:pt>
                <c:pt idx="9326">
                  <c:v>220</c:v>
                </c:pt>
                <c:pt idx="9327">
                  <c:v>99</c:v>
                </c:pt>
                <c:pt idx="9328">
                  <c:v>88</c:v>
                </c:pt>
                <c:pt idx="9329">
                  <c:v>88</c:v>
                </c:pt>
                <c:pt idx="9330">
                  <c:v>138</c:v>
                </c:pt>
                <c:pt idx="9331">
                  <c:v>440</c:v>
                </c:pt>
                <c:pt idx="9332">
                  <c:v>34.5</c:v>
                </c:pt>
                <c:pt idx="9333">
                  <c:v>440</c:v>
                </c:pt>
                <c:pt idx="9334">
                  <c:v>560</c:v>
                </c:pt>
                <c:pt idx="9335">
                  <c:v>132</c:v>
                </c:pt>
                <c:pt idx="9336">
                  <c:v>440</c:v>
                </c:pt>
                <c:pt idx="9337">
                  <c:v>134.4</c:v>
                </c:pt>
                <c:pt idx="9338">
                  <c:v>187</c:v>
                </c:pt>
                <c:pt idx="9339">
                  <c:v>121</c:v>
                </c:pt>
                <c:pt idx="9340">
                  <c:v>55.82</c:v>
                </c:pt>
                <c:pt idx="9341">
                  <c:v>20</c:v>
                </c:pt>
                <c:pt idx="9342">
                  <c:v>99</c:v>
                </c:pt>
                <c:pt idx="9343">
                  <c:v>560</c:v>
                </c:pt>
                <c:pt idx="9344">
                  <c:v>104.13</c:v>
                </c:pt>
                <c:pt idx="9345">
                  <c:v>99</c:v>
                </c:pt>
                <c:pt idx="9346">
                  <c:v>132</c:v>
                </c:pt>
                <c:pt idx="9347">
                  <c:v>80.5</c:v>
                </c:pt>
                <c:pt idx="9348">
                  <c:v>53</c:v>
                </c:pt>
                <c:pt idx="9349">
                  <c:v>49.5</c:v>
                </c:pt>
                <c:pt idx="9350">
                  <c:v>92</c:v>
                </c:pt>
                <c:pt idx="9351">
                  <c:v>220</c:v>
                </c:pt>
                <c:pt idx="9352">
                  <c:v>172.5</c:v>
                </c:pt>
                <c:pt idx="9353">
                  <c:v>134.4</c:v>
                </c:pt>
                <c:pt idx="9354">
                  <c:v>216</c:v>
                </c:pt>
                <c:pt idx="9355">
                  <c:v>132</c:v>
                </c:pt>
                <c:pt idx="9356">
                  <c:v>36.659999999999997</c:v>
                </c:pt>
                <c:pt idx="9357">
                  <c:v>49.5</c:v>
                </c:pt>
                <c:pt idx="9358">
                  <c:v>69</c:v>
                </c:pt>
                <c:pt idx="9359">
                  <c:v>88</c:v>
                </c:pt>
                <c:pt idx="9360">
                  <c:v>99</c:v>
                </c:pt>
                <c:pt idx="9361">
                  <c:v>440</c:v>
                </c:pt>
                <c:pt idx="9362">
                  <c:v>121</c:v>
                </c:pt>
                <c:pt idx="9363">
                  <c:v>110</c:v>
                </c:pt>
                <c:pt idx="9364">
                  <c:v>132</c:v>
                </c:pt>
                <c:pt idx="9365">
                  <c:v>440</c:v>
                </c:pt>
                <c:pt idx="9366">
                  <c:v>172.5</c:v>
                </c:pt>
                <c:pt idx="9367">
                  <c:v>440</c:v>
                </c:pt>
                <c:pt idx="9368">
                  <c:v>179.2</c:v>
                </c:pt>
                <c:pt idx="9369">
                  <c:v>132</c:v>
                </c:pt>
                <c:pt idx="9370">
                  <c:v>176</c:v>
                </c:pt>
                <c:pt idx="9371">
                  <c:v>77</c:v>
                </c:pt>
                <c:pt idx="9372">
                  <c:v>134.4</c:v>
                </c:pt>
                <c:pt idx="9373">
                  <c:v>92</c:v>
                </c:pt>
                <c:pt idx="9374">
                  <c:v>132</c:v>
                </c:pt>
                <c:pt idx="9375">
                  <c:v>99</c:v>
                </c:pt>
                <c:pt idx="9376">
                  <c:v>48</c:v>
                </c:pt>
                <c:pt idx="9377">
                  <c:v>88</c:v>
                </c:pt>
                <c:pt idx="9378">
                  <c:v>1344</c:v>
                </c:pt>
                <c:pt idx="9379">
                  <c:v>179.2</c:v>
                </c:pt>
                <c:pt idx="9380">
                  <c:v>46</c:v>
                </c:pt>
                <c:pt idx="9381">
                  <c:v>88</c:v>
                </c:pt>
                <c:pt idx="9382">
                  <c:v>46</c:v>
                </c:pt>
                <c:pt idx="9383">
                  <c:v>44.8</c:v>
                </c:pt>
                <c:pt idx="9384">
                  <c:v>88</c:v>
                </c:pt>
                <c:pt idx="9385">
                  <c:v>67.2</c:v>
                </c:pt>
                <c:pt idx="9386">
                  <c:v>172.5</c:v>
                </c:pt>
                <c:pt idx="9387">
                  <c:v>172.5</c:v>
                </c:pt>
                <c:pt idx="9388">
                  <c:v>172.5</c:v>
                </c:pt>
                <c:pt idx="9389">
                  <c:v>172.5</c:v>
                </c:pt>
                <c:pt idx="9390">
                  <c:v>10</c:v>
                </c:pt>
                <c:pt idx="9391">
                  <c:v>172.5</c:v>
                </c:pt>
                <c:pt idx="9392">
                  <c:v>172.5</c:v>
                </c:pt>
                <c:pt idx="9393">
                  <c:v>172.5</c:v>
                </c:pt>
                <c:pt idx="9394">
                  <c:v>172.5</c:v>
                </c:pt>
                <c:pt idx="9395">
                  <c:v>172.5</c:v>
                </c:pt>
                <c:pt idx="9396">
                  <c:v>134.4</c:v>
                </c:pt>
                <c:pt idx="9397">
                  <c:v>172.5</c:v>
                </c:pt>
                <c:pt idx="9398">
                  <c:v>46.69</c:v>
                </c:pt>
                <c:pt idx="9399">
                  <c:v>88</c:v>
                </c:pt>
                <c:pt idx="9400">
                  <c:v>218.5</c:v>
                </c:pt>
                <c:pt idx="9401">
                  <c:v>172.5</c:v>
                </c:pt>
                <c:pt idx="9402">
                  <c:v>46</c:v>
                </c:pt>
                <c:pt idx="9403">
                  <c:v>176</c:v>
                </c:pt>
                <c:pt idx="9404">
                  <c:v>154</c:v>
                </c:pt>
                <c:pt idx="9405">
                  <c:v>88.99</c:v>
                </c:pt>
                <c:pt idx="9406">
                  <c:v>99</c:v>
                </c:pt>
                <c:pt idx="9407">
                  <c:v>172.5</c:v>
                </c:pt>
                <c:pt idx="9408">
                  <c:v>99</c:v>
                </c:pt>
                <c:pt idx="9409">
                  <c:v>92</c:v>
                </c:pt>
                <c:pt idx="9410">
                  <c:v>39.07</c:v>
                </c:pt>
                <c:pt idx="9411">
                  <c:v>34.5</c:v>
                </c:pt>
                <c:pt idx="9412">
                  <c:v>10</c:v>
                </c:pt>
                <c:pt idx="9413">
                  <c:v>198</c:v>
                </c:pt>
                <c:pt idx="9414">
                  <c:v>99</c:v>
                </c:pt>
                <c:pt idx="9415">
                  <c:v>440</c:v>
                </c:pt>
                <c:pt idx="9416">
                  <c:v>121</c:v>
                </c:pt>
                <c:pt idx="9417">
                  <c:v>5</c:v>
                </c:pt>
                <c:pt idx="9418">
                  <c:v>49.5</c:v>
                </c:pt>
                <c:pt idx="9419">
                  <c:v>34.5</c:v>
                </c:pt>
                <c:pt idx="9420">
                  <c:v>121</c:v>
                </c:pt>
                <c:pt idx="9421">
                  <c:v>25</c:v>
                </c:pt>
                <c:pt idx="9422">
                  <c:v>172.5</c:v>
                </c:pt>
                <c:pt idx="9423">
                  <c:v>62.1</c:v>
                </c:pt>
                <c:pt idx="9424">
                  <c:v>121</c:v>
                </c:pt>
                <c:pt idx="9425">
                  <c:v>88</c:v>
                </c:pt>
                <c:pt idx="9426">
                  <c:v>138</c:v>
                </c:pt>
                <c:pt idx="9427">
                  <c:v>560</c:v>
                </c:pt>
                <c:pt idx="9428">
                  <c:v>34.5</c:v>
                </c:pt>
                <c:pt idx="9429">
                  <c:v>39</c:v>
                </c:pt>
                <c:pt idx="9430">
                  <c:v>88</c:v>
                </c:pt>
                <c:pt idx="9431">
                  <c:v>53</c:v>
                </c:pt>
                <c:pt idx="9432">
                  <c:v>44</c:v>
                </c:pt>
                <c:pt idx="9433">
                  <c:v>172.5</c:v>
                </c:pt>
                <c:pt idx="9434">
                  <c:v>10</c:v>
                </c:pt>
                <c:pt idx="9435">
                  <c:v>88</c:v>
                </c:pt>
                <c:pt idx="9436">
                  <c:v>5</c:v>
                </c:pt>
                <c:pt idx="9437">
                  <c:v>88</c:v>
                </c:pt>
                <c:pt idx="9438">
                  <c:v>20</c:v>
                </c:pt>
                <c:pt idx="9439">
                  <c:v>88</c:v>
                </c:pt>
                <c:pt idx="9440">
                  <c:v>67.2</c:v>
                </c:pt>
                <c:pt idx="9441">
                  <c:v>121</c:v>
                </c:pt>
                <c:pt idx="9442">
                  <c:v>78.400000000000006</c:v>
                </c:pt>
                <c:pt idx="9443">
                  <c:v>121</c:v>
                </c:pt>
                <c:pt idx="9444">
                  <c:v>137.5</c:v>
                </c:pt>
                <c:pt idx="9445">
                  <c:v>62.1</c:v>
                </c:pt>
                <c:pt idx="9446">
                  <c:v>88</c:v>
                </c:pt>
                <c:pt idx="9447">
                  <c:v>190.4</c:v>
                </c:pt>
                <c:pt idx="9448">
                  <c:v>92</c:v>
                </c:pt>
                <c:pt idx="9449">
                  <c:v>46</c:v>
                </c:pt>
                <c:pt idx="9450">
                  <c:v>88</c:v>
                </c:pt>
                <c:pt idx="9451">
                  <c:v>37.770000000000003</c:v>
                </c:pt>
                <c:pt idx="9452">
                  <c:v>10</c:v>
                </c:pt>
                <c:pt idx="9453">
                  <c:v>88</c:v>
                </c:pt>
                <c:pt idx="9454">
                  <c:v>44</c:v>
                </c:pt>
                <c:pt idx="9455">
                  <c:v>99</c:v>
                </c:pt>
                <c:pt idx="9456">
                  <c:v>121</c:v>
                </c:pt>
                <c:pt idx="9457">
                  <c:v>99</c:v>
                </c:pt>
                <c:pt idx="9458">
                  <c:v>49.5</c:v>
                </c:pt>
                <c:pt idx="9459">
                  <c:v>242</c:v>
                </c:pt>
                <c:pt idx="9460">
                  <c:v>172.5</c:v>
                </c:pt>
                <c:pt idx="9461">
                  <c:v>39.07</c:v>
                </c:pt>
                <c:pt idx="9462">
                  <c:v>172.5</c:v>
                </c:pt>
                <c:pt idx="9463">
                  <c:v>10</c:v>
                </c:pt>
                <c:pt idx="9464">
                  <c:v>172.5</c:v>
                </c:pt>
                <c:pt idx="9465">
                  <c:v>2419.1999999999998</c:v>
                </c:pt>
                <c:pt idx="9466">
                  <c:v>30</c:v>
                </c:pt>
                <c:pt idx="9467">
                  <c:v>121</c:v>
                </c:pt>
                <c:pt idx="9468">
                  <c:v>132</c:v>
                </c:pt>
                <c:pt idx="9469">
                  <c:v>132</c:v>
                </c:pt>
                <c:pt idx="9470">
                  <c:v>67.2</c:v>
                </c:pt>
                <c:pt idx="9471">
                  <c:v>10</c:v>
                </c:pt>
                <c:pt idx="9472">
                  <c:v>132</c:v>
                </c:pt>
                <c:pt idx="9473">
                  <c:v>360</c:v>
                </c:pt>
                <c:pt idx="9474">
                  <c:v>15</c:v>
                </c:pt>
                <c:pt idx="9475">
                  <c:v>216</c:v>
                </c:pt>
                <c:pt idx="9476">
                  <c:v>49.5</c:v>
                </c:pt>
                <c:pt idx="9477">
                  <c:v>121</c:v>
                </c:pt>
                <c:pt idx="9478">
                  <c:v>20</c:v>
                </c:pt>
                <c:pt idx="9479">
                  <c:v>100.8</c:v>
                </c:pt>
                <c:pt idx="9480">
                  <c:v>20</c:v>
                </c:pt>
                <c:pt idx="9481">
                  <c:v>216</c:v>
                </c:pt>
                <c:pt idx="9482">
                  <c:v>100.8</c:v>
                </c:pt>
                <c:pt idx="9483">
                  <c:v>77</c:v>
                </c:pt>
                <c:pt idx="9484">
                  <c:v>99</c:v>
                </c:pt>
                <c:pt idx="9485">
                  <c:v>99</c:v>
                </c:pt>
                <c:pt idx="9486">
                  <c:v>190.4</c:v>
                </c:pt>
                <c:pt idx="9487">
                  <c:v>5</c:v>
                </c:pt>
                <c:pt idx="9488">
                  <c:v>67.2</c:v>
                </c:pt>
                <c:pt idx="9489">
                  <c:v>67.2</c:v>
                </c:pt>
                <c:pt idx="9490">
                  <c:v>15</c:v>
                </c:pt>
                <c:pt idx="9491">
                  <c:v>341</c:v>
                </c:pt>
                <c:pt idx="9492">
                  <c:v>56</c:v>
                </c:pt>
                <c:pt idx="9493">
                  <c:v>23</c:v>
                </c:pt>
                <c:pt idx="9494">
                  <c:v>264</c:v>
                </c:pt>
                <c:pt idx="9495">
                  <c:v>264</c:v>
                </c:pt>
                <c:pt idx="9496">
                  <c:v>80.5</c:v>
                </c:pt>
                <c:pt idx="9497">
                  <c:v>242</c:v>
                </c:pt>
                <c:pt idx="9498">
                  <c:v>34.5</c:v>
                </c:pt>
                <c:pt idx="9499">
                  <c:v>180</c:v>
                </c:pt>
                <c:pt idx="9500">
                  <c:v>209</c:v>
                </c:pt>
                <c:pt idx="9501">
                  <c:v>2.1</c:v>
                </c:pt>
                <c:pt idx="9502">
                  <c:v>132</c:v>
                </c:pt>
                <c:pt idx="9503">
                  <c:v>132</c:v>
                </c:pt>
                <c:pt idx="9504">
                  <c:v>100.8</c:v>
                </c:pt>
                <c:pt idx="9505">
                  <c:v>121</c:v>
                </c:pt>
                <c:pt idx="9506">
                  <c:v>132</c:v>
                </c:pt>
                <c:pt idx="9507">
                  <c:v>88</c:v>
                </c:pt>
                <c:pt idx="9508">
                  <c:v>20</c:v>
                </c:pt>
                <c:pt idx="9509">
                  <c:v>121</c:v>
                </c:pt>
                <c:pt idx="9510">
                  <c:v>15</c:v>
                </c:pt>
                <c:pt idx="9511">
                  <c:v>34.5</c:v>
                </c:pt>
                <c:pt idx="9512">
                  <c:v>80.5</c:v>
                </c:pt>
                <c:pt idx="9513">
                  <c:v>20</c:v>
                </c:pt>
                <c:pt idx="9514">
                  <c:v>57.5</c:v>
                </c:pt>
                <c:pt idx="9515">
                  <c:v>88</c:v>
                </c:pt>
                <c:pt idx="9516">
                  <c:v>89.6</c:v>
                </c:pt>
                <c:pt idx="9517">
                  <c:v>89.6</c:v>
                </c:pt>
                <c:pt idx="9518">
                  <c:v>121</c:v>
                </c:pt>
                <c:pt idx="9519">
                  <c:v>15</c:v>
                </c:pt>
                <c:pt idx="9520">
                  <c:v>88</c:v>
                </c:pt>
                <c:pt idx="9521">
                  <c:v>69</c:v>
                </c:pt>
                <c:pt idx="9522">
                  <c:v>34.5</c:v>
                </c:pt>
                <c:pt idx="9523">
                  <c:v>99</c:v>
                </c:pt>
                <c:pt idx="9524">
                  <c:v>280</c:v>
                </c:pt>
                <c:pt idx="9525">
                  <c:v>55</c:v>
                </c:pt>
                <c:pt idx="9526">
                  <c:v>28</c:v>
                </c:pt>
                <c:pt idx="9527">
                  <c:v>25</c:v>
                </c:pt>
                <c:pt idx="9528">
                  <c:v>34.5</c:v>
                </c:pt>
                <c:pt idx="9529">
                  <c:v>34.5</c:v>
                </c:pt>
                <c:pt idx="9530">
                  <c:v>132</c:v>
                </c:pt>
                <c:pt idx="9531">
                  <c:v>172.5</c:v>
                </c:pt>
                <c:pt idx="9532">
                  <c:v>67.2</c:v>
                </c:pt>
                <c:pt idx="9533">
                  <c:v>67.2</c:v>
                </c:pt>
                <c:pt idx="9534">
                  <c:v>103.5</c:v>
                </c:pt>
                <c:pt idx="9535">
                  <c:v>88</c:v>
                </c:pt>
                <c:pt idx="9536">
                  <c:v>46</c:v>
                </c:pt>
                <c:pt idx="9537">
                  <c:v>46</c:v>
                </c:pt>
                <c:pt idx="9538">
                  <c:v>46</c:v>
                </c:pt>
                <c:pt idx="9539">
                  <c:v>99</c:v>
                </c:pt>
                <c:pt idx="9540">
                  <c:v>80.5</c:v>
                </c:pt>
                <c:pt idx="9541">
                  <c:v>46</c:v>
                </c:pt>
                <c:pt idx="9542">
                  <c:v>99</c:v>
                </c:pt>
                <c:pt idx="9543">
                  <c:v>15</c:v>
                </c:pt>
                <c:pt idx="9544">
                  <c:v>40</c:v>
                </c:pt>
                <c:pt idx="9545">
                  <c:v>69</c:v>
                </c:pt>
                <c:pt idx="9546">
                  <c:v>148.5</c:v>
                </c:pt>
                <c:pt idx="9547">
                  <c:v>154</c:v>
                </c:pt>
                <c:pt idx="9548">
                  <c:v>231</c:v>
                </c:pt>
                <c:pt idx="9549">
                  <c:v>10</c:v>
                </c:pt>
                <c:pt idx="9550">
                  <c:v>46</c:v>
                </c:pt>
                <c:pt idx="9551">
                  <c:v>46</c:v>
                </c:pt>
                <c:pt idx="9552">
                  <c:v>30</c:v>
                </c:pt>
                <c:pt idx="9553">
                  <c:v>46</c:v>
                </c:pt>
                <c:pt idx="9554">
                  <c:v>192.5</c:v>
                </c:pt>
                <c:pt idx="9555">
                  <c:v>201.6</c:v>
                </c:pt>
                <c:pt idx="9556">
                  <c:v>44</c:v>
                </c:pt>
                <c:pt idx="9557">
                  <c:v>88</c:v>
                </c:pt>
                <c:pt idx="9558">
                  <c:v>99</c:v>
                </c:pt>
                <c:pt idx="9559">
                  <c:v>44</c:v>
                </c:pt>
                <c:pt idx="9560">
                  <c:v>99</c:v>
                </c:pt>
                <c:pt idx="9561">
                  <c:v>187</c:v>
                </c:pt>
                <c:pt idx="9562">
                  <c:v>132</c:v>
                </c:pt>
                <c:pt idx="9563">
                  <c:v>100</c:v>
                </c:pt>
                <c:pt idx="9564">
                  <c:v>67.2</c:v>
                </c:pt>
                <c:pt idx="9565">
                  <c:v>216</c:v>
                </c:pt>
                <c:pt idx="9566">
                  <c:v>20</c:v>
                </c:pt>
                <c:pt idx="9567">
                  <c:v>67.2</c:v>
                </c:pt>
                <c:pt idx="9568">
                  <c:v>35</c:v>
                </c:pt>
                <c:pt idx="9569">
                  <c:v>44</c:v>
                </c:pt>
                <c:pt idx="9570">
                  <c:v>14</c:v>
                </c:pt>
                <c:pt idx="9571">
                  <c:v>99</c:v>
                </c:pt>
                <c:pt idx="9572">
                  <c:v>49.5</c:v>
                </c:pt>
                <c:pt idx="9573">
                  <c:v>69</c:v>
                </c:pt>
                <c:pt idx="9574">
                  <c:v>46</c:v>
                </c:pt>
                <c:pt idx="9575">
                  <c:v>46</c:v>
                </c:pt>
                <c:pt idx="9576">
                  <c:v>101.49</c:v>
                </c:pt>
                <c:pt idx="9577">
                  <c:v>109.61</c:v>
                </c:pt>
                <c:pt idx="9578">
                  <c:v>46</c:v>
                </c:pt>
                <c:pt idx="9579">
                  <c:v>70</c:v>
                </c:pt>
                <c:pt idx="9580">
                  <c:v>35.53</c:v>
                </c:pt>
                <c:pt idx="9581">
                  <c:v>46</c:v>
                </c:pt>
                <c:pt idx="9582">
                  <c:v>46</c:v>
                </c:pt>
                <c:pt idx="9583">
                  <c:v>88</c:v>
                </c:pt>
                <c:pt idx="9584">
                  <c:v>22</c:v>
                </c:pt>
                <c:pt idx="9585">
                  <c:v>34.5</c:v>
                </c:pt>
                <c:pt idx="9586">
                  <c:v>69</c:v>
                </c:pt>
                <c:pt idx="9587">
                  <c:v>134.4</c:v>
                </c:pt>
                <c:pt idx="9588">
                  <c:v>10</c:v>
                </c:pt>
                <c:pt idx="9589">
                  <c:v>161</c:v>
                </c:pt>
                <c:pt idx="9590">
                  <c:v>100.8</c:v>
                </c:pt>
                <c:pt idx="9591">
                  <c:v>20</c:v>
                </c:pt>
                <c:pt idx="9592">
                  <c:v>848</c:v>
                </c:pt>
                <c:pt idx="9593">
                  <c:v>88</c:v>
                </c:pt>
                <c:pt idx="9594">
                  <c:v>2756</c:v>
                </c:pt>
                <c:pt idx="9595">
                  <c:v>23</c:v>
                </c:pt>
                <c:pt idx="9596">
                  <c:v>848</c:v>
                </c:pt>
                <c:pt idx="9597">
                  <c:v>15</c:v>
                </c:pt>
                <c:pt idx="9598">
                  <c:v>126.5</c:v>
                </c:pt>
                <c:pt idx="9599">
                  <c:v>132</c:v>
                </c:pt>
                <c:pt idx="9600">
                  <c:v>201.6</c:v>
                </c:pt>
                <c:pt idx="9601">
                  <c:v>67.2</c:v>
                </c:pt>
                <c:pt idx="9602">
                  <c:v>195.5</c:v>
                </c:pt>
                <c:pt idx="9603">
                  <c:v>5</c:v>
                </c:pt>
                <c:pt idx="9604">
                  <c:v>34.5</c:v>
                </c:pt>
                <c:pt idx="9605">
                  <c:v>112</c:v>
                </c:pt>
                <c:pt idx="9606">
                  <c:v>110</c:v>
                </c:pt>
                <c:pt idx="9607">
                  <c:v>67.2</c:v>
                </c:pt>
                <c:pt idx="9608">
                  <c:v>67.2</c:v>
                </c:pt>
                <c:pt idx="9609">
                  <c:v>46</c:v>
                </c:pt>
                <c:pt idx="9610">
                  <c:v>49.5</c:v>
                </c:pt>
                <c:pt idx="9611">
                  <c:v>44</c:v>
                </c:pt>
                <c:pt idx="9612">
                  <c:v>46</c:v>
                </c:pt>
                <c:pt idx="9613">
                  <c:v>46</c:v>
                </c:pt>
                <c:pt idx="9614">
                  <c:v>46</c:v>
                </c:pt>
                <c:pt idx="9615">
                  <c:v>172.5</c:v>
                </c:pt>
                <c:pt idx="9616">
                  <c:v>46</c:v>
                </c:pt>
                <c:pt idx="9617">
                  <c:v>46</c:v>
                </c:pt>
                <c:pt idx="9618">
                  <c:v>49.5</c:v>
                </c:pt>
                <c:pt idx="9619">
                  <c:v>55.82</c:v>
                </c:pt>
                <c:pt idx="9620">
                  <c:v>46</c:v>
                </c:pt>
                <c:pt idx="9621">
                  <c:v>46</c:v>
                </c:pt>
                <c:pt idx="9622">
                  <c:v>172.5</c:v>
                </c:pt>
                <c:pt idx="9623">
                  <c:v>46</c:v>
                </c:pt>
                <c:pt idx="9624">
                  <c:v>172.5</c:v>
                </c:pt>
                <c:pt idx="9625">
                  <c:v>89.6</c:v>
                </c:pt>
                <c:pt idx="9626">
                  <c:v>1908</c:v>
                </c:pt>
                <c:pt idx="9627">
                  <c:v>94.03</c:v>
                </c:pt>
                <c:pt idx="9628">
                  <c:v>92</c:v>
                </c:pt>
                <c:pt idx="9629">
                  <c:v>34.5</c:v>
                </c:pt>
                <c:pt idx="9630">
                  <c:v>89.6</c:v>
                </c:pt>
                <c:pt idx="9631">
                  <c:v>480</c:v>
                </c:pt>
                <c:pt idx="9632">
                  <c:v>172.5</c:v>
                </c:pt>
                <c:pt idx="9633">
                  <c:v>20</c:v>
                </c:pt>
                <c:pt idx="9634">
                  <c:v>28</c:v>
                </c:pt>
                <c:pt idx="9635">
                  <c:v>1696</c:v>
                </c:pt>
                <c:pt idx="9636">
                  <c:v>89.6</c:v>
                </c:pt>
                <c:pt idx="9637">
                  <c:v>49.5</c:v>
                </c:pt>
                <c:pt idx="9638">
                  <c:v>25</c:v>
                </c:pt>
                <c:pt idx="9639">
                  <c:v>172.5</c:v>
                </c:pt>
                <c:pt idx="9640">
                  <c:v>88</c:v>
                </c:pt>
                <c:pt idx="9641">
                  <c:v>268.8</c:v>
                </c:pt>
                <c:pt idx="9642">
                  <c:v>121</c:v>
                </c:pt>
                <c:pt idx="9643">
                  <c:v>1908</c:v>
                </c:pt>
                <c:pt idx="9644">
                  <c:v>172.5</c:v>
                </c:pt>
                <c:pt idx="9645">
                  <c:v>172.5</c:v>
                </c:pt>
                <c:pt idx="9646">
                  <c:v>63.16</c:v>
                </c:pt>
                <c:pt idx="9647">
                  <c:v>172.5</c:v>
                </c:pt>
                <c:pt idx="9648">
                  <c:v>138</c:v>
                </c:pt>
                <c:pt idx="9649">
                  <c:v>172.5</c:v>
                </c:pt>
                <c:pt idx="9650">
                  <c:v>46</c:v>
                </c:pt>
                <c:pt idx="9651">
                  <c:v>172.5</c:v>
                </c:pt>
                <c:pt idx="9652">
                  <c:v>231</c:v>
                </c:pt>
                <c:pt idx="9653">
                  <c:v>92</c:v>
                </c:pt>
                <c:pt idx="9654">
                  <c:v>138</c:v>
                </c:pt>
                <c:pt idx="9655">
                  <c:v>34.5</c:v>
                </c:pt>
                <c:pt idx="9656">
                  <c:v>275</c:v>
                </c:pt>
                <c:pt idx="9657">
                  <c:v>55.82</c:v>
                </c:pt>
                <c:pt idx="9658">
                  <c:v>88</c:v>
                </c:pt>
                <c:pt idx="9659">
                  <c:v>10</c:v>
                </c:pt>
                <c:pt idx="9660">
                  <c:v>88</c:v>
                </c:pt>
                <c:pt idx="9661">
                  <c:v>55.82</c:v>
                </c:pt>
                <c:pt idx="9662">
                  <c:v>57.5</c:v>
                </c:pt>
                <c:pt idx="9663">
                  <c:v>172.5</c:v>
                </c:pt>
                <c:pt idx="9664">
                  <c:v>99</c:v>
                </c:pt>
                <c:pt idx="9665">
                  <c:v>92</c:v>
                </c:pt>
                <c:pt idx="9666">
                  <c:v>55</c:v>
                </c:pt>
                <c:pt idx="9667">
                  <c:v>242</c:v>
                </c:pt>
                <c:pt idx="9668">
                  <c:v>26</c:v>
                </c:pt>
                <c:pt idx="9669">
                  <c:v>121</c:v>
                </c:pt>
                <c:pt idx="9670">
                  <c:v>10</c:v>
                </c:pt>
                <c:pt idx="9671">
                  <c:v>10</c:v>
                </c:pt>
                <c:pt idx="9672">
                  <c:v>104.13</c:v>
                </c:pt>
                <c:pt idx="9673">
                  <c:v>187</c:v>
                </c:pt>
                <c:pt idx="9674">
                  <c:v>34.5</c:v>
                </c:pt>
                <c:pt idx="9675">
                  <c:v>187</c:v>
                </c:pt>
                <c:pt idx="9676">
                  <c:v>99</c:v>
                </c:pt>
                <c:pt idx="9677">
                  <c:v>132</c:v>
                </c:pt>
                <c:pt idx="9678">
                  <c:v>99</c:v>
                </c:pt>
                <c:pt idx="9679">
                  <c:v>99</c:v>
                </c:pt>
                <c:pt idx="9680">
                  <c:v>46</c:v>
                </c:pt>
                <c:pt idx="9681">
                  <c:v>46</c:v>
                </c:pt>
                <c:pt idx="9682">
                  <c:v>25</c:v>
                </c:pt>
                <c:pt idx="9683">
                  <c:v>1060</c:v>
                </c:pt>
                <c:pt idx="9684">
                  <c:v>46</c:v>
                </c:pt>
                <c:pt idx="9685">
                  <c:v>187</c:v>
                </c:pt>
                <c:pt idx="9686">
                  <c:v>85.27</c:v>
                </c:pt>
                <c:pt idx="9687">
                  <c:v>2120</c:v>
                </c:pt>
                <c:pt idx="9688">
                  <c:v>34.5</c:v>
                </c:pt>
                <c:pt idx="9689">
                  <c:v>88</c:v>
                </c:pt>
                <c:pt idx="9690">
                  <c:v>172.5</c:v>
                </c:pt>
                <c:pt idx="9691">
                  <c:v>121</c:v>
                </c:pt>
                <c:pt idx="9692">
                  <c:v>34.5</c:v>
                </c:pt>
                <c:pt idx="9693">
                  <c:v>88</c:v>
                </c:pt>
                <c:pt idx="9694">
                  <c:v>49.5</c:v>
                </c:pt>
                <c:pt idx="9695">
                  <c:v>99</c:v>
                </c:pt>
                <c:pt idx="9696">
                  <c:v>140</c:v>
                </c:pt>
                <c:pt idx="9697">
                  <c:v>77</c:v>
                </c:pt>
                <c:pt idx="9698">
                  <c:v>77</c:v>
                </c:pt>
                <c:pt idx="9699">
                  <c:v>77</c:v>
                </c:pt>
                <c:pt idx="9700">
                  <c:v>154</c:v>
                </c:pt>
                <c:pt idx="9701">
                  <c:v>99</c:v>
                </c:pt>
                <c:pt idx="9702">
                  <c:v>46</c:v>
                </c:pt>
                <c:pt idx="9703">
                  <c:v>77</c:v>
                </c:pt>
                <c:pt idx="9704">
                  <c:v>77</c:v>
                </c:pt>
                <c:pt idx="9705">
                  <c:v>46</c:v>
                </c:pt>
                <c:pt idx="9706">
                  <c:v>77</c:v>
                </c:pt>
                <c:pt idx="9707">
                  <c:v>99</c:v>
                </c:pt>
                <c:pt idx="9708">
                  <c:v>99</c:v>
                </c:pt>
                <c:pt idx="9709">
                  <c:v>56</c:v>
                </c:pt>
                <c:pt idx="9710">
                  <c:v>77</c:v>
                </c:pt>
                <c:pt idx="9711">
                  <c:v>231</c:v>
                </c:pt>
                <c:pt idx="9712">
                  <c:v>56</c:v>
                </c:pt>
                <c:pt idx="9713">
                  <c:v>49.5</c:v>
                </c:pt>
                <c:pt idx="9714">
                  <c:v>49.5</c:v>
                </c:pt>
                <c:pt idx="9715">
                  <c:v>77</c:v>
                </c:pt>
                <c:pt idx="9716">
                  <c:v>99</c:v>
                </c:pt>
                <c:pt idx="9717">
                  <c:v>99</c:v>
                </c:pt>
                <c:pt idx="9718">
                  <c:v>77</c:v>
                </c:pt>
                <c:pt idx="9719">
                  <c:v>172.5</c:v>
                </c:pt>
                <c:pt idx="9720">
                  <c:v>77</c:v>
                </c:pt>
                <c:pt idx="9721">
                  <c:v>99</c:v>
                </c:pt>
                <c:pt idx="9722">
                  <c:v>154</c:v>
                </c:pt>
                <c:pt idx="9723">
                  <c:v>99</c:v>
                </c:pt>
                <c:pt idx="9724">
                  <c:v>10</c:v>
                </c:pt>
                <c:pt idx="9725">
                  <c:v>99</c:v>
                </c:pt>
                <c:pt idx="9726">
                  <c:v>77</c:v>
                </c:pt>
                <c:pt idx="9727">
                  <c:v>34.5</c:v>
                </c:pt>
                <c:pt idx="9728">
                  <c:v>192.5</c:v>
                </c:pt>
                <c:pt idx="9729">
                  <c:v>121</c:v>
                </c:pt>
                <c:pt idx="9730">
                  <c:v>187</c:v>
                </c:pt>
                <c:pt idx="9731">
                  <c:v>172.5</c:v>
                </c:pt>
                <c:pt idx="9732">
                  <c:v>220</c:v>
                </c:pt>
                <c:pt idx="9733">
                  <c:v>99</c:v>
                </c:pt>
                <c:pt idx="9734">
                  <c:v>20</c:v>
                </c:pt>
                <c:pt idx="9735">
                  <c:v>77</c:v>
                </c:pt>
                <c:pt idx="9736">
                  <c:v>46</c:v>
                </c:pt>
                <c:pt idx="9737">
                  <c:v>121</c:v>
                </c:pt>
                <c:pt idx="9738">
                  <c:v>46</c:v>
                </c:pt>
                <c:pt idx="9739">
                  <c:v>198</c:v>
                </c:pt>
                <c:pt idx="9740">
                  <c:v>77</c:v>
                </c:pt>
                <c:pt idx="9741">
                  <c:v>46</c:v>
                </c:pt>
                <c:pt idx="9742">
                  <c:v>46</c:v>
                </c:pt>
                <c:pt idx="9743">
                  <c:v>77</c:v>
                </c:pt>
                <c:pt idx="9744">
                  <c:v>46</c:v>
                </c:pt>
                <c:pt idx="9745">
                  <c:v>99</c:v>
                </c:pt>
                <c:pt idx="9746">
                  <c:v>13</c:v>
                </c:pt>
                <c:pt idx="9747">
                  <c:v>60</c:v>
                </c:pt>
                <c:pt idx="9748">
                  <c:v>132</c:v>
                </c:pt>
                <c:pt idx="9749">
                  <c:v>46.69</c:v>
                </c:pt>
                <c:pt idx="9750">
                  <c:v>86</c:v>
                </c:pt>
                <c:pt idx="9751">
                  <c:v>86</c:v>
                </c:pt>
                <c:pt idx="9752">
                  <c:v>99</c:v>
                </c:pt>
                <c:pt idx="9753">
                  <c:v>10</c:v>
                </c:pt>
                <c:pt idx="9754">
                  <c:v>88</c:v>
                </c:pt>
                <c:pt idx="9755">
                  <c:v>172.5</c:v>
                </c:pt>
                <c:pt idx="9756">
                  <c:v>121</c:v>
                </c:pt>
                <c:pt idx="9757">
                  <c:v>77</c:v>
                </c:pt>
                <c:pt idx="9758">
                  <c:v>172.5</c:v>
                </c:pt>
                <c:pt idx="9759">
                  <c:v>172.5</c:v>
                </c:pt>
                <c:pt idx="9760">
                  <c:v>172.5</c:v>
                </c:pt>
                <c:pt idx="9761">
                  <c:v>77</c:v>
                </c:pt>
                <c:pt idx="9762">
                  <c:v>77</c:v>
                </c:pt>
                <c:pt idx="9763">
                  <c:v>184</c:v>
                </c:pt>
                <c:pt idx="9764">
                  <c:v>10</c:v>
                </c:pt>
                <c:pt idx="9765">
                  <c:v>93.5</c:v>
                </c:pt>
                <c:pt idx="9766">
                  <c:v>1060</c:v>
                </c:pt>
                <c:pt idx="9767">
                  <c:v>77</c:v>
                </c:pt>
                <c:pt idx="9768">
                  <c:v>132</c:v>
                </c:pt>
                <c:pt idx="9769">
                  <c:v>99</c:v>
                </c:pt>
                <c:pt idx="9770">
                  <c:v>138</c:v>
                </c:pt>
                <c:pt idx="9771">
                  <c:v>88</c:v>
                </c:pt>
                <c:pt idx="9772">
                  <c:v>67.2</c:v>
                </c:pt>
                <c:pt idx="9773">
                  <c:v>121</c:v>
                </c:pt>
                <c:pt idx="9774">
                  <c:v>190.4</c:v>
                </c:pt>
                <c:pt idx="9775">
                  <c:v>198</c:v>
                </c:pt>
                <c:pt idx="9776">
                  <c:v>132</c:v>
                </c:pt>
                <c:pt idx="9777">
                  <c:v>2.1</c:v>
                </c:pt>
                <c:pt idx="9778">
                  <c:v>100.8</c:v>
                </c:pt>
                <c:pt idx="9779">
                  <c:v>5</c:v>
                </c:pt>
                <c:pt idx="9780">
                  <c:v>88</c:v>
                </c:pt>
                <c:pt idx="9781">
                  <c:v>34.5</c:v>
                </c:pt>
                <c:pt idx="9782">
                  <c:v>187</c:v>
                </c:pt>
                <c:pt idx="9783">
                  <c:v>121</c:v>
                </c:pt>
                <c:pt idx="9784">
                  <c:v>88</c:v>
                </c:pt>
                <c:pt idx="9785">
                  <c:v>20</c:v>
                </c:pt>
                <c:pt idx="9786">
                  <c:v>88</c:v>
                </c:pt>
                <c:pt idx="9787">
                  <c:v>77</c:v>
                </c:pt>
                <c:pt idx="9788">
                  <c:v>49.5</c:v>
                </c:pt>
                <c:pt idx="9789">
                  <c:v>242</c:v>
                </c:pt>
                <c:pt idx="9790">
                  <c:v>203.92</c:v>
                </c:pt>
                <c:pt idx="9791">
                  <c:v>69</c:v>
                </c:pt>
                <c:pt idx="9792">
                  <c:v>176</c:v>
                </c:pt>
                <c:pt idx="9793">
                  <c:v>88</c:v>
                </c:pt>
                <c:pt idx="9794">
                  <c:v>13</c:v>
                </c:pt>
                <c:pt idx="9795">
                  <c:v>20</c:v>
                </c:pt>
                <c:pt idx="9796">
                  <c:v>46</c:v>
                </c:pt>
                <c:pt idx="9797">
                  <c:v>99</c:v>
                </c:pt>
                <c:pt idx="9798">
                  <c:v>44</c:v>
                </c:pt>
                <c:pt idx="9799">
                  <c:v>46</c:v>
                </c:pt>
                <c:pt idx="9800">
                  <c:v>46</c:v>
                </c:pt>
                <c:pt idx="9801">
                  <c:v>49.5</c:v>
                </c:pt>
                <c:pt idx="9802">
                  <c:v>99</c:v>
                </c:pt>
                <c:pt idx="9803">
                  <c:v>13</c:v>
                </c:pt>
                <c:pt idx="9804">
                  <c:v>88</c:v>
                </c:pt>
                <c:pt idx="9805">
                  <c:v>89.6</c:v>
                </c:pt>
                <c:pt idx="9806">
                  <c:v>137.5</c:v>
                </c:pt>
                <c:pt idx="9807">
                  <c:v>132</c:v>
                </c:pt>
                <c:pt idx="9808">
                  <c:v>10</c:v>
                </c:pt>
                <c:pt idx="9809">
                  <c:v>69</c:v>
                </c:pt>
                <c:pt idx="9810">
                  <c:v>99</c:v>
                </c:pt>
                <c:pt idx="9811">
                  <c:v>172.5</c:v>
                </c:pt>
                <c:pt idx="9812">
                  <c:v>100.8</c:v>
                </c:pt>
                <c:pt idx="9813">
                  <c:v>44</c:v>
                </c:pt>
                <c:pt idx="9814">
                  <c:v>88</c:v>
                </c:pt>
                <c:pt idx="9815">
                  <c:v>172.5</c:v>
                </c:pt>
                <c:pt idx="9816">
                  <c:v>88</c:v>
                </c:pt>
                <c:pt idx="9817">
                  <c:v>121</c:v>
                </c:pt>
                <c:pt idx="9818">
                  <c:v>198</c:v>
                </c:pt>
                <c:pt idx="9819">
                  <c:v>88</c:v>
                </c:pt>
                <c:pt idx="9820">
                  <c:v>121</c:v>
                </c:pt>
                <c:pt idx="9821">
                  <c:v>77</c:v>
                </c:pt>
                <c:pt idx="9822">
                  <c:v>77</c:v>
                </c:pt>
                <c:pt idx="9823">
                  <c:v>291.2</c:v>
                </c:pt>
                <c:pt idx="9824">
                  <c:v>100.8</c:v>
                </c:pt>
                <c:pt idx="9825">
                  <c:v>99</c:v>
                </c:pt>
                <c:pt idx="9826">
                  <c:v>172.5</c:v>
                </c:pt>
                <c:pt idx="9827">
                  <c:v>176</c:v>
                </c:pt>
                <c:pt idx="9828">
                  <c:v>56</c:v>
                </c:pt>
                <c:pt idx="9829">
                  <c:v>20</c:v>
                </c:pt>
                <c:pt idx="9830">
                  <c:v>280</c:v>
                </c:pt>
                <c:pt idx="9831">
                  <c:v>31.05</c:v>
                </c:pt>
                <c:pt idx="9832">
                  <c:v>25</c:v>
                </c:pt>
                <c:pt idx="9833">
                  <c:v>92</c:v>
                </c:pt>
                <c:pt idx="9834">
                  <c:v>1060</c:v>
                </c:pt>
                <c:pt idx="9835">
                  <c:v>156.80000000000001</c:v>
                </c:pt>
                <c:pt idx="9836">
                  <c:v>1908</c:v>
                </c:pt>
                <c:pt idx="9837">
                  <c:v>138</c:v>
                </c:pt>
                <c:pt idx="9838">
                  <c:v>77</c:v>
                </c:pt>
                <c:pt idx="9839">
                  <c:v>121</c:v>
                </c:pt>
                <c:pt idx="9840">
                  <c:v>99</c:v>
                </c:pt>
                <c:pt idx="9841">
                  <c:v>88</c:v>
                </c:pt>
                <c:pt idx="9842">
                  <c:v>172.5</c:v>
                </c:pt>
                <c:pt idx="9843">
                  <c:v>121</c:v>
                </c:pt>
                <c:pt idx="9844">
                  <c:v>172.5</c:v>
                </c:pt>
                <c:pt idx="9845">
                  <c:v>172.5</c:v>
                </c:pt>
                <c:pt idx="9846">
                  <c:v>172.5</c:v>
                </c:pt>
                <c:pt idx="9847">
                  <c:v>172.5</c:v>
                </c:pt>
                <c:pt idx="9848">
                  <c:v>77</c:v>
                </c:pt>
                <c:pt idx="9849">
                  <c:v>46</c:v>
                </c:pt>
                <c:pt idx="9850">
                  <c:v>69</c:v>
                </c:pt>
                <c:pt idx="9851">
                  <c:v>70.03</c:v>
                </c:pt>
                <c:pt idx="9852">
                  <c:v>77</c:v>
                </c:pt>
                <c:pt idx="9853">
                  <c:v>132</c:v>
                </c:pt>
                <c:pt idx="9854">
                  <c:v>46</c:v>
                </c:pt>
                <c:pt idx="9855">
                  <c:v>154</c:v>
                </c:pt>
                <c:pt idx="9856">
                  <c:v>77</c:v>
                </c:pt>
                <c:pt idx="9857">
                  <c:v>121</c:v>
                </c:pt>
                <c:pt idx="9858">
                  <c:v>88</c:v>
                </c:pt>
                <c:pt idx="9859">
                  <c:v>64.900000000000006</c:v>
                </c:pt>
                <c:pt idx="9860">
                  <c:v>92</c:v>
                </c:pt>
                <c:pt idx="9861">
                  <c:v>99</c:v>
                </c:pt>
                <c:pt idx="9862">
                  <c:v>55.82</c:v>
                </c:pt>
                <c:pt idx="9863">
                  <c:v>121</c:v>
                </c:pt>
                <c:pt idx="9864">
                  <c:v>77</c:v>
                </c:pt>
                <c:pt idx="9865">
                  <c:v>100.8</c:v>
                </c:pt>
                <c:pt idx="9866">
                  <c:v>34.5</c:v>
                </c:pt>
                <c:pt idx="9867">
                  <c:v>121</c:v>
                </c:pt>
                <c:pt idx="9868">
                  <c:v>77</c:v>
                </c:pt>
                <c:pt idx="9869">
                  <c:v>168</c:v>
                </c:pt>
                <c:pt idx="9870">
                  <c:v>88</c:v>
                </c:pt>
                <c:pt idx="9871">
                  <c:v>60.89</c:v>
                </c:pt>
                <c:pt idx="9872">
                  <c:v>88</c:v>
                </c:pt>
                <c:pt idx="9873">
                  <c:v>46</c:v>
                </c:pt>
                <c:pt idx="9874">
                  <c:v>20</c:v>
                </c:pt>
                <c:pt idx="9875">
                  <c:v>15</c:v>
                </c:pt>
                <c:pt idx="9876">
                  <c:v>121</c:v>
                </c:pt>
                <c:pt idx="9877">
                  <c:v>168</c:v>
                </c:pt>
                <c:pt idx="9878">
                  <c:v>132</c:v>
                </c:pt>
                <c:pt idx="9879">
                  <c:v>99</c:v>
                </c:pt>
                <c:pt idx="9880">
                  <c:v>99</c:v>
                </c:pt>
                <c:pt idx="9881">
                  <c:v>297</c:v>
                </c:pt>
                <c:pt idx="9882">
                  <c:v>179.2</c:v>
                </c:pt>
                <c:pt idx="9883">
                  <c:v>99</c:v>
                </c:pt>
                <c:pt idx="9884">
                  <c:v>88</c:v>
                </c:pt>
                <c:pt idx="9885">
                  <c:v>176</c:v>
                </c:pt>
                <c:pt idx="9886">
                  <c:v>77</c:v>
                </c:pt>
                <c:pt idx="9887">
                  <c:v>99</c:v>
                </c:pt>
                <c:pt idx="9888">
                  <c:v>1060</c:v>
                </c:pt>
                <c:pt idx="9889">
                  <c:v>49.5</c:v>
                </c:pt>
                <c:pt idx="9890">
                  <c:v>1060</c:v>
                </c:pt>
                <c:pt idx="9891">
                  <c:v>88</c:v>
                </c:pt>
                <c:pt idx="9892">
                  <c:v>88</c:v>
                </c:pt>
                <c:pt idx="9893">
                  <c:v>28</c:v>
                </c:pt>
                <c:pt idx="9894">
                  <c:v>99</c:v>
                </c:pt>
                <c:pt idx="9895">
                  <c:v>172.5</c:v>
                </c:pt>
                <c:pt idx="9896">
                  <c:v>172.5</c:v>
                </c:pt>
                <c:pt idx="9897">
                  <c:v>172.5</c:v>
                </c:pt>
                <c:pt idx="9898">
                  <c:v>77</c:v>
                </c:pt>
                <c:pt idx="9899">
                  <c:v>46</c:v>
                </c:pt>
                <c:pt idx="9900">
                  <c:v>62.1</c:v>
                </c:pt>
                <c:pt idx="9901">
                  <c:v>34.5</c:v>
                </c:pt>
                <c:pt idx="9902">
                  <c:v>20</c:v>
                </c:pt>
                <c:pt idx="9903">
                  <c:v>88</c:v>
                </c:pt>
                <c:pt idx="9904">
                  <c:v>123.2</c:v>
                </c:pt>
                <c:pt idx="9905">
                  <c:v>80.5</c:v>
                </c:pt>
                <c:pt idx="9906">
                  <c:v>5</c:v>
                </c:pt>
                <c:pt idx="9907">
                  <c:v>280</c:v>
                </c:pt>
                <c:pt idx="9908">
                  <c:v>53.29</c:v>
                </c:pt>
                <c:pt idx="9909">
                  <c:v>121</c:v>
                </c:pt>
                <c:pt idx="9910">
                  <c:v>31.59</c:v>
                </c:pt>
                <c:pt idx="9911">
                  <c:v>99</c:v>
                </c:pt>
                <c:pt idx="9912">
                  <c:v>44</c:v>
                </c:pt>
                <c:pt idx="9913">
                  <c:v>99</c:v>
                </c:pt>
                <c:pt idx="9914">
                  <c:v>172.5</c:v>
                </c:pt>
                <c:pt idx="9915">
                  <c:v>280</c:v>
                </c:pt>
                <c:pt idx="9916">
                  <c:v>121</c:v>
                </c:pt>
                <c:pt idx="9917">
                  <c:v>99</c:v>
                </c:pt>
                <c:pt idx="9918">
                  <c:v>99</c:v>
                </c:pt>
                <c:pt idx="9919">
                  <c:v>77</c:v>
                </c:pt>
                <c:pt idx="9920">
                  <c:v>176</c:v>
                </c:pt>
                <c:pt idx="9921">
                  <c:v>77</c:v>
                </c:pt>
                <c:pt idx="9922">
                  <c:v>99</c:v>
                </c:pt>
                <c:pt idx="9923">
                  <c:v>34.5</c:v>
                </c:pt>
                <c:pt idx="9924">
                  <c:v>88</c:v>
                </c:pt>
                <c:pt idx="9925">
                  <c:v>77</c:v>
                </c:pt>
                <c:pt idx="9926">
                  <c:v>49.5</c:v>
                </c:pt>
                <c:pt idx="9927">
                  <c:v>67.2</c:v>
                </c:pt>
                <c:pt idx="9928">
                  <c:v>198</c:v>
                </c:pt>
                <c:pt idx="9929">
                  <c:v>132</c:v>
                </c:pt>
                <c:pt idx="9930">
                  <c:v>132</c:v>
                </c:pt>
                <c:pt idx="9931">
                  <c:v>88</c:v>
                </c:pt>
                <c:pt idx="9932">
                  <c:v>88</c:v>
                </c:pt>
                <c:pt idx="9933">
                  <c:v>34.5</c:v>
                </c:pt>
                <c:pt idx="9934">
                  <c:v>88</c:v>
                </c:pt>
                <c:pt idx="9935">
                  <c:v>67.2</c:v>
                </c:pt>
                <c:pt idx="9936">
                  <c:v>15</c:v>
                </c:pt>
                <c:pt idx="9937">
                  <c:v>88</c:v>
                </c:pt>
                <c:pt idx="9938">
                  <c:v>172.5</c:v>
                </c:pt>
                <c:pt idx="9939">
                  <c:v>88</c:v>
                </c:pt>
                <c:pt idx="9940">
                  <c:v>34.5</c:v>
                </c:pt>
                <c:pt idx="9941">
                  <c:v>112</c:v>
                </c:pt>
                <c:pt idx="9942">
                  <c:v>88</c:v>
                </c:pt>
                <c:pt idx="9943">
                  <c:v>110</c:v>
                </c:pt>
                <c:pt idx="9944">
                  <c:v>77</c:v>
                </c:pt>
                <c:pt idx="9945">
                  <c:v>53</c:v>
                </c:pt>
                <c:pt idx="9946">
                  <c:v>172.5</c:v>
                </c:pt>
                <c:pt idx="9947">
                  <c:v>15</c:v>
                </c:pt>
                <c:pt idx="9948">
                  <c:v>34.5</c:v>
                </c:pt>
                <c:pt idx="9949">
                  <c:v>1.1000000000000001</c:v>
                </c:pt>
                <c:pt idx="9950">
                  <c:v>88</c:v>
                </c:pt>
                <c:pt idx="9951">
                  <c:v>132</c:v>
                </c:pt>
                <c:pt idx="9952">
                  <c:v>20</c:v>
                </c:pt>
                <c:pt idx="9953">
                  <c:v>88</c:v>
                </c:pt>
                <c:pt idx="9954">
                  <c:v>172.5</c:v>
                </c:pt>
                <c:pt idx="9955">
                  <c:v>15.8</c:v>
                </c:pt>
                <c:pt idx="9956">
                  <c:v>88</c:v>
                </c:pt>
                <c:pt idx="9957">
                  <c:v>198</c:v>
                </c:pt>
                <c:pt idx="9958">
                  <c:v>34.5</c:v>
                </c:pt>
                <c:pt idx="9959">
                  <c:v>132</c:v>
                </c:pt>
                <c:pt idx="9960">
                  <c:v>132</c:v>
                </c:pt>
                <c:pt idx="9961">
                  <c:v>88</c:v>
                </c:pt>
                <c:pt idx="9962">
                  <c:v>49.5</c:v>
                </c:pt>
                <c:pt idx="9963">
                  <c:v>46</c:v>
                </c:pt>
                <c:pt idx="9964">
                  <c:v>49.5</c:v>
                </c:pt>
                <c:pt idx="9965">
                  <c:v>34.5</c:v>
                </c:pt>
                <c:pt idx="9966">
                  <c:v>132</c:v>
                </c:pt>
                <c:pt idx="9967">
                  <c:v>88</c:v>
                </c:pt>
                <c:pt idx="9968">
                  <c:v>20</c:v>
                </c:pt>
                <c:pt idx="9969">
                  <c:v>172.5</c:v>
                </c:pt>
                <c:pt idx="9970">
                  <c:v>28</c:v>
                </c:pt>
                <c:pt idx="9971">
                  <c:v>77</c:v>
                </c:pt>
                <c:pt idx="9972">
                  <c:v>172.5</c:v>
                </c:pt>
                <c:pt idx="9973">
                  <c:v>110</c:v>
                </c:pt>
                <c:pt idx="9974">
                  <c:v>69</c:v>
                </c:pt>
                <c:pt idx="9975">
                  <c:v>77</c:v>
                </c:pt>
                <c:pt idx="9976">
                  <c:v>44</c:v>
                </c:pt>
                <c:pt idx="9977">
                  <c:v>40</c:v>
                </c:pt>
                <c:pt idx="9978">
                  <c:v>172.5</c:v>
                </c:pt>
                <c:pt idx="9979">
                  <c:v>92</c:v>
                </c:pt>
                <c:pt idx="9980">
                  <c:v>92</c:v>
                </c:pt>
                <c:pt idx="9981">
                  <c:v>154</c:v>
                </c:pt>
                <c:pt idx="9982">
                  <c:v>44</c:v>
                </c:pt>
                <c:pt idx="9983">
                  <c:v>110</c:v>
                </c:pt>
                <c:pt idx="9984">
                  <c:v>77</c:v>
                </c:pt>
                <c:pt idx="9985">
                  <c:v>112</c:v>
                </c:pt>
                <c:pt idx="9986">
                  <c:v>198</c:v>
                </c:pt>
                <c:pt idx="9987">
                  <c:v>132</c:v>
                </c:pt>
                <c:pt idx="9988">
                  <c:v>44</c:v>
                </c:pt>
                <c:pt idx="9989">
                  <c:v>69</c:v>
                </c:pt>
                <c:pt idx="9990">
                  <c:v>121</c:v>
                </c:pt>
                <c:pt idx="9991">
                  <c:v>34.5</c:v>
                </c:pt>
                <c:pt idx="9992">
                  <c:v>46</c:v>
                </c:pt>
                <c:pt idx="9993">
                  <c:v>88</c:v>
                </c:pt>
                <c:pt idx="9994">
                  <c:v>297</c:v>
                </c:pt>
                <c:pt idx="9995">
                  <c:v>20</c:v>
                </c:pt>
                <c:pt idx="9996">
                  <c:v>123.2</c:v>
                </c:pt>
                <c:pt idx="9997">
                  <c:v>88</c:v>
                </c:pt>
                <c:pt idx="9998">
                  <c:v>246.4</c:v>
                </c:pt>
                <c:pt idx="9999">
                  <c:v>34.5</c:v>
                </c:pt>
                <c:pt idx="10000">
                  <c:v>34.5</c:v>
                </c:pt>
                <c:pt idx="10001">
                  <c:v>99</c:v>
                </c:pt>
                <c:pt idx="10002">
                  <c:v>172.5</c:v>
                </c:pt>
                <c:pt idx="10003">
                  <c:v>132</c:v>
                </c:pt>
                <c:pt idx="10004">
                  <c:v>55</c:v>
                </c:pt>
                <c:pt idx="10005">
                  <c:v>10</c:v>
                </c:pt>
                <c:pt idx="10006">
                  <c:v>103.5</c:v>
                </c:pt>
                <c:pt idx="10007">
                  <c:v>121</c:v>
                </c:pt>
                <c:pt idx="10008">
                  <c:v>88</c:v>
                </c:pt>
                <c:pt idx="10009">
                  <c:v>1060</c:v>
                </c:pt>
                <c:pt idx="10010">
                  <c:v>55</c:v>
                </c:pt>
                <c:pt idx="10011">
                  <c:v>55</c:v>
                </c:pt>
                <c:pt idx="10012">
                  <c:v>88</c:v>
                </c:pt>
                <c:pt idx="10013">
                  <c:v>5</c:v>
                </c:pt>
                <c:pt idx="10014">
                  <c:v>88</c:v>
                </c:pt>
                <c:pt idx="10015">
                  <c:v>46</c:v>
                </c:pt>
                <c:pt idx="10016">
                  <c:v>187</c:v>
                </c:pt>
                <c:pt idx="10017">
                  <c:v>55</c:v>
                </c:pt>
                <c:pt idx="10018">
                  <c:v>46</c:v>
                </c:pt>
                <c:pt idx="10019">
                  <c:v>176</c:v>
                </c:pt>
                <c:pt idx="10020">
                  <c:v>92</c:v>
                </c:pt>
                <c:pt idx="10021">
                  <c:v>88</c:v>
                </c:pt>
                <c:pt idx="10022">
                  <c:v>55</c:v>
                </c:pt>
                <c:pt idx="10023">
                  <c:v>89.6</c:v>
                </c:pt>
                <c:pt idx="10024">
                  <c:v>20</c:v>
                </c:pt>
                <c:pt idx="10025">
                  <c:v>110</c:v>
                </c:pt>
                <c:pt idx="10026">
                  <c:v>88</c:v>
                </c:pt>
                <c:pt idx="10027">
                  <c:v>10</c:v>
                </c:pt>
                <c:pt idx="10028">
                  <c:v>198</c:v>
                </c:pt>
                <c:pt idx="10029">
                  <c:v>55</c:v>
                </c:pt>
                <c:pt idx="10030">
                  <c:v>110</c:v>
                </c:pt>
                <c:pt idx="10031">
                  <c:v>150.72</c:v>
                </c:pt>
                <c:pt idx="10032">
                  <c:v>187</c:v>
                </c:pt>
                <c:pt idx="10033">
                  <c:v>110</c:v>
                </c:pt>
                <c:pt idx="10034">
                  <c:v>53</c:v>
                </c:pt>
                <c:pt idx="10035">
                  <c:v>172.5</c:v>
                </c:pt>
                <c:pt idx="10036">
                  <c:v>121</c:v>
                </c:pt>
                <c:pt idx="10037">
                  <c:v>172.5</c:v>
                </c:pt>
                <c:pt idx="10038">
                  <c:v>172.5</c:v>
                </c:pt>
                <c:pt idx="10039">
                  <c:v>88</c:v>
                </c:pt>
                <c:pt idx="10040">
                  <c:v>275</c:v>
                </c:pt>
                <c:pt idx="10041">
                  <c:v>275</c:v>
                </c:pt>
                <c:pt idx="10042">
                  <c:v>44.8</c:v>
                </c:pt>
                <c:pt idx="10043">
                  <c:v>92</c:v>
                </c:pt>
                <c:pt idx="10044">
                  <c:v>88</c:v>
                </c:pt>
                <c:pt idx="10045">
                  <c:v>46.69</c:v>
                </c:pt>
                <c:pt idx="10046">
                  <c:v>92</c:v>
                </c:pt>
                <c:pt idx="10047">
                  <c:v>46</c:v>
                </c:pt>
                <c:pt idx="10048">
                  <c:v>88</c:v>
                </c:pt>
                <c:pt idx="10049">
                  <c:v>88</c:v>
                </c:pt>
                <c:pt idx="10050">
                  <c:v>15</c:v>
                </c:pt>
                <c:pt idx="10051">
                  <c:v>55</c:v>
                </c:pt>
                <c:pt idx="10052">
                  <c:v>88</c:v>
                </c:pt>
                <c:pt idx="10053">
                  <c:v>24</c:v>
                </c:pt>
                <c:pt idx="10054">
                  <c:v>20</c:v>
                </c:pt>
                <c:pt idx="10055">
                  <c:v>15</c:v>
                </c:pt>
                <c:pt idx="10056">
                  <c:v>132</c:v>
                </c:pt>
                <c:pt idx="10057">
                  <c:v>99</c:v>
                </c:pt>
                <c:pt idx="10058">
                  <c:v>154</c:v>
                </c:pt>
                <c:pt idx="10059">
                  <c:v>35</c:v>
                </c:pt>
                <c:pt idx="10060">
                  <c:v>99</c:v>
                </c:pt>
                <c:pt idx="10061">
                  <c:v>99</c:v>
                </c:pt>
                <c:pt idx="10062">
                  <c:v>99</c:v>
                </c:pt>
                <c:pt idx="10063">
                  <c:v>34.5</c:v>
                </c:pt>
                <c:pt idx="10064">
                  <c:v>10</c:v>
                </c:pt>
                <c:pt idx="10065">
                  <c:v>46</c:v>
                </c:pt>
                <c:pt idx="10066">
                  <c:v>20</c:v>
                </c:pt>
                <c:pt idx="10067">
                  <c:v>308</c:v>
                </c:pt>
                <c:pt idx="10068">
                  <c:v>172.5</c:v>
                </c:pt>
                <c:pt idx="10069">
                  <c:v>34.5</c:v>
                </c:pt>
                <c:pt idx="10070">
                  <c:v>15</c:v>
                </c:pt>
                <c:pt idx="10071">
                  <c:v>88</c:v>
                </c:pt>
                <c:pt idx="10072">
                  <c:v>10</c:v>
                </c:pt>
                <c:pt idx="10073">
                  <c:v>121</c:v>
                </c:pt>
                <c:pt idx="10074">
                  <c:v>264</c:v>
                </c:pt>
                <c:pt idx="10075">
                  <c:v>25</c:v>
                </c:pt>
                <c:pt idx="10076">
                  <c:v>345</c:v>
                </c:pt>
                <c:pt idx="10077">
                  <c:v>176</c:v>
                </c:pt>
                <c:pt idx="10078">
                  <c:v>403.2</c:v>
                </c:pt>
                <c:pt idx="10079">
                  <c:v>69</c:v>
                </c:pt>
                <c:pt idx="10080">
                  <c:v>88</c:v>
                </c:pt>
                <c:pt idx="10081">
                  <c:v>126.5</c:v>
                </c:pt>
                <c:pt idx="10082">
                  <c:v>123.2</c:v>
                </c:pt>
                <c:pt idx="10083">
                  <c:v>15</c:v>
                </c:pt>
                <c:pt idx="10084">
                  <c:v>88</c:v>
                </c:pt>
                <c:pt idx="10085">
                  <c:v>134.4</c:v>
                </c:pt>
                <c:pt idx="10086">
                  <c:v>124.2</c:v>
                </c:pt>
                <c:pt idx="10087">
                  <c:v>40</c:v>
                </c:pt>
                <c:pt idx="10088">
                  <c:v>132</c:v>
                </c:pt>
                <c:pt idx="10089">
                  <c:v>138</c:v>
                </c:pt>
                <c:pt idx="10090">
                  <c:v>34.5</c:v>
                </c:pt>
                <c:pt idx="10091">
                  <c:v>198</c:v>
                </c:pt>
                <c:pt idx="10092">
                  <c:v>10</c:v>
                </c:pt>
                <c:pt idx="10093">
                  <c:v>88</c:v>
                </c:pt>
                <c:pt idx="10094">
                  <c:v>123.58</c:v>
                </c:pt>
                <c:pt idx="10095">
                  <c:v>62.1</c:v>
                </c:pt>
                <c:pt idx="10096">
                  <c:v>80.5</c:v>
                </c:pt>
                <c:pt idx="10097">
                  <c:v>25</c:v>
                </c:pt>
                <c:pt idx="10098">
                  <c:v>260</c:v>
                </c:pt>
                <c:pt idx="10099">
                  <c:v>132</c:v>
                </c:pt>
                <c:pt idx="10100">
                  <c:v>99</c:v>
                </c:pt>
                <c:pt idx="10101">
                  <c:v>220</c:v>
                </c:pt>
                <c:pt idx="10102">
                  <c:v>121</c:v>
                </c:pt>
                <c:pt idx="10103">
                  <c:v>121</c:v>
                </c:pt>
                <c:pt idx="10104">
                  <c:v>132</c:v>
                </c:pt>
                <c:pt idx="10105">
                  <c:v>10</c:v>
                </c:pt>
                <c:pt idx="10106">
                  <c:v>10</c:v>
                </c:pt>
                <c:pt idx="10107">
                  <c:v>99</c:v>
                </c:pt>
                <c:pt idx="10108">
                  <c:v>170</c:v>
                </c:pt>
                <c:pt idx="10109">
                  <c:v>848</c:v>
                </c:pt>
                <c:pt idx="10110">
                  <c:v>44.8</c:v>
                </c:pt>
                <c:pt idx="10111">
                  <c:v>80.5</c:v>
                </c:pt>
                <c:pt idx="10112">
                  <c:v>55</c:v>
                </c:pt>
                <c:pt idx="10113">
                  <c:v>20</c:v>
                </c:pt>
                <c:pt idx="10114">
                  <c:v>172.5</c:v>
                </c:pt>
                <c:pt idx="10115">
                  <c:v>15</c:v>
                </c:pt>
                <c:pt idx="10116">
                  <c:v>110</c:v>
                </c:pt>
                <c:pt idx="10117">
                  <c:v>31.59</c:v>
                </c:pt>
                <c:pt idx="10118">
                  <c:v>15</c:v>
                </c:pt>
                <c:pt idx="10119">
                  <c:v>517.5</c:v>
                </c:pt>
                <c:pt idx="10120">
                  <c:v>15</c:v>
                </c:pt>
                <c:pt idx="10121">
                  <c:v>25</c:v>
                </c:pt>
                <c:pt idx="10122">
                  <c:v>99</c:v>
                </c:pt>
                <c:pt idx="10123">
                  <c:v>165</c:v>
                </c:pt>
                <c:pt idx="10124">
                  <c:v>176</c:v>
                </c:pt>
                <c:pt idx="10125">
                  <c:v>187</c:v>
                </c:pt>
                <c:pt idx="10126">
                  <c:v>121</c:v>
                </c:pt>
                <c:pt idx="10127">
                  <c:v>46</c:v>
                </c:pt>
                <c:pt idx="10128">
                  <c:v>20</c:v>
                </c:pt>
                <c:pt idx="10129">
                  <c:v>280.8</c:v>
                </c:pt>
                <c:pt idx="10130">
                  <c:v>15</c:v>
                </c:pt>
                <c:pt idx="10131">
                  <c:v>46</c:v>
                </c:pt>
                <c:pt idx="10132">
                  <c:v>88</c:v>
                </c:pt>
                <c:pt idx="10133">
                  <c:v>92</c:v>
                </c:pt>
                <c:pt idx="10134">
                  <c:v>34.5</c:v>
                </c:pt>
                <c:pt idx="10135">
                  <c:v>5</c:v>
                </c:pt>
                <c:pt idx="10136">
                  <c:v>10</c:v>
                </c:pt>
                <c:pt idx="10137">
                  <c:v>99</c:v>
                </c:pt>
                <c:pt idx="10138">
                  <c:v>46.69</c:v>
                </c:pt>
                <c:pt idx="10139">
                  <c:v>345</c:v>
                </c:pt>
                <c:pt idx="10140">
                  <c:v>88</c:v>
                </c:pt>
                <c:pt idx="10141">
                  <c:v>44</c:v>
                </c:pt>
                <c:pt idx="10142">
                  <c:v>46</c:v>
                </c:pt>
                <c:pt idx="10143">
                  <c:v>20</c:v>
                </c:pt>
                <c:pt idx="10144">
                  <c:v>34.5</c:v>
                </c:pt>
                <c:pt idx="10145">
                  <c:v>88</c:v>
                </c:pt>
                <c:pt idx="10146">
                  <c:v>172.5</c:v>
                </c:pt>
                <c:pt idx="10147">
                  <c:v>209</c:v>
                </c:pt>
                <c:pt idx="10148">
                  <c:v>10</c:v>
                </c:pt>
                <c:pt idx="10149">
                  <c:v>134.4</c:v>
                </c:pt>
                <c:pt idx="10150">
                  <c:v>92</c:v>
                </c:pt>
                <c:pt idx="10151">
                  <c:v>165</c:v>
                </c:pt>
                <c:pt idx="10152">
                  <c:v>99</c:v>
                </c:pt>
                <c:pt idx="10153">
                  <c:v>46</c:v>
                </c:pt>
                <c:pt idx="10154">
                  <c:v>190.4</c:v>
                </c:pt>
                <c:pt idx="10155">
                  <c:v>168</c:v>
                </c:pt>
                <c:pt idx="10156">
                  <c:v>99</c:v>
                </c:pt>
                <c:pt idx="10157">
                  <c:v>89.6</c:v>
                </c:pt>
                <c:pt idx="10158">
                  <c:v>92</c:v>
                </c:pt>
                <c:pt idx="10159">
                  <c:v>99</c:v>
                </c:pt>
                <c:pt idx="10160">
                  <c:v>80.5</c:v>
                </c:pt>
                <c:pt idx="10161">
                  <c:v>46</c:v>
                </c:pt>
                <c:pt idx="10162">
                  <c:v>10</c:v>
                </c:pt>
                <c:pt idx="10163">
                  <c:v>99</c:v>
                </c:pt>
                <c:pt idx="10164">
                  <c:v>99</c:v>
                </c:pt>
                <c:pt idx="10165">
                  <c:v>46</c:v>
                </c:pt>
                <c:pt idx="10166">
                  <c:v>80.5</c:v>
                </c:pt>
                <c:pt idx="10167">
                  <c:v>100</c:v>
                </c:pt>
                <c:pt idx="10168">
                  <c:v>198</c:v>
                </c:pt>
                <c:pt idx="10169">
                  <c:v>99</c:v>
                </c:pt>
                <c:pt idx="10170">
                  <c:v>55</c:v>
                </c:pt>
                <c:pt idx="10171">
                  <c:v>154</c:v>
                </c:pt>
                <c:pt idx="10172">
                  <c:v>34.5</c:v>
                </c:pt>
                <c:pt idx="10173">
                  <c:v>280</c:v>
                </c:pt>
                <c:pt idx="10174">
                  <c:v>69</c:v>
                </c:pt>
                <c:pt idx="10175">
                  <c:v>67.2</c:v>
                </c:pt>
                <c:pt idx="10176">
                  <c:v>25</c:v>
                </c:pt>
                <c:pt idx="10177">
                  <c:v>88</c:v>
                </c:pt>
                <c:pt idx="10178">
                  <c:v>92</c:v>
                </c:pt>
                <c:pt idx="10179">
                  <c:v>345</c:v>
                </c:pt>
                <c:pt idx="10180">
                  <c:v>172.5</c:v>
                </c:pt>
                <c:pt idx="10181">
                  <c:v>10</c:v>
                </c:pt>
                <c:pt idx="10182">
                  <c:v>34.5</c:v>
                </c:pt>
                <c:pt idx="10183">
                  <c:v>132</c:v>
                </c:pt>
                <c:pt idx="10184">
                  <c:v>99</c:v>
                </c:pt>
                <c:pt idx="10185">
                  <c:v>99</c:v>
                </c:pt>
                <c:pt idx="10186">
                  <c:v>99</c:v>
                </c:pt>
                <c:pt idx="10187">
                  <c:v>10</c:v>
                </c:pt>
                <c:pt idx="10188">
                  <c:v>69</c:v>
                </c:pt>
                <c:pt idx="10189">
                  <c:v>34.5</c:v>
                </c:pt>
                <c:pt idx="10190">
                  <c:v>172.5</c:v>
                </c:pt>
                <c:pt idx="10191">
                  <c:v>100.8</c:v>
                </c:pt>
                <c:pt idx="10192">
                  <c:v>34.5</c:v>
                </c:pt>
                <c:pt idx="10193">
                  <c:v>121</c:v>
                </c:pt>
                <c:pt idx="10194">
                  <c:v>34.5</c:v>
                </c:pt>
                <c:pt idx="10195">
                  <c:v>132</c:v>
                </c:pt>
                <c:pt idx="10196">
                  <c:v>132</c:v>
                </c:pt>
                <c:pt idx="10197">
                  <c:v>46</c:v>
                </c:pt>
                <c:pt idx="10198">
                  <c:v>46</c:v>
                </c:pt>
                <c:pt idx="10199">
                  <c:v>46</c:v>
                </c:pt>
                <c:pt idx="10200">
                  <c:v>99</c:v>
                </c:pt>
                <c:pt idx="10201">
                  <c:v>46</c:v>
                </c:pt>
                <c:pt idx="10202">
                  <c:v>46</c:v>
                </c:pt>
                <c:pt idx="10203">
                  <c:v>92</c:v>
                </c:pt>
                <c:pt idx="10204">
                  <c:v>99</c:v>
                </c:pt>
                <c:pt idx="10205">
                  <c:v>184</c:v>
                </c:pt>
                <c:pt idx="10206">
                  <c:v>53</c:v>
                </c:pt>
                <c:pt idx="10207">
                  <c:v>44</c:v>
                </c:pt>
                <c:pt idx="10208">
                  <c:v>165</c:v>
                </c:pt>
                <c:pt idx="10209">
                  <c:v>99</c:v>
                </c:pt>
                <c:pt idx="10210">
                  <c:v>46</c:v>
                </c:pt>
                <c:pt idx="10211">
                  <c:v>46</c:v>
                </c:pt>
                <c:pt idx="10212">
                  <c:v>92</c:v>
                </c:pt>
                <c:pt idx="10213">
                  <c:v>46</c:v>
                </c:pt>
                <c:pt idx="10214">
                  <c:v>46</c:v>
                </c:pt>
                <c:pt idx="10215">
                  <c:v>55</c:v>
                </c:pt>
                <c:pt idx="10216">
                  <c:v>20</c:v>
                </c:pt>
                <c:pt idx="10217">
                  <c:v>44</c:v>
                </c:pt>
                <c:pt idx="10218">
                  <c:v>35</c:v>
                </c:pt>
                <c:pt idx="10219">
                  <c:v>121</c:v>
                </c:pt>
                <c:pt idx="10220">
                  <c:v>264</c:v>
                </c:pt>
                <c:pt idx="10221">
                  <c:v>88</c:v>
                </c:pt>
                <c:pt idx="10222">
                  <c:v>187</c:v>
                </c:pt>
                <c:pt idx="10223">
                  <c:v>33</c:v>
                </c:pt>
                <c:pt idx="10224">
                  <c:v>70</c:v>
                </c:pt>
                <c:pt idx="10225">
                  <c:v>69</c:v>
                </c:pt>
                <c:pt idx="10226">
                  <c:v>55</c:v>
                </c:pt>
                <c:pt idx="10227">
                  <c:v>172.5</c:v>
                </c:pt>
                <c:pt idx="10228">
                  <c:v>80.5</c:v>
                </c:pt>
                <c:pt idx="10229">
                  <c:v>46</c:v>
                </c:pt>
                <c:pt idx="10230">
                  <c:v>138</c:v>
                </c:pt>
                <c:pt idx="10231">
                  <c:v>46</c:v>
                </c:pt>
                <c:pt idx="10232">
                  <c:v>88</c:v>
                </c:pt>
                <c:pt idx="10233">
                  <c:v>132</c:v>
                </c:pt>
                <c:pt idx="10234">
                  <c:v>34.5</c:v>
                </c:pt>
                <c:pt idx="10235">
                  <c:v>132</c:v>
                </c:pt>
                <c:pt idx="10236">
                  <c:v>20</c:v>
                </c:pt>
                <c:pt idx="10237">
                  <c:v>99</c:v>
                </c:pt>
                <c:pt idx="10238">
                  <c:v>265</c:v>
                </c:pt>
                <c:pt idx="10239">
                  <c:v>69</c:v>
                </c:pt>
                <c:pt idx="10240">
                  <c:v>132</c:v>
                </c:pt>
                <c:pt idx="10241">
                  <c:v>69</c:v>
                </c:pt>
                <c:pt idx="10242">
                  <c:v>385</c:v>
                </c:pt>
                <c:pt idx="10243">
                  <c:v>57.5</c:v>
                </c:pt>
                <c:pt idx="10244">
                  <c:v>110</c:v>
                </c:pt>
                <c:pt idx="10245">
                  <c:v>92</c:v>
                </c:pt>
                <c:pt idx="10246">
                  <c:v>132</c:v>
                </c:pt>
                <c:pt idx="10247">
                  <c:v>34.5</c:v>
                </c:pt>
                <c:pt idx="10248">
                  <c:v>92</c:v>
                </c:pt>
                <c:pt idx="10249">
                  <c:v>67.2</c:v>
                </c:pt>
                <c:pt idx="10250">
                  <c:v>172.5</c:v>
                </c:pt>
                <c:pt idx="10251">
                  <c:v>88</c:v>
                </c:pt>
                <c:pt idx="10252">
                  <c:v>176</c:v>
                </c:pt>
                <c:pt idx="10253">
                  <c:v>220</c:v>
                </c:pt>
                <c:pt idx="10254">
                  <c:v>220</c:v>
                </c:pt>
                <c:pt idx="10255">
                  <c:v>34.5</c:v>
                </c:pt>
                <c:pt idx="10256">
                  <c:v>172.5</c:v>
                </c:pt>
                <c:pt idx="10257">
                  <c:v>46</c:v>
                </c:pt>
                <c:pt idx="10258">
                  <c:v>132</c:v>
                </c:pt>
                <c:pt idx="10259">
                  <c:v>121</c:v>
                </c:pt>
                <c:pt idx="10260">
                  <c:v>20</c:v>
                </c:pt>
                <c:pt idx="10261">
                  <c:v>345</c:v>
                </c:pt>
                <c:pt idx="10262">
                  <c:v>55</c:v>
                </c:pt>
                <c:pt idx="10263">
                  <c:v>34.5</c:v>
                </c:pt>
                <c:pt idx="10264">
                  <c:v>121</c:v>
                </c:pt>
                <c:pt idx="10265">
                  <c:v>121</c:v>
                </c:pt>
                <c:pt idx="10266">
                  <c:v>88</c:v>
                </c:pt>
                <c:pt idx="10267">
                  <c:v>20</c:v>
                </c:pt>
                <c:pt idx="10268">
                  <c:v>46</c:v>
                </c:pt>
                <c:pt idx="10269">
                  <c:v>46</c:v>
                </c:pt>
                <c:pt idx="10270">
                  <c:v>34.5</c:v>
                </c:pt>
                <c:pt idx="10271">
                  <c:v>132</c:v>
                </c:pt>
                <c:pt idx="10272">
                  <c:v>88</c:v>
                </c:pt>
                <c:pt idx="10273">
                  <c:v>92</c:v>
                </c:pt>
                <c:pt idx="10274">
                  <c:v>20</c:v>
                </c:pt>
                <c:pt idx="10275">
                  <c:v>88</c:v>
                </c:pt>
                <c:pt idx="10276">
                  <c:v>110</c:v>
                </c:pt>
                <c:pt idx="10277">
                  <c:v>69</c:v>
                </c:pt>
                <c:pt idx="10278">
                  <c:v>110</c:v>
                </c:pt>
                <c:pt idx="10279">
                  <c:v>121</c:v>
                </c:pt>
                <c:pt idx="10280">
                  <c:v>121</c:v>
                </c:pt>
                <c:pt idx="10281">
                  <c:v>110</c:v>
                </c:pt>
                <c:pt idx="10282">
                  <c:v>46</c:v>
                </c:pt>
                <c:pt idx="10283">
                  <c:v>46</c:v>
                </c:pt>
                <c:pt idx="10284">
                  <c:v>140</c:v>
                </c:pt>
                <c:pt idx="10285">
                  <c:v>99</c:v>
                </c:pt>
                <c:pt idx="10286">
                  <c:v>264</c:v>
                </c:pt>
                <c:pt idx="10287">
                  <c:v>172.5</c:v>
                </c:pt>
                <c:pt idx="10288">
                  <c:v>121</c:v>
                </c:pt>
                <c:pt idx="10289">
                  <c:v>172.5</c:v>
                </c:pt>
                <c:pt idx="10290">
                  <c:v>172.5</c:v>
                </c:pt>
                <c:pt idx="10291">
                  <c:v>100.8</c:v>
                </c:pt>
                <c:pt idx="10292">
                  <c:v>132</c:v>
                </c:pt>
                <c:pt idx="10293">
                  <c:v>23.35</c:v>
                </c:pt>
                <c:pt idx="10294">
                  <c:v>172.5</c:v>
                </c:pt>
                <c:pt idx="10295">
                  <c:v>46</c:v>
                </c:pt>
                <c:pt idx="10296">
                  <c:v>195.5</c:v>
                </c:pt>
                <c:pt idx="10297">
                  <c:v>242</c:v>
                </c:pt>
                <c:pt idx="10298">
                  <c:v>35.53</c:v>
                </c:pt>
                <c:pt idx="10299">
                  <c:v>55</c:v>
                </c:pt>
                <c:pt idx="10300">
                  <c:v>172.5</c:v>
                </c:pt>
                <c:pt idx="10301">
                  <c:v>20</c:v>
                </c:pt>
                <c:pt idx="10302">
                  <c:v>172.5</c:v>
                </c:pt>
                <c:pt idx="10303">
                  <c:v>172.5</c:v>
                </c:pt>
                <c:pt idx="10304">
                  <c:v>92</c:v>
                </c:pt>
                <c:pt idx="10305">
                  <c:v>154</c:v>
                </c:pt>
                <c:pt idx="10306">
                  <c:v>99</c:v>
                </c:pt>
                <c:pt idx="10307">
                  <c:v>20</c:v>
                </c:pt>
                <c:pt idx="10308">
                  <c:v>10</c:v>
                </c:pt>
                <c:pt idx="10309">
                  <c:v>46</c:v>
                </c:pt>
                <c:pt idx="10310">
                  <c:v>121</c:v>
                </c:pt>
                <c:pt idx="10311">
                  <c:v>121</c:v>
                </c:pt>
                <c:pt idx="10312">
                  <c:v>88</c:v>
                </c:pt>
                <c:pt idx="10313">
                  <c:v>46</c:v>
                </c:pt>
                <c:pt idx="10314">
                  <c:v>79.5</c:v>
                </c:pt>
                <c:pt idx="10315">
                  <c:v>138</c:v>
                </c:pt>
                <c:pt idx="10316">
                  <c:v>121</c:v>
                </c:pt>
                <c:pt idx="10317">
                  <c:v>46</c:v>
                </c:pt>
                <c:pt idx="10318">
                  <c:v>46</c:v>
                </c:pt>
                <c:pt idx="10319">
                  <c:v>99</c:v>
                </c:pt>
                <c:pt idx="10320">
                  <c:v>99</c:v>
                </c:pt>
                <c:pt idx="10321">
                  <c:v>30</c:v>
                </c:pt>
                <c:pt idx="10322">
                  <c:v>110</c:v>
                </c:pt>
                <c:pt idx="10323">
                  <c:v>34.5</c:v>
                </c:pt>
                <c:pt idx="10324">
                  <c:v>36.659999999999997</c:v>
                </c:pt>
                <c:pt idx="10325">
                  <c:v>92</c:v>
                </c:pt>
                <c:pt idx="10326">
                  <c:v>26.5</c:v>
                </c:pt>
                <c:pt idx="10327">
                  <c:v>85</c:v>
                </c:pt>
                <c:pt idx="10328">
                  <c:v>46</c:v>
                </c:pt>
                <c:pt idx="10329">
                  <c:v>172.5</c:v>
                </c:pt>
                <c:pt idx="10330">
                  <c:v>132</c:v>
                </c:pt>
                <c:pt idx="10331">
                  <c:v>15</c:v>
                </c:pt>
                <c:pt idx="10332">
                  <c:v>46</c:v>
                </c:pt>
                <c:pt idx="10333">
                  <c:v>46</c:v>
                </c:pt>
                <c:pt idx="10334">
                  <c:v>110</c:v>
                </c:pt>
                <c:pt idx="10335">
                  <c:v>345</c:v>
                </c:pt>
                <c:pt idx="10336">
                  <c:v>44.42</c:v>
                </c:pt>
                <c:pt idx="10337">
                  <c:v>46</c:v>
                </c:pt>
                <c:pt idx="10338">
                  <c:v>46</c:v>
                </c:pt>
                <c:pt idx="10339">
                  <c:v>46</c:v>
                </c:pt>
                <c:pt idx="10340">
                  <c:v>46</c:v>
                </c:pt>
                <c:pt idx="10341">
                  <c:v>35</c:v>
                </c:pt>
                <c:pt idx="10342">
                  <c:v>88</c:v>
                </c:pt>
                <c:pt idx="10343">
                  <c:v>88</c:v>
                </c:pt>
                <c:pt idx="10344">
                  <c:v>138</c:v>
                </c:pt>
                <c:pt idx="10345">
                  <c:v>20</c:v>
                </c:pt>
                <c:pt idx="10346">
                  <c:v>172.5</c:v>
                </c:pt>
                <c:pt idx="10347">
                  <c:v>46</c:v>
                </c:pt>
                <c:pt idx="10348">
                  <c:v>46</c:v>
                </c:pt>
                <c:pt idx="10349">
                  <c:v>46</c:v>
                </c:pt>
                <c:pt idx="10350">
                  <c:v>121</c:v>
                </c:pt>
                <c:pt idx="10351">
                  <c:v>46</c:v>
                </c:pt>
                <c:pt idx="10352">
                  <c:v>172.5</c:v>
                </c:pt>
                <c:pt idx="10353">
                  <c:v>92</c:v>
                </c:pt>
                <c:pt idx="10354">
                  <c:v>46</c:v>
                </c:pt>
                <c:pt idx="10355">
                  <c:v>10</c:v>
                </c:pt>
                <c:pt idx="10356">
                  <c:v>46</c:v>
                </c:pt>
                <c:pt idx="10357">
                  <c:v>99</c:v>
                </c:pt>
                <c:pt idx="10358">
                  <c:v>46</c:v>
                </c:pt>
                <c:pt idx="10359">
                  <c:v>138</c:v>
                </c:pt>
                <c:pt idx="10360">
                  <c:v>57.5</c:v>
                </c:pt>
                <c:pt idx="10361">
                  <c:v>5</c:v>
                </c:pt>
                <c:pt idx="10362">
                  <c:v>92</c:v>
                </c:pt>
                <c:pt idx="10363">
                  <c:v>172.5</c:v>
                </c:pt>
                <c:pt idx="10364">
                  <c:v>20</c:v>
                </c:pt>
                <c:pt idx="10365">
                  <c:v>20</c:v>
                </c:pt>
                <c:pt idx="10366">
                  <c:v>1344</c:v>
                </c:pt>
                <c:pt idx="10367">
                  <c:v>121</c:v>
                </c:pt>
                <c:pt idx="10368">
                  <c:v>896</c:v>
                </c:pt>
                <c:pt idx="10369">
                  <c:v>31.59</c:v>
                </c:pt>
                <c:pt idx="10370">
                  <c:v>46</c:v>
                </c:pt>
                <c:pt idx="10371">
                  <c:v>448</c:v>
                </c:pt>
                <c:pt idx="10372">
                  <c:v>121</c:v>
                </c:pt>
                <c:pt idx="10373">
                  <c:v>46</c:v>
                </c:pt>
                <c:pt idx="10374">
                  <c:v>209</c:v>
                </c:pt>
                <c:pt idx="10375">
                  <c:v>25.37</c:v>
                </c:pt>
                <c:pt idx="10376">
                  <c:v>99</c:v>
                </c:pt>
                <c:pt idx="10377">
                  <c:v>46</c:v>
                </c:pt>
                <c:pt idx="10378">
                  <c:v>110</c:v>
                </c:pt>
                <c:pt idx="10379">
                  <c:v>46</c:v>
                </c:pt>
                <c:pt idx="10380">
                  <c:v>46</c:v>
                </c:pt>
                <c:pt idx="10381">
                  <c:v>57.5</c:v>
                </c:pt>
                <c:pt idx="10382">
                  <c:v>46</c:v>
                </c:pt>
                <c:pt idx="10383">
                  <c:v>46</c:v>
                </c:pt>
                <c:pt idx="10384">
                  <c:v>46</c:v>
                </c:pt>
                <c:pt idx="10385">
                  <c:v>46</c:v>
                </c:pt>
                <c:pt idx="10386">
                  <c:v>264</c:v>
                </c:pt>
                <c:pt idx="10387">
                  <c:v>46</c:v>
                </c:pt>
                <c:pt idx="10388">
                  <c:v>252</c:v>
                </c:pt>
                <c:pt idx="10389">
                  <c:v>46</c:v>
                </c:pt>
                <c:pt idx="10390">
                  <c:v>172.5</c:v>
                </c:pt>
                <c:pt idx="10391">
                  <c:v>172.5</c:v>
                </c:pt>
                <c:pt idx="10392">
                  <c:v>35</c:v>
                </c:pt>
                <c:pt idx="10393">
                  <c:v>172.5</c:v>
                </c:pt>
                <c:pt idx="10394">
                  <c:v>172.5</c:v>
                </c:pt>
                <c:pt idx="10395">
                  <c:v>88</c:v>
                </c:pt>
                <c:pt idx="10396">
                  <c:v>92</c:v>
                </c:pt>
                <c:pt idx="10397">
                  <c:v>190.4</c:v>
                </c:pt>
                <c:pt idx="10398">
                  <c:v>172.5</c:v>
                </c:pt>
                <c:pt idx="10399">
                  <c:v>190.4</c:v>
                </c:pt>
                <c:pt idx="10400">
                  <c:v>53</c:v>
                </c:pt>
                <c:pt idx="10401">
                  <c:v>190.4</c:v>
                </c:pt>
                <c:pt idx="10402">
                  <c:v>190.4</c:v>
                </c:pt>
                <c:pt idx="10403">
                  <c:v>605</c:v>
                </c:pt>
                <c:pt idx="10404">
                  <c:v>69</c:v>
                </c:pt>
                <c:pt idx="10405">
                  <c:v>138</c:v>
                </c:pt>
                <c:pt idx="10406">
                  <c:v>88</c:v>
                </c:pt>
                <c:pt idx="10407">
                  <c:v>92</c:v>
                </c:pt>
                <c:pt idx="10408">
                  <c:v>46</c:v>
                </c:pt>
                <c:pt idx="10409">
                  <c:v>172.5</c:v>
                </c:pt>
                <c:pt idx="10410">
                  <c:v>46</c:v>
                </c:pt>
                <c:pt idx="10411">
                  <c:v>345</c:v>
                </c:pt>
                <c:pt idx="10412">
                  <c:v>345</c:v>
                </c:pt>
                <c:pt idx="10413">
                  <c:v>46</c:v>
                </c:pt>
                <c:pt idx="10414">
                  <c:v>132</c:v>
                </c:pt>
                <c:pt idx="10415">
                  <c:v>220</c:v>
                </c:pt>
                <c:pt idx="10416">
                  <c:v>34.5</c:v>
                </c:pt>
                <c:pt idx="10417">
                  <c:v>121</c:v>
                </c:pt>
                <c:pt idx="10418">
                  <c:v>17.510000000000002</c:v>
                </c:pt>
                <c:pt idx="10419">
                  <c:v>140</c:v>
                </c:pt>
                <c:pt idx="10420">
                  <c:v>88</c:v>
                </c:pt>
                <c:pt idx="10421">
                  <c:v>99</c:v>
                </c:pt>
                <c:pt idx="10422">
                  <c:v>172.5</c:v>
                </c:pt>
                <c:pt idx="10423">
                  <c:v>10</c:v>
                </c:pt>
                <c:pt idx="10424">
                  <c:v>46</c:v>
                </c:pt>
                <c:pt idx="10425">
                  <c:v>44</c:v>
                </c:pt>
                <c:pt idx="10426">
                  <c:v>88</c:v>
                </c:pt>
                <c:pt idx="10427">
                  <c:v>132</c:v>
                </c:pt>
                <c:pt idx="10428">
                  <c:v>44</c:v>
                </c:pt>
                <c:pt idx="10429">
                  <c:v>132</c:v>
                </c:pt>
                <c:pt idx="10430">
                  <c:v>132</c:v>
                </c:pt>
                <c:pt idx="10431">
                  <c:v>100</c:v>
                </c:pt>
                <c:pt idx="10432">
                  <c:v>99</c:v>
                </c:pt>
                <c:pt idx="10433">
                  <c:v>46.69</c:v>
                </c:pt>
                <c:pt idx="10434">
                  <c:v>92</c:v>
                </c:pt>
                <c:pt idx="10435">
                  <c:v>46</c:v>
                </c:pt>
                <c:pt idx="10436">
                  <c:v>55</c:v>
                </c:pt>
                <c:pt idx="10437">
                  <c:v>46</c:v>
                </c:pt>
                <c:pt idx="10438">
                  <c:v>69</c:v>
                </c:pt>
                <c:pt idx="10439">
                  <c:v>46</c:v>
                </c:pt>
                <c:pt idx="10440">
                  <c:v>115</c:v>
                </c:pt>
                <c:pt idx="10441">
                  <c:v>55</c:v>
                </c:pt>
                <c:pt idx="10442">
                  <c:v>124.2</c:v>
                </c:pt>
                <c:pt idx="10443">
                  <c:v>70.03</c:v>
                </c:pt>
                <c:pt idx="10444">
                  <c:v>46</c:v>
                </c:pt>
                <c:pt idx="10445">
                  <c:v>20</c:v>
                </c:pt>
                <c:pt idx="10446">
                  <c:v>80.5</c:v>
                </c:pt>
                <c:pt idx="10447">
                  <c:v>201.6</c:v>
                </c:pt>
                <c:pt idx="10448">
                  <c:v>34.5</c:v>
                </c:pt>
                <c:pt idx="10449">
                  <c:v>242</c:v>
                </c:pt>
                <c:pt idx="10450">
                  <c:v>46</c:v>
                </c:pt>
                <c:pt idx="10451">
                  <c:v>46</c:v>
                </c:pt>
                <c:pt idx="10452">
                  <c:v>46</c:v>
                </c:pt>
                <c:pt idx="10453">
                  <c:v>46</c:v>
                </c:pt>
                <c:pt idx="10454">
                  <c:v>100</c:v>
                </c:pt>
                <c:pt idx="10455">
                  <c:v>46</c:v>
                </c:pt>
                <c:pt idx="10456">
                  <c:v>110</c:v>
                </c:pt>
                <c:pt idx="10457">
                  <c:v>100.8</c:v>
                </c:pt>
                <c:pt idx="10458">
                  <c:v>34.5</c:v>
                </c:pt>
                <c:pt idx="10459">
                  <c:v>80.5</c:v>
                </c:pt>
                <c:pt idx="10460">
                  <c:v>248.4</c:v>
                </c:pt>
                <c:pt idx="10461">
                  <c:v>34.5</c:v>
                </c:pt>
                <c:pt idx="10462">
                  <c:v>46</c:v>
                </c:pt>
                <c:pt idx="10463">
                  <c:v>201.6</c:v>
                </c:pt>
                <c:pt idx="10464">
                  <c:v>46</c:v>
                </c:pt>
                <c:pt idx="10465">
                  <c:v>88</c:v>
                </c:pt>
                <c:pt idx="10466">
                  <c:v>46</c:v>
                </c:pt>
                <c:pt idx="10467">
                  <c:v>88</c:v>
                </c:pt>
                <c:pt idx="10468">
                  <c:v>220</c:v>
                </c:pt>
                <c:pt idx="10469">
                  <c:v>77</c:v>
                </c:pt>
                <c:pt idx="10470">
                  <c:v>132</c:v>
                </c:pt>
                <c:pt idx="10471">
                  <c:v>396</c:v>
                </c:pt>
                <c:pt idx="10472">
                  <c:v>46</c:v>
                </c:pt>
                <c:pt idx="10473">
                  <c:v>99</c:v>
                </c:pt>
                <c:pt idx="10474">
                  <c:v>46</c:v>
                </c:pt>
                <c:pt idx="10475">
                  <c:v>46</c:v>
                </c:pt>
                <c:pt idx="10476">
                  <c:v>46</c:v>
                </c:pt>
                <c:pt idx="10477">
                  <c:v>143</c:v>
                </c:pt>
                <c:pt idx="10478">
                  <c:v>46.69</c:v>
                </c:pt>
                <c:pt idx="10479">
                  <c:v>46</c:v>
                </c:pt>
                <c:pt idx="10480">
                  <c:v>70</c:v>
                </c:pt>
                <c:pt idx="10481">
                  <c:v>88</c:v>
                </c:pt>
                <c:pt idx="10482">
                  <c:v>92</c:v>
                </c:pt>
                <c:pt idx="10483">
                  <c:v>165</c:v>
                </c:pt>
                <c:pt idx="10484">
                  <c:v>95</c:v>
                </c:pt>
                <c:pt idx="10485">
                  <c:v>80.5</c:v>
                </c:pt>
                <c:pt idx="10486">
                  <c:v>92</c:v>
                </c:pt>
                <c:pt idx="10487">
                  <c:v>88</c:v>
                </c:pt>
                <c:pt idx="10488">
                  <c:v>132</c:v>
                </c:pt>
                <c:pt idx="10489">
                  <c:v>92</c:v>
                </c:pt>
                <c:pt idx="10490">
                  <c:v>20</c:v>
                </c:pt>
                <c:pt idx="10491">
                  <c:v>34.5</c:v>
                </c:pt>
                <c:pt idx="10492">
                  <c:v>44</c:v>
                </c:pt>
                <c:pt idx="10493">
                  <c:v>34.5</c:v>
                </c:pt>
                <c:pt idx="10494">
                  <c:v>10</c:v>
                </c:pt>
                <c:pt idx="10495">
                  <c:v>55</c:v>
                </c:pt>
                <c:pt idx="10496">
                  <c:v>55</c:v>
                </c:pt>
                <c:pt idx="10497">
                  <c:v>34.5</c:v>
                </c:pt>
                <c:pt idx="10498">
                  <c:v>46</c:v>
                </c:pt>
                <c:pt idx="10499">
                  <c:v>46</c:v>
                </c:pt>
                <c:pt idx="10500">
                  <c:v>110</c:v>
                </c:pt>
                <c:pt idx="10501">
                  <c:v>69</c:v>
                </c:pt>
                <c:pt idx="10502">
                  <c:v>44</c:v>
                </c:pt>
                <c:pt idx="10503">
                  <c:v>46</c:v>
                </c:pt>
                <c:pt idx="10504">
                  <c:v>190.4</c:v>
                </c:pt>
                <c:pt idx="10505">
                  <c:v>55</c:v>
                </c:pt>
                <c:pt idx="10506">
                  <c:v>99</c:v>
                </c:pt>
                <c:pt idx="10507">
                  <c:v>209</c:v>
                </c:pt>
                <c:pt idx="10508">
                  <c:v>242</c:v>
                </c:pt>
                <c:pt idx="10509">
                  <c:v>121</c:v>
                </c:pt>
                <c:pt idx="10510">
                  <c:v>34.5</c:v>
                </c:pt>
                <c:pt idx="10511">
                  <c:v>132</c:v>
                </c:pt>
                <c:pt idx="10512">
                  <c:v>99</c:v>
                </c:pt>
                <c:pt idx="10513">
                  <c:v>45</c:v>
                </c:pt>
                <c:pt idx="10514">
                  <c:v>44.47</c:v>
                </c:pt>
                <c:pt idx="10515">
                  <c:v>110</c:v>
                </c:pt>
                <c:pt idx="10516">
                  <c:v>34.5</c:v>
                </c:pt>
                <c:pt idx="10517">
                  <c:v>92</c:v>
                </c:pt>
                <c:pt idx="10518">
                  <c:v>69</c:v>
                </c:pt>
                <c:pt idx="10519">
                  <c:v>44</c:v>
                </c:pt>
                <c:pt idx="10520">
                  <c:v>69</c:v>
                </c:pt>
                <c:pt idx="10521">
                  <c:v>70</c:v>
                </c:pt>
                <c:pt idx="10522">
                  <c:v>121</c:v>
                </c:pt>
                <c:pt idx="10523">
                  <c:v>253</c:v>
                </c:pt>
                <c:pt idx="10524">
                  <c:v>165</c:v>
                </c:pt>
                <c:pt idx="10525">
                  <c:v>121</c:v>
                </c:pt>
                <c:pt idx="10526">
                  <c:v>88</c:v>
                </c:pt>
                <c:pt idx="10527">
                  <c:v>121</c:v>
                </c:pt>
                <c:pt idx="10528">
                  <c:v>121</c:v>
                </c:pt>
                <c:pt idx="10529">
                  <c:v>88</c:v>
                </c:pt>
                <c:pt idx="10530">
                  <c:v>46</c:v>
                </c:pt>
                <c:pt idx="10531">
                  <c:v>112</c:v>
                </c:pt>
                <c:pt idx="10532">
                  <c:v>120</c:v>
                </c:pt>
                <c:pt idx="10533">
                  <c:v>69</c:v>
                </c:pt>
                <c:pt idx="10534">
                  <c:v>88</c:v>
                </c:pt>
                <c:pt idx="10535">
                  <c:v>46</c:v>
                </c:pt>
                <c:pt idx="10536">
                  <c:v>187</c:v>
                </c:pt>
                <c:pt idx="10537">
                  <c:v>69</c:v>
                </c:pt>
                <c:pt idx="10538">
                  <c:v>46</c:v>
                </c:pt>
                <c:pt idx="10539">
                  <c:v>110</c:v>
                </c:pt>
                <c:pt idx="10540">
                  <c:v>345</c:v>
                </c:pt>
                <c:pt idx="10541">
                  <c:v>110</c:v>
                </c:pt>
                <c:pt idx="10542">
                  <c:v>121</c:v>
                </c:pt>
                <c:pt idx="10543">
                  <c:v>34.5</c:v>
                </c:pt>
                <c:pt idx="10544">
                  <c:v>34.5</c:v>
                </c:pt>
                <c:pt idx="10545">
                  <c:v>121</c:v>
                </c:pt>
                <c:pt idx="10546">
                  <c:v>103.5</c:v>
                </c:pt>
                <c:pt idx="10547">
                  <c:v>99</c:v>
                </c:pt>
                <c:pt idx="10548">
                  <c:v>121</c:v>
                </c:pt>
                <c:pt idx="10549">
                  <c:v>46</c:v>
                </c:pt>
                <c:pt idx="10550">
                  <c:v>132</c:v>
                </c:pt>
                <c:pt idx="10551">
                  <c:v>110</c:v>
                </c:pt>
                <c:pt idx="10552">
                  <c:v>160</c:v>
                </c:pt>
                <c:pt idx="10553">
                  <c:v>132</c:v>
                </c:pt>
                <c:pt idx="10554">
                  <c:v>46</c:v>
                </c:pt>
                <c:pt idx="10555">
                  <c:v>88</c:v>
                </c:pt>
                <c:pt idx="10556">
                  <c:v>110</c:v>
                </c:pt>
                <c:pt idx="10557">
                  <c:v>110</c:v>
                </c:pt>
                <c:pt idx="10558">
                  <c:v>55</c:v>
                </c:pt>
                <c:pt idx="10559">
                  <c:v>46</c:v>
                </c:pt>
                <c:pt idx="10560">
                  <c:v>89.6</c:v>
                </c:pt>
                <c:pt idx="10561">
                  <c:v>121</c:v>
                </c:pt>
                <c:pt idx="10562">
                  <c:v>99</c:v>
                </c:pt>
                <c:pt idx="10563">
                  <c:v>172.5</c:v>
                </c:pt>
                <c:pt idx="10564">
                  <c:v>138</c:v>
                </c:pt>
                <c:pt idx="10565">
                  <c:v>172.5</c:v>
                </c:pt>
                <c:pt idx="10566">
                  <c:v>10</c:v>
                </c:pt>
                <c:pt idx="10567">
                  <c:v>30</c:v>
                </c:pt>
                <c:pt idx="10568">
                  <c:v>345</c:v>
                </c:pt>
                <c:pt idx="10569">
                  <c:v>46</c:v>
                </c:pt>
                <c:pt idx="10570">
                  <c:v>34.5</c:v>
                </c:pt>
                <c:pt idx="10571">
                  <c:v>132</c:v>
                </c:pt>
                <c:pt idx="10572">
                  <c:v>55</c:v>
                </c:pt>
                <c:pt idx="10573">
                  <c:v>88</c:v>
                </c:pt>
                <c:pt idx="10574">
                  <c:v>55</c:v>
                </c:pt>
                <c:pt idx="10575">
                  <c:v>132</c:v>
                </c:pt>
                <c:pt idx="10576">
                  <c:v>93.37</c:v>
                </c:pt>
                <c:pt idx="10577">
                  <c:v>220</c:v>
                </c:pt>
                <c:pt idx="10578">
                  <c:v>67.2</c:v>
                </c:pt>
                <c:pt idx="10579">
                  <c:v>55</c:v>
                </c:pt>
                <c:pt idx="10580">
                  <c:v>172.5</c:v>
                </c:pt>
                <c:pt idx="10581">
                  <c:v>132</c:v>
                </c:pt>
                <c:pt idx="10582">
                  <c:v>121</c:v>
                </c:pt>
                <c:pt idx="10583">
                  <c:v>121</c:v>
                </c:pt>
                <c:pt idx="10584">
                  <c:v>99</c:v>
                </c:pt>
                <c:pt idx="10585">
                  <c:v>46</c:v>
                </c:pt>
                <c:pt idx="10586">
                  <c:v>78.400000000000006</c:v>
                </c:pt>
                <c:pt idx="10587">
                  <c:v>80.5</c:v>
                </c:pt>
                <c:pt idx="10588">
                  <c:v>172.5</c:v>
                </c:pt>
                <c:pt idx="10589">
                  <c:v>172.5</c:v>
                </c:pt>
                <c:pt idx="10590">
                  <c:v>121</c:v>
                </c:pt>
                <c:pt idx="10591">
                  <c:v>99</c:v>
                </c:pt>
                <c:pt idx="10592">
                  <c:v>55</c:v>
                </c:pt>
                <c:pt idx="10593">
                  <c:v>100.8</c:v>
                </c:pt>
                <c:pt idx="10594">
                  <c:v>172.5</c:v>
                </c:pt>
                <c:pt idx="10595">
                  <c:v>46</c:v>
                </c:pt>
                <c:pt idx="10596">
                  <c:v>88</c:v>
                </c:pt>
                <c:pt idx="10597">
                  <c:v>34.5</c:v>
                </c:pt>
                <c:pt idx="10598">
                  <c:v>20</c:v>
                </c:pt>
                <c:pt idx="10599">
                  <c:v>172.5</c:v>
                </c:pt>
                <c:pt idx="10600">
                  <c:v>172.5</c:v>
                </c:pt>
                <c:pt idx="10601">
                  <c:v>121</c:v>
                </c:pt>
                <c:pt idx="10602">
                  <c:v>172.5</c:v>
                </c:pt>
                <c:pt idx="10603">
                  <c:v>55</c:v>
                </c:pt>
                <c:pt idx="10604">
                  <c:v>46</c:v>
                </c:pt>
                <c:pt idx="10605">
                  <c:v>34.5</c:v>
                </c:pt>
                <c:pt idx="10606">
                  <c:v>93.37</c:v>
                </c:pt>
                <c:pt idx="10607">
                  <c:v>46</c:v>
                </c:pt>
                <c:pt idx="10608">
                  <c:v>55</c:v>
                </c:pt>
                <c:pt idx="10609">
                  <c:v>172.5</c:v>
                </c:pt>
                <c:pt idx="10610">
                  <c:v>34.5</c:v>
                </c:pt>
                <c:pt idx="10611">
                  <c:v>100.8</c:v>
                </c:pt>
                <c:pt idx="10612">
                  <c:v>218.5</c:v>
                </c:pt>
                <c:pt idx="10613">
                  <c:v>46</c:v>
                </c:pt>
                <c:pt idx="10614">
                  <c:v>88</c:v>
                </c:pt>
                <c:pt idx="10615">
                  <c:v>92</c:v>
                </c:pt>
                <c:pt idx="10616">
                  <c:v>55</c:v>
                </c:pt>
                <c:pt idx="10617">
                  <c:v>88</c:v>
                </c:pt>
                <c:pt idx="10618">
                  <c:v>99</c:v>
                </c:pt>
                <c:pt idx="10619">
                  <c:v>132</c:v>
                </c:pt>
                <c:pt idx="10620">
                  <c:v>88</c:v>
                </c:pt>
                <c:pt idx="10621">
                  <c:v>165</c:v>
                </c:pt>
                <c:pt idx="10622">
                  <c:v>99</c:v>
                </c:pt>
                <c:pt idx="10623">
                  <c:v>172.5</c:v>
                </c:pt>
                <c:pt idx="10624">
                  <c:v>99</c:v>
                </c:pt>
                <c:pt idx="10625">
                  <c:v>99</c:v>
                </c:pt>
                <c:pt idx="10626">
                  <c:v>81</c:v>
                </c:pt>
                <c:pt idx="10627">
                  <c:v>20</c:v>
                </c:pt>
                <c:pt idx="10628">
                  <c:v>55</c:v>
                </c:pt>
                <c:pt idx="10629">
                  <c:v>35</c:v>
                </c:pt>
                <c:pt idx="10630">
                  <c:v>55</c:v>
                </c:pt>
                <c:pt idx="10631">
                  <c:v>264</c:v>
                </c:pt>
                <c:pt idx="10632">
                  <c:v>77</c:v>
                </c:pt>
                <c:pt idx="10633">
                  <c:v>77</c:v>
                </c:pt>
                <c:pt idx="10634">
                  <c:v>110</c:v>
                </c:pt>
                <c:pt idx="10635">
                  <c:v>77</c:v>
                </c:pt>
                <c:pt idx="10636">
                  <c:v>352</c:v>
                </c:pt>
                <c:pt idx="10637">
                  <c:v>55</c:v>
                </c:pt>
                <c:pt idx="10638">
                  <c:v>5</c:v>
                </c:pt>
                <c:pt idx="10639">
                  <c:v>55</c:v>
                </c:pt>
                <c:pt idx="10640">
                  <c:v>154</c:v>
                </c:pt>
                <c:pt idx="10641">
                  <c:v>77</c:v>
                </c:pt>
                <c:pt idx="10642">
                  <c:v>20</c:v>
                </c:pt>
                <c:pt idx="10643">
                  <c:v>88</c:v>
                </c:pt>
                <c:pt idx="10644">
                  <c:v>99</c:v>
                </c:pt>
                <c:pt idx="10645">
                  <c:v>165</c:v>
                </c:pt>
                <c:pt idx="10646">
                  <c:v>70</c:v>
                </c:pt>
                <c:pt idx="10647">
                  <c:v>110</c:v>
                </c:pt>
                <c:pt idx="10648">
                  <c:v>99</c:v>
                </c:pt>
                <c:pt idx="10649">
                  <c:v>55</c:v>
                </c:pt>
                <c:pt idx="10650">
                  <c:v>132</c:v>
                </c:pt>
                <c:pt idx="10651">
                  <c:v>172.5</c:v>
                </c:pt>
                <c:pt idx="10652">
                  <c:v>50.75</c:v>
                </c:pt>
                <c:pt idx="10653">
                  <c:v>88</c:v>
                </c:pt>
                <c:pt idx="10654">
                  <c:v>88</c:v>
                </c:pt>
                <c:pt idx="10655">
                  <c:v>20</c:v>
                </c:pt>
                <c:pt idx="10656">
                  <c:v>121</c:v>
                </c:pt>
                <c:pt idx="10657">
                  <c:v>172.5</c:v>
                </c:pt>
                <c:pt idx="10658">
                  <c:v>172.5</c:v>
                </c:pt>
                <c:pt idx="10659">
                  <c:v>172.5</c:v>
                </c:pt>
                <c:pt idx="10660">
                  <c:v>10</c:v>
                </c:pt>
                <c:pt idx="10661">
                  <c:v>88</c:v>
                </c:pt>
                <c:pt idx="10662">
                  <c:v>5</c:v>
                </c:pt>
                <c:pt idx="10663">
                  <c:v>5</c:v>
                </c:pt>
                <c:pt idx="10664">
                  <c:v>132</c:v>
                </c:pt>
                <c:pt idx="10665">
                  <c:v>209</c:v>
                </c:pt>
                <c:pt idx="10666">
                  <c:v>24</c:v>
                </c:pt>
                <c:pt idx="10667">
                  <c:v>88</c:v>
                </c:pt>
                <c:pt idx="10668">
                  <c:v>24</c:v>
                </c:pt>
                <c:pt idx="10669">
                  <c:v>44.47</c:v>
                </c:pt>
                <c:pt idx="10670">
                  <c:v>201.6</c:v>
                </c:pt>
                <c:pt idx="10671">
                  <c:v>308</c:v>
                </c:pt>
                <c:pt idx="10672">
                  <c:v>55</c:v>
                </c:pt>
                <c:pt idx="10673">
                  <c:v>110</c:v>
                </c:pt>
                <c:pt idx="10674">
                  <c:v>55</c:v>
                </c:pt>
                <c:pt idx="10675">
                  <c:v>352</c:v>
                </c:pt>
                <c:pt idx="10676">
                  <c:v>345</c:v>
                </c:pt>
                <c:pt idx="10677">
                  <c:v>88</c:v>
                </c:pt>
                <c:pt idx="10678">
                  <c:v>172.5</c:v>
                </c:pt>
                <c:pt idx="10679">
                  <c:v>124.2</c:v>
                </c:pt>
                <c:pt idx="10680">
                  <c:v>154</c:v>
                </c:pt>
                <c:pt idx="10681">
                  <c:v>88</c:v>
                </c:pt>
                <c:pt idx="10682">
                  <c:v>88</c:v>
                </c:pt>
                <c:pt idx="10683">
                  <c:v>345</c:v>
                </c:pt>
                <c:pt idx="10684">
                  <c:v>99</c:v>
                </c:pt>
                <c:pt idx="10685">
                  <c:v>99</c:v>
                </c:pt>
                <c:pt idx="10686">
                  <c:v>53</c:v>
                </c:pt>
                <c:pt idx="10687">
                  <c:v>345</c:v>
                </c:pt>
                <c:pt idx="10688">
                  <c:v>40</c:v>
                </c:pt>
                <c:pt idx="10689">
                  <c:v>172.5</c:v>
                </c:pt>
                <c:pt idx="10690">
                  <c:v>172.5</c:v>
                </c:pt>
                <c:pt idx="10691">
                  <c:v>172.5</c:v>
                </c:pt>
                <c:pt idx="10692">
                  <c:v>172.5</c:v>
                </c:pt>
                <c:pt idx="10693">
                  <c:v>172.5</c:v>
                </c:pt>
                <c:pt idx="10694">
                  <c:v>172.5</c:v>
                </c:pt>
                <c:pt idx="10695">
                  <c:v>172.5</c:v>
                </c:pt>
                <c:pt idx="10696">
                  <c:v>89.6</c:v>
                </c:pt>
                <c:pt idx="10697">
                  <c:v>264</c:v>
                </c:pt>
                <c:pt idx="10698">
                  <c:v>286</c:v>
                </c:pt>
                <c:pt idx="10699">
                  <c:v>172.5</c:v>
                </c:pt>
                <c:pt idx="10700">
                  <c:v>99</c:v>
                </c:pt>
                <c:pt idx="10701">
                  <c:v>165</c:v>
                </c:pt>
                <c:pt idx="10702">
                  <c:v>40</c:v>
                </c:pt>
                <c:pt idx="10703">
                  <c:v>138</c:v>
                </c:pt>
                <c:pt idx="10704">
                  <c:v>55</c:v>
                </c:pt>
                <c:pt idx="10705">
                  <c:v>132</c:v>
                </c:pt>
                <c:pt idx="10706">
                  <c:v>172.5</c:v>
                </c:pt>
                <c:pt idx="10707">
                  <c:v>172.5</c:v>
                </c:pt>
                <c:pt idx="10708">
                  <c:v>132</c:v>
                </c:pt>
                <c:pt idx="10709">
                  <c:v>89.6</c:v>
                </c:pt>
                <c:pt idx="10710">
                  <c:v>121</c:v>
                </c:pt>
                <c:pt idx="10711">
                  <c:v>121</c:v>
                </c:pt>
                <c:pt idx="10712">
                  <c:v>172.5</c:v>
                </c:pt>
                <c:pt idx="10713">
                  <c:v>172.5</c:v>
                </c:pt>
                <c:pt idx="10714">
                  <c:v>345</c:v>
                </c:pt>
                <c:pt idx="10715">
                  <c:v>99</c:v>
                </c:pt>
                <c:pt idx="10716">
                  <c:v>345</c:v>
                </c:pt>
                <c:pt idx="10717">
                  <c:v>132</c:v>
                </c:pt>
                <c:pt idx="10718">
                  <c:v>121</c:v>
                </c:pt>
                <c:pt idx="10719">
                  <c:v>40</c:v>
                </c:pt>
                <c:pt idx="10720">
                  <c:v>345</c:v>
                </c:pt>
                <c:pt idx="10721">
                  <c:v>77</c:v>
                </c:pt>
                <c:pt idx="10722">
                  <c:v>20</c:v>
                </c:pt>
                <c:pt idx="10723">
                  <c:v>15</c:v>
                </c:pt>
                <c:pt idx="10724">
                  <c:v>88</c:v>
                </c:pt>
                <c:pt idx="10725">
                  <c:v>132</c:v>
                </c:pt>
                <c:pt idx="10726">
                  <c:v>220</c:v>
                </c:pt>
                <c:pt idx="10727">
                  <c:v>121</c:v>
                </c:pt>
                <c:pt idx="10728">
                  <c:v>176</c:v>
                </c:pt>
                <c:pt idx="10729">
                  <c:v>848</c:v>
                </c:pt>
                <c:pt idx="10730">
                  <c:v>132</c:v>
                </c:pt>
                <c:pt idx="10731">
                  <c:v>132</c:v>
                </c:pt>
                <c:pt idx="10732">
                  <c:v>110</c:v>
                </c:pt>
                <c:pt idx="10733">
                  <c:v>280</c:v>
                </c:pt>
                <c:pt idx="10734">
                  <c:v>20</c:v>
                </c:pt>
                <c:pt idx="10735">
                  <c:v>88</c:v>
                </c:pt>
                <c:pt idx="10736">
                  <c:v>30</c:v>
                </c:pt>
                <c:pt idx="10737">
                  <c:v>198</c:v>
                </c:pt>
                <c:pt idx="10738">
                  <c:v>88</c:v>
                </c:pt>
                <c:pt idx="10739">
                  <c:v>10</c:v>
                </c:pt>
                <c:pt idx="10740">
                  <c:v>10</c:v>
                </c:pt>
                <c:pt idx="10741">
                  <c:v>99</c:v>
                </c:pt>
                <c:pt idx="10742">
                  <c:v>15</c:v>
                </c:pt>
                <c:pt idx="10743">
                  <c:v>15</c:v>
                </c:pt>
                <c:pt idx="10744">
                  <c:v>201.6</c:v>
                </c:pt>
                <c:pt idx="10745">
                  <c:v>132</c:v>
                </c:pt>
                <c:pt idx="10746">
                  <c:v>55</c:v>
                </c:pt>
                <c:pt idx="10747">
                  <c:v>352</c:v>
                </c:pt>
                <c:pt idx="10748">
                  <c:v>132</c:v>
                </c:pt>
                <c:pt idx="10749">
                  <c:v>20</c:v>
                </c:pt>
                <c:pt idx="10750">
                  <c:v>110</c:v>
                </c:pt>
                <c:pt idx="10751">
                  <c:v>36.659999999999997</c:v>
                </c:pt>
                <c:pt idx="10752">
                  <c:v>110</c:v>
                </c:pt>
                <c:pt idx="10753">
                  <c:v>121</c:v>
                </c:pt>
                <c:pt idx="10754">
                  <c:v>168</c:v>
                </c:pt>
                <c:pt idx="10755">
                  <c:v>201.6</c:v>
                </c:pt>
                <c:pt idx="10756">
                  <c:v>55</c:v>
                </c:pt>
                <c:pt idx="10757">
                  <c:v>53</c:v>
                </c:pt>
                <c:pt idx="10758">
                  <c:v>55</c:v>
                </c:pt>
                <c:pt idx="10759">
                  <c:v>132</c:v>
                </c:pt>
                <c:pt idx="10760">
                  <c:v>110</c:v>
                </c:pt>
                <c:pt idx="10761">
                  <c:v>99</c:v>
                </c:pt>
                <c:pt idx="10762">
                  <c:v>132</c:v>
                </c:pt>
                <c:pt idx="10763">
                  <c:v>15</c:v>
                </c:pt>
                <c:pt idx="10764">
                  <c:v>20</c:v>
                </c:pt>
                <c:pt idx="10765">
                  <c:v>561</c:v>
                </c:pt>
                <c:pt idx="10766">
                  <c:v>10</c:v>
                </c:pt>
                <c:pt idx="10767">
                  <c:v>132</c:v>
                </c:pt>
                <c:pt idx="10768">
                  <c:v>121</c:v>
                </c:pt>
                <c:pt idx="10769">
                  <c:v>94.03</c:v>
                </c:pt>
                <c:pt idx="10770">
                  <c:v>99</c:v>
                </c:pt>
                <c:pt idx="10771">
                  <c:v>10</c:v>
                </c:pt>
                <c:pt idx="10772">
                  <c:v>88</c:v>
                </c:pt>
                <c:pt idx="10773">
                  <c:v>55</c:v>
                </c:pt>
                <c:pt idx="10774">
                  <c:v>88</c:v>
                </c:pt>
                <c:pt idx="10775">
                  <c:v>5</c:v>
                </c:pt>
                <c:pt idx="10776">
                  <c:v>101.49</c:v>
                </c:pt>
                <c:pt idx="10777">
                  <c:v>121</c:v>
                </c:pt>
                <c:pt idx="10778">
                  <c:v>121</c:v>
                </c:pt>
                <c:pt idx="10779">
                  <c:v>132</c:v>
                </c:pt>
                <c:pt idx="10780">
                  <c:v>10</c:v>
                </c:pt>
                <c:pt idx="10781">
                  <c:v>30</c:v>
                </c:pt>
                <c:pt idx="10782">
                  <c:v>360</c:v>
                </c:pt>
                <c:pt idx="10783">
                  <c:v>121</c:v>
                </c:pt>
                <c:pt idx="10784">
                  <c:v>99</c:v>
                </c:pt>
                <c:pt idx="10785">
                  <c:v>25.37</c:v>
                </c:pt>
                <c:pt idx="10786">
                  <c:v>99</c:v>
                </c:pt>
                <c:pt idx="10787">
                  <c:v>10</c:v>
                </c:pt>
                <c:pt idx="10788">
                  <c:v>30</c:v>
                </c:pt>
                <c:pt idx="10789">
                  <c:v>55</c:v>
                </c:pt>
                <c:pt idx="10790">
                  <c:v>25</c:v>
                </c:pt>
                <c:pt idx="10791">
                  <c:v>15</c:v>
                </c:pt>
                <c:pt idx="10792">
                  <c:v>15</c:v>
                </c:pt>
                <c:pt idx="10793">
                  <c:v>121</c:v>
                </c:pt>
                <c:pt idx="10794">
                  <c:v>15</c:v>
                </c:pt>
                <c:pt idx="10795">
                  <c:v>10</c:v>
                </c:pt>
                <c:pt idx="10796">
                  <c:v>99</c:v>
                </c:pt>
                <c:pt idx="10797">
                  <c:v>88</c:v>
                </c:pt>
                <c:pt idx="10798">
                  <c:v>88</c:v>
                </c:pt>
                <c:pt idx="10799">
                  <c:v>10</c:v>
                </c:pt>
                <c:pt idx="10800">
                  <c:v>280</c:v>
                </c:pt>
                <c:pt idx="10801">
                  <c:v>40</c:v>
                </c:pt>
                <c:pt idx="10802">
                  <c:v>26.5</c:v>
                </c:pt>
                <c:pt idx="10803">
                  <c:v>88</c:v>
                </c:pt>
                <c:pt idx="10804">
                  <c:v>280</c:v>
                </c:pt>
                <c:pt idx="10805">
                  <c:v>15</c:v>
                </c:pt>
                <c:pt idx="10806">
                  <c:v>20</c:v>
                </c:pt>
                <c:pt idx="10807">
                  <c:v>187</c:v>
                </c:pt>
                <c:pt idx="10808">
                  <c:v>26.5</c:v>
                </c:pt>
                <c:pt idx="10809">
                  <c:v>50.75</c:v>
                </c:pt>
                <c:pt idx="10810">
                  <c:v>201.6</c:v>
                </c:pt>
                <c:pt idx="10811">
                  <c:v>70</c:v>
                </c:pt>
                <c:pt idx="10812">
                  <c:v>100.8</c:v>
                </c:pt>
                <c:pt idx="10813">
                  <c:v>88</c:v>
                </c:pt>
                <c:pt idx="10814">
                  <c:v>15</c:v>
                </c:pt>
                <c:pt idx="10815">
                  <c:v>99</c:v>
                </c:pt>
                <c:pt idx="10816">
                  <c:v>110</c:v>
                </c:pt>
                <c:pt idx="10817">
                  <c:v>110</c:v>
                </c:pt>
                <c:pt idx="10818">
                  <c:v>110</c:v>
                </c:pt>
                <c:pt idx="10819">
                  <c:v>110</c:v>
                </c:pt>
                <c:pt idx="10820">
                  <c:v>110</c:v>
                </c:pt>
                <c:pt idx="10821">
                  <c:v>99</c:v>
                </c:pt>
                <c:pt idx="10822">
                  <c:v>110</c:v>
                </c:pt>
                <c:pt idx="10823">
                  <c:v>110</c:v>
                </c:pt>
                <c:pt idx="10824">
                  <c:v>110</c:v>
                </c:pt>
                <c:pt idx="10825">
                  <c:v>110</c:v>
                </c:pt>
                <c:pt idx="10826">
                  <c:v>55</c:v>
                </c:pt>
                <c:pt idx="10827">
                  <c:v>88</c:v>
                </c:pt>
                <c:pt idx="10828">
                  <c:v>88</c:v>
                </c:pt>
                <c:pt idx="10829">
                  <c:v>100.8</c:v>
                </c:pt>
                <c:pt idx="10830">
                  <c:v>70</c:v>
                </c:pt>
                <c:pt idx="10831">
                  <c:v>20</c:v>
                </c:pt>
                <c:pt idx="10832">
                  <c:v>25</c:v>
                </c:pt>
                <c:pt idx="10833">
                  <c:v>78.400000000000006</c:v>
                </c:pt>
                <c:pt idx="10834">
                  <c:v>99</c:v>
                </c:pt>
                <c:pt idx="10835">
                  <c:v>110</c:v>
                </c:pt>
                <c:pt idx="10836">
                  <c:v>848</c:v>
                </c:pt>
                <c:pt idx="10837">
                  <c:v>110</c:v>
                </c:pt>
                <c:pt idx="10838">
                  <c:v>110</c:v>
                </c:pt>
                <c:pt idx="10839">
                  <c:v>110</c:v>
                </c:pt>
                <c:pt idx="10840">
                  <c:v>110</c:v>
                </c:pt>
                <c:pt idx="10841">
                  <c:v>110</c:v>
                </c:pt>
                <c:pt idx="10842">
                  <c:v>110</c:v>
                </c:pt>
                <c:pt idx="10843">
                  <c:v>88</c:v>
                </c:pt>
                <c:pt idx="10844">
                  <c:v>110</c:v>
                </c:pt>
                <c:pt idx="10845">
                  <c:v>100.8</c:v>
                </c:pt>
                <c:pt idx="10846">
                  <c:v>110</c:v>
                </c:pt>
                <c:pt idx="10847">
                  <c:v>100.8</c:v>
                </c:pt>
                <c:pt idx="10848">
                  <c:v>88</c:v>
                </c:pt>
                <c:pt idx="10849">
                  <c:v>184</c:v>
                </c:pt>
                <c:pt idx="10850">
                  <c:v>5</c:v>
                </c:pt>
                <c:pt idx="10851">
                  <c:v>88</c:v>
                </c:pt>
                <c:pt idx="10852">
                  <c:v>50</c:v>
                </c:pt>
                <c:pt idx="10853">
                  <c:v>252.11</c:v>
                </c:pt>
                <c:pt idx="10854">
                  <c:v>116.73</c:v>
                </c:pt>
                <c:pt idx="10855">
                  <c:v>92</c:v>
                </c:pt>
                <c:pt idx="10856">
                  <c:v>15</c:v>
                </c:pt>
                <c:pt idx="10857">
                  <c:v>140</c:v>
                </c:pt>
                <c:pt idx="10858">
                  <c:v>99</c:v>
                </c:pt>
                <c:pt idx="10859">
                  <c:v>88</c:v>
                </c:pt>
                <c:pt idx="10860">
                  <c:v>110</c:v>
                </c:pt>
                <c:pt idx="10861">
                  <c:v>140</c:v>
                </c:pt>
                <c:pt idx="10862">
                  <c:v>100.8</c:v>
                </c:pt>
                <c:pt idx="10863">
                  <c:v>88</c:v>
                </c:pt>
                <c:pt idx="10864">
                  <c:v>20</c:v>
                </c:pt>
                <c:pt idx="10865">
                  <c:v>110</c:v>
                </c:pt>
                <c:pt idx="10866">
                  <c:v>176</c:v>
                </c:pt>
                <c:pt idx="10867">
                  <c:v>55</c:v>
                </c:pt>
                <c:pt idx="10868">
                  <c:v>36</c:v>
                </c:pt>
                <c:pt idx="10869">
                  <c:v>99</c:v>
                </c:pt>
                <c:pt idx="10870">
                  <c:v>20</c:v>
                </c:pt>
                <c:pt idx="10871">
                  <c:v>336</c:v>
                </c:pt>
                <c:pt idx="10872">
                  <c:v>99</c:v>
                </c:pt>
                <c:pt idx="10873">
                  <c:v>176</c:v>
                </c:pt>
                <c:pt idx="10874">
                  <c:v>190</c:v>
                </c:pt>
                <c:pt idx="10875">
                  <c:v>15</c:v>
                </c:pt>
                <c:pt idx="10876">
                  <c:v>10</c:v>
                </c:pt>
                <c:pt idx="10877">
                  <c:v>10</c:v>
                </c:pt>
                <c:pt idx="10878">
                  <c:v>99</c:v>
                </c:pt>
                <c:pt idx="10879">
                  <c:v>88</c:v>
                </c:pt>
                <c:pt idx="10880">
                  <c:v>70</c:v>
                </c:pt>
                <c:pt idx="10881">
                  <c:v>15</c:v>
                </c:pt>
                <c:pt idx="10882">
                  <c:v>96.42</c:v>
                </c:pt>
                <c:pt idx="10883">
                  <c:v>35</c:v>
                </c:pt>
                <c:pt idx="10884">
                  <c:v>99</c:v>
                </c:pt>
                <c:pt idx="10885">
                  <c:v>44.42</c:v>
                </c:pt>
                <c:pt idx="10886">
                  <c:v>15</c:v>
                </c:pt>
                <c:pt idx="10887">
                  <c:v>165</c:v>
                </c:pt>
                <c:pt idx="10888">
                  <c:v>165</c:v>
                </c:pt>
                <c:pt idx="10889">
                  <c:v>190</c:v>
                </c:pt>
                <c:pt idx="10890">
                  <c:v>99</c:v>
                </c:pt>
                <c:pt idx="10891">
                  <c:v>88</c:v>
                </c:pt>
                <c:pt idx="10892">
                  <c:v>99</c:v>
                </c:pt>
                <c:pt idx="10893">
                  <c:v>70</c:v>
                </c:pt>
                <c:pt idx="10894">
                  <c:v>10</c:v>
                </c:pt>
                <c:pt idx="10895">
                  <c:v>99</c:v>
                </c:pt>
                <c:pt idx="10896">
                  <c:v>190.4</c:v>
                </c:pt>
                <c:pt idx="10897">
                  <c:v>105</c:v>
                </c:pt>
                <c:pt idx="10898">
                  <c:v>95</c:v>
                </c:pt>
                <c:pt idx="10899">
                  <c:v>99</c:v>
                </c:pt>
                <c:pt idx="10900">
                  <c:v>15</c:v>
                </c:pt>
                <c:pt idx="10901">
                  <c:v>43</c:v>
                </c:pt>
                <c:pt idx="10902">
                  <c:v>77</c:v>
                </c:pt>
                <c:pt idx="10903">
                  <c:v>15</c:v>
                </c:pt>
                <c:pt idx="10904">
                  <c:v>55</c:v>
                </c:pt>
                <c:pt idx="10905">
                  <c:v>66</c:v>
                </c:pt>
                <c:pt idx="10906">
                  <c:v>35.53</c:v>
                </c:pt>
                <c:pt idx="10907">
                  <c:v>67.2</c:v>
                </c:pt>
                <c:pt idx="10908">
                  <c:v>5</c:v>
                </c:pt>
                <c:pt idx="10909">
                  <c:v>99</c:v>
                </c:pt>
                <c:pt idx="10910">
                  <c:v>280</c:v>
                </c:pt>
                <c:pt idx="10911">
                  <c:v>20</c:v>
                </c:pt>
                <c:pt idx="10912">
                  <c:v>10</c:v>
                </c:pt>
                <c:pt idx="10913">
                  <c:v>50.75</c:v>
                </c:pt>
                <c:pt idx="10914">
                  <c:v>57.5</c:v>
                </c:pt>
                <c:pt idx="10915">
                  <c:v>20</c:v>
                </c:pt>
                <c:pt idx="10916">
                  <c:v>10</c:v>
                </c:pt>
                <c:pt idx="10917">
                  <c:v>187</c:v>
                </c:pt>
                <c:pt idx="10918">
                  <c:v>20</c:v>
                </c:pt>
                <c:pt idx="10919">
                  <c:v>99</c:v>
                </c:pt>
                <c:pt idx="10920">
                  <c:v>36</c:v>
                </c:pt>
                <c:pt idx="10921">
                  <c:v>168</c:v>
                </c:pt>
                <c:pt idx="10922">
                  <c:v>35.53</c:v>
                </c:pt>
                <c:pt idx="10923">
                  <c:v>99</c:v>
                </c:pt>
                <c:pt idx="10924">
                  <c:v>35.53</c:v>
                </c:pt>
                <c:pt idx="10925">
                  <c:v>207</c:v>
                </c:pt>
                <c:pt idx="10926">
                  <c:v>140</c:v>
                </c:pt>
                <c:pt idx="10927">
                  <c:v>55.82</c:v>
                </c:pt>
                <c:pt idx="10928">
                  <c:v>10</c:v>
                </c:pt>
                <c:pt idx="10929">
                  <c:v>230</c:v>
                </c:pt>
                <c:pt idx="10930">
                  <c:v>99</c:v>
                </c:pt>
                <c:pt idx="10931">
                  <c:v>123.2</c:v>
                </c:pt>
                <c:pt idx="10932">
                  <c:v>53</c:v>
                </c:pt>
                <c:pt idx="10933">
                  <c:v>15</c:v>
                </c:pt>
                <c:pt idx="10934">
                  <c:v>123.2</c:v>
                </c:pt>
                <c:pt idx="10935">
                  <c:v>67.2</c:v>
                </c:pt>
                <c:pt idx="10936">
                  <c:v>280</c:v>
                </c:pt>
                <c:pt idx="10937">
                  <c:v>123.2</c:v>
                </c:pt>
                <c:pt idx="10938">
                  <c:v>40</c:v>
                </c:pt>
                <c:pt idx="10939">
                  <c:v>26.5</c:v>
                </c:pt>
                <c:pt idx="10940">
                  <c:v>20</c:v>
                </c:pt>
                <c:pt idx="10941">
                  <c:v>67.2</c:v>
                </c:pt>
                <c:pt idx="10942">
                  <c:v>15</c:v>
                </c:pt>
                <c:pt idx="10943">
                  <c:v>100.8</c:v>
                </c:pt>
                <c:pt idx="10944">
                  <c:v>20</c:v>
                </c:pt>
                <c:pt idx="10945">
                  <c:v>89.6</c:v>
                </c:pt>
                <c:pt idx="10946">
                  <c:v>35.53</c:v>
                </c:pt>
                <c:pt idx="10947">
                  <c:v>70</c:v>
                </c:pt>
                <c:pt idx="10948">
                  <c:v>70</c:v>
                </c:pt>
                <c:pt idx="10949">
                  <c:v>77</c:v>
                </c:pt>
                <c:pt idx="10950">
                  <c:v>106</c:v>
                </c:pt>
                <c:pt idx="10951">
                  <c:v>100.8</c:v>
                </c:pt>
                <c:pt idx="10952">
                  <c:v>35.53</c:v>
                </c:pt>
                <c:pt idx="10953">
                  <c:v>360</c:v>
                </c:pt>
                <c:pt idx="10954">
                  <c:v>25</c:v>
                </c:pt>
                <c:pt idx="10955">
                  <c:v>70</c:v>
                </c:pt>
                <c:pt idx="10956">
                  <c:v>20</c:v>
                </c:pt>
                <c:pt idx="10957">
                  <c:v>134.4</c:v>
                </c:pt>
                <c:pt idx="10958">
                  <c:v>123.2</c:v>
                </c:pt>
                <c:pt idx="10959">
                  <c:v>43.42</c:v>
                </c:pt>
                <c:pt idx="10960">
                  <c:v>140</c:v>
                </c:pt>
                <c:pt idx="10961">
                  <c:v>89.6</c:v>
                </c:pt>
                <c:pt idx="10962">
                  <c:v>15</c:v>
                </c:pt>
                <c:pt idx="10963">
                  <c:v>89.6</c:v>
                </c:pt>
                <c:pt idx="10964">
                  <c:v>15</c:v>
                </c:pt>
                <c:pt idx="10965">
                  <c:v>170</c:v>
                </c:pt>
                <c:pt idx="10966">
                  <c:v>96.42</c:v>
                </c:pt>
                <c:pt idx="10967">
                  <c:v>200</c:v>
                </c:pt>
                <c:pt idx="10968">
                  <c:v>15</c:v>
                </c:pt>
                <c:pt idx="10969">
                  <c:v>34.5</c:v>
                </c:pt>
                <c:pt idx="10970">
                  <c:v>68.66</c:v>
                </c:pt>
                <c:pt idx="10971">
                  <c:v>100</c:v>
                </c:pt>
                <c:pt idx="10972">
                  <c:v>99</c:v>
                </c:pt>
                <c:pt idx="10973">
                  <c:v>34.479999999999997</c:v>
                </c:pt>
                <c:pt idx="10974">
                  <c:v>70</c:v>
                </c:pt>
                <c:pt idx="10975">
                  <c:v>40</c:v>
                </c:pt>
                <c:pt idx="10976">
                  <c:v>20</c:v>
                </c:pt>
                <c:pt idx="10977">
                  <c:v>10</c:v>
                </c:pt>
                <c:pt idx="10978">
                  <c:v>190.4</c:v>
                </c:pt>
                <c:pt idx="10979">
                  <c:v>86.27</c:v>
                </c:pt>
                <c:pt idx="10980">
                  <c:v>10</c:v>
                </c:pt>
                <c:pt idx="10981">
                  <c:v>112</c:v>
                </c:pt>
                <c:pt idx="10982">
                  <c:v>100.8</c:v>
                </c:pt>
                <c:pt idx="10983">
                  <c:v>25</c:v>
                </c:pt>
                <c:pt idx="10984">
                  <c:v>176</c:v>
                </c:pt>
                <c:pt idx="10985">
                  <c:v>70</c:v>
                </c:pt>
                <c:pt idx="10986">
                  <c:v>123.2</c:v>
                </c:pt>
                <c:pt idx="10987">
                  <c:v>448</c:v>
                </c:pt>
                <c:pt idx="10988">
                  <c:v>154</c:v>
                </c:pt>
                <c:pt idx="10989">
                  <c:v>77</c:v>
                </c:pt>
                <c:pt idx="10990">
                  <c:v>112</c:v>
                </c:pt>
                <c:pt idx="10991">
                  <c:v>20</c:v>
                </c:pt>
                <c:pt idx="10992">
                  <c:v>448</c:v>
                </c:pt>
                <c:pt idx="10993">
                  <c:v>73.34</c:v>
                </c:pt>
                <c:pt idx="10994">
                  <c:v>448</c:v>
                </c:pt>
                <c:pt idx="10995">
                  <c:v>72</c:v>
                </c:pt>
                <c:pt idx="10996">
                  <c:v>33</c:v>
                </c:pt>
                <c:pt idx="10997">
                  <c:v>15</c:v>
                </c:pt>
                <c:pt idx="10998">
                  <c:v>10</c:v>
                </c:pt>
                <c:pt idx="10999">
                  <c:v>53</c:v>
                </c:pt>
                <c:pt idx="11000">
                  <c:v>15</c:v>
                </c:pt>
                <c:pt idx="11001">
                  <c:v>20</c:v>
                </c:pt>
                <c:pt idx="11002">
                  <c:v>70</c:v>
                </c:pt>
                <c:pt idx="11003">
                  <c:v>20</c:v>
                </c:pt>
                <c:pt idx="11004">
                  <c:v>15</c:v>
                </c:pt>
                <c:pt idx="11005">
                  <c:v>96.42</c:v>
                </c:pt>
                <c:pt idx="11006">
                  <c:v>35</c:v>
                </c:pt>
                <c:pt idx="11007">
                  <c:v>99</c:v>
                </c:pt>
                <c:pt idx="11008">
                  <c:v>44.42</c:v>
                </c:pt>
                <c:pt idx="11009">
                  <c:v>15</c:v>
                </c:pt>
                <c:pt idx="11010">
                  <c:v>165</c:v>
                </c:pt>
                <c:pt idx="11011">
                  <c:v>165</c:v>
                </c:pt>
                <c:pt idx="11012">
                  <c:v>190</c:v>
                </c:pt>
                <c:pt idx="11013">
                  <c:v>99</c:v>
                </c:pt>
                <c:pt idx="11014">
                  <c:v>88</c:v>
                </c:pt>
                <c:pt idx="11015">
                  <c:v>99</c:v>
                </c:pt>
                <c:pt idx="11016">
                  <c:v>70</c:v>
                </c:pt>
                <c:pt idx="11017">
                  <c:v>10</c:v>
                </c:pt>
                <c:pt idx="11018">
                  <c:v>99</c:v>
                </c:pt>
                <c:pt idx="11019">
                  <c:v>190.4</c:v>
                </c:pt>
                <c:pt idx="11020">
                  <c:v>105</c:v>
                </c:pt>
                <c:pt idx="11021">
                  <c:v>95</c:v>
                </c:pt>
                <c:pt idx="11022">
                  <c:v>99</c:v>
                </c:pt>
                <c:pt idx="11023">
                  <c:v>15</c:v>
                </c:pt>
                <c:pt idx="11024">
                  <c:v>43</c:v>
                </c:pt>
                <c:pt idx="11025">
                  <c:v>77</c:v>
                </c:pt>
                <c:pt idx="11026">
                  <c:v>15</c:v>
                </c:pt>
                <c:pt idx="11027">
                  <c:v>55</c:v>
                </c:pt>
                <c:pt idx="11028">
                  <c:v>66</c:v>
                </c:pt>
                <c:pt idx="11029">
                  <c:v>35.53</c:v>
                </c:pt>
                <c:pt idx="11030">
                  <c:v>67.2</c:v>
                </c:pt>
                <c:pt idx="11031">
                  <c:v>5</c:v>
                </c:pt>
                <c:pt idx="11032">
                  <c:v>99</c:v>
                </c:pt>
                <c:pt idx="11033">
                  <c:v>280</c:v>
                </c:pt>
                <c:pt idx="11034">
                  <c:v>20</c:v>
                </c:pt>
                <c:pt idx="11035">
                  <c:v>10</c:v>
                </c:pt>
                <c:pt idx="11036">
                  <c:v>50.75</c:v>
                </c:pt>
                <c:pt idx="11037">
                  <c:v>57.5</c:v>
                </c:pt>
                <c:pt idx="11038">
                  <c:v>20</c:v>
                </c:pt>
                <c:pt idx="11039">
                  <c:v>10</c:v>
                </c:pt>
                <c:pt idx="11040">
                  <c:v>187</c:v>
                </c:pt>
                <c:pt idx="11041">
                  <c:v>20</c:v>
                </c:pt>
                <c:pt idx="11042">
                  <c:v>99</c:v>
                </c:pt>
                <c:pt idx="11043">
                  <c:v>36</c:v>
                </c:pt>
                <c:pt idx="11044">
                  <c:v>168</c:v>
                </c:pt>
                <c:pt idx="11045">
                  <c:v>35.53</c:v>
                </c:pt>
                <c:pt idx="11046">
                  <c:v>99</c:v>
                </c:pt>
                <c:pt idx="11047">
                  <c:v>35.53</c:v>
                </c:pt>
                <c:pt idx="11048">
                  <c:v>207</c:v>
                </c:pt>
                <c:pt idx="11049">
                  <c:v>140</c:v>
                </c:pt>
                <c:pt idx="11050">
                  <c:v>55.82</c:v>
                </c:pt>
                <c:pt idx="11051">
                  <c:v>10</c:v>
                </c:pt>
                <c:pt idx="11052">
                  <c:v>230</c:v>
                </c:pt>
                <c:pt idx="11053">
                  <c:v>99</c:v>
                </c:pt>
                <c:pt idx="11054">
                  <c:v>123.2</c:v>
                </c:pt>
                <c:pt idx="11055">
                  <c:v>53</c:v>
                </c:pt>
                <c:pt idx="11056">
                  <c:v>15</c:v>
                </c:pt>
                <c:pt idx="11057">
                  <c:v>123.2</c:v>
                </c:pt>
                <c:pt idx="11058">
                  <c:v>67.2</c:v>
                </c:pt>
                <c:pt idx="11059">
                  <c:v>280</c:v>
                </c:pt>
                <c:pt idx="11060">
                  <c:v>123.2</c:v>
                </c:pt>
                <c:pt idx="11061">
                  <c:v>40</c:v>
                </c:pt>
                <c:pt idx="11062">
                  <c:v>26.5</c:v>
                </c:pt>
                <c:pt idx="11063">
                  <c:v>20</c:v>
                </c:pt>
                <c:pt idx="11064">
                  <c:v>67.2</c:v>
                </c:pt>
                <c:pt idx="11065">
                  <c:v>15</c:v>
                </c:pt>
                <c:pt idx="11066">
                  <c:v>2.1</c:v>
                </c:pt>
                <c:pt idx="11067">
                  <c:v>100.8</c:v>
                </c:pt>
                <c:pt idx="11068">
                  <c:v>20</c:v>
                </c:pt>
                <c:pt idx="11069">
                  <c:v>89.6</c:v>
                </c:pt>
                <c:pt idx="11070">
                  <c:v>35.53</c:v>
                </c:pt>
                <c:pt idx="11071">
                  <c:v>70</c:v>
                </c:pt>
                <c:pt idx="11072">
                  <c:v>70</c:v>
                </c:pt>
                <c:pt idx="11073">
                  <c:v>77</c:v>
                </c:pt>
                <c:pt idx="11074">
                  <c:v>106</c:v>
                </c:pt>
                <c:pt idx="11075">
                  <c:v>100.8</c:v>
                </c:pt>
                <c:pt idx="11076">
                  <c:v>35.53</c:v>
                </c:pt>
                <c:pt idx="11077">
                  <c:v>360</c:v>
                </c:pt>
                <c:pt idx="11078">
                  <c:v>25</c:v>
                </c:pt>
                <c:pt idx="11079">
                  <c:v>70</c:v>
                </c:pt>
                <c:pt idx="11080">
                  <c:v>20</c:v>
                </c:pt>
                <c:pt idx="11081">
                  <c:v>134.4</c:v>
                </c:pt>
                <c:pt idx="11082">
                  <c:v>123.2</c:v>
                </c:pt>
                <c:pt idx="11083">
                  <c:v>43.42</c:v>
                </c:pt>
                <c:pt idx="11084">
                  <c:v>140</c:v>
                </c:pt>
                <c:pt idx="11085">
                  <c:v>89.6</c:v>
                </c:pt>
                <c:pt idx="11086">
                  <c:v>15</c:v>
                </c:pt>
                <c:pt idx="11087">
                  <c:v>89.6</c:v>
                </c:pt>
                <c:pt idx="11088">
                  <c:v>15</c:v>
                </c:pt>
                <c:pt idx="11089">
                  <c:v>170</c:v>
                </c:pt>
                <c:pt idx="11090">
                  <c:v>96.42</c:v>
                </c:pt>
                <c:pt idx="11091">
                  <c:v>200</c:v>
                </c:pt>
                <c:pt idx="11092">
                  <c:v>15</c:v>
                </c:pt>
                <c:pt idx="11093">
                  <c:v>34.5</c:v>
                </c:pt>
                <c:pt idx="11094">
                  <c:v>68.66</c:v>
                </c:pt>
                <c:pt idx="11095">
                  <c:v>100</c:v>
                </c:pt>
                <c:pt idx="11096">
                  <c:v>99</c:v>
                </c:pt>
                <c:pt idx="11097">
                  <c:v>34.479999999999997</c:v>
                </c:pt>
                <c:pt idx="11098">
                  <c:v>70</c:v>
                </c:pt>
                <c:pt idx="11099">
                  <c:v>40</c:v>
                </c:pt>
                <c:pt idx="11100">
                  <c:v>20</c:v>
                </c:pt>
                <c:pt idx="11101">
                  <c:v>10</c:v>
                </c:pt>
                <c:pt idx="11102">
                  <c:v>190.4</c:v>
                </c:pt>
                <c:pt idx="11103">
                  <c:v>86.27</c:v>
                </c:pt>
                <c:pt idx="11104">
                  <c:v>10</c:v>
                </c:pt>
                <c:pt idx="11105">
                  <c:v>112</c:v>
                </c:pt>
                <c:pt idx="11106">
                  <c:v>100.8</c:v>
                </c:pt>
                <c:pt idx="11107">
                  <c:v>25</c:v>
                </c:pt>
                <c:pt idx="11108">
                  <c:v>176</c:v>
                </c:pt>
                <c:pt idx="11109">
                  <c:v>70</c:v>
                </c:pt>
                <c:pt idx="11110">
                  <c:v>123.2</c:v>
                </c:pt>
                <c:pt idx="11111">
                  <c:v>448</c:v>
                </c:pt>
                <c:pt idx="11112">
                  <c:v>154</c:v>
                </c:pt>
                <c:pt idx="11113">
                  <c:v>77</c:v>
                </c:pt>
                <c:pt idx="11114">
                  <c:v>112</c:v>
                </c:pt>
                <c:pt idx="11115">
                  <c:v>20</c:v>
                </c:pt>
                <c:pt idx="11116">
                  <c:v>448</c:v>
                </c:pt>
                <c:pt idx="11117">
                  <c:v>73.34</c:v>
                </c:pt>
                <c:pt idx="11118">
                  <c:v>448</c:v>
                </c:pt>
                <c:pt idx="11119">
                  <c:v>72</c:v>
                </c:pt>
                <c:pt idx="11120">
                  <c:v>33</c:v>
                </c:pt>
                <c:pt idx="11121">
                  <c:v>15</c:v>
                </c:pt>
                <c:pt idx="11122">
                  <c:v>10</c:v>
                </c:pt>
                <c:pt idx="11123">
                  <c:v>53</c:v>
                </c:pt>
                <c:pt idx="11124">
                  <c:v>15</c:v>
                </c:pt>
                <c:pt idx="11125">
                  <c:v>20</c:v>
                </c:pt>
                <c:pt idx="11126">
                  <c:v>70</c:v>
                </c:pt>
                <c:pt idx="11127">
                  <c:v>20</c:v>
                </c:pt>
              </c:numCache>
            </c:numRef>
          </c:yVal>
          <c:smooth val="0"/>
          <c:extLst>
            <c:ext xmlns:c16="http://schemas.microsoft.com/office/drawing/2014/chart" uri="{C3380CC4-5D6E-409C-BE32-E72D297353CC}">
              <c16:uniqueId val="{00000000-F169-401F-9898-5A503664534B}"/>
            </c:ext>
          </c:extLst>
        </c:ser>
        <c:dLbls>
          <c:showLegendKey val="0"/>
          <c:showVal val="0"/>
          <c:showCatName val="0"/>
          <c:showSerName val="0"/>
          <c:showPercent val="0"/>
          <c:showBubbleSize val="0"/>
        </c:dLbls>
        <c:axId val="415148744"/>
        <c:axId val="415151696"/>
      </c:scatterChart>
      <c:valAx>
        <c:axId val="415148744"/>
        <c:scaling>
          <c:orientation val="minMax"/>
        </c:scaling>
        <c:delete val="0"/>
        <c:axPos val="b"/>
        <c:majorGridlines>
          <c:spPr>
            <a:ln w="9525" cap="flat" cmpd="sng" algn="ctr">
              <a:solidFill>
                <a:schemeClr val="dk1">
                  <a:lumMod val="15000"/>
                  <a:lumOff val="85000"/>
                </a:schemeClr>
              </a:solidFill>
              <a:round/>
            </a:ln>
            <a:effectLst/>
          </c:spPr>
        </c:majorGridlines>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pt-BR"/>
          </a:p>
        </c:txPr>
        <c:crossAx val="415151696"/>
        <c:crosses val="autoZero"/>
        <c:crossBetween val="midCat"/>
      </c:valAx>
      <c:valAx>
        <c:axId val="415151696"/>
        <c:scaling>
          <c:orientation val="minMax"/>
        </c:scaling>
        <c:delete val="0"/>
        <c:axPos val="l"/>
        <c:majorGridlines>
          <c:spPr>
            <a:ln w="9525" cap="flat" cmpd="sng" algn="ctr">
              <a:solidFill>
                <a:schemeClr val="dk1">
                  <a:lumMod val="15000"/>
                  <a:lumOff val="85000"/>
                </a:schemeClr>
              </a:solidFill>
              <a:round/>
            </a:ln>
            <a:effectLst/>
          </c:spPr>
        </c:majorGridlines>
        <c:numFmt formatCode="_(&quot;R$&quot;* #,##0.00_);_(&quot;R$&quot;* \(#,##0.00\);_(&quot;R$&quot;* &quot;-&quot;??_);_(@_)" sourceLinked="1"/>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pt-BR"/>
          </a:p>
        </c:txPr>
        <c:crossAx val="415148744"/>
        <c:crosses val="autoZero"/>
        <c:crossBetween val="midCat"/>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pt-B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'[Missão.xlsx]Aba 1'!$C$2:$C$11129</cx:f>
        <cx:lvl ptCount="11128" formatCode="_-&quot;R$&quot;\ * #.##0,00_-;\-&quot;R$&quot;\ * #.##0,00_-;_-&quot;R$&quot;\ * &quot;-&quot;??_-;_-@_-">
          <cx:pt idx="0">36.539999999999999</cx:pt>
          <cx:pt idx="1">36.539999999999999</cx:pt>
          <cx:pt idx="2">69</cx:pt>
          <cx:pt idx="3">193.43000000000001</cx:pt>
          <cx:pt idx="4">132</cx:pt>
          <cx:pt idx="5">161</cx:pt>
          <cx:pt idx="6">110</cx:pt>
          <cx:pt idx="7">159.5</cx:pt>
          <cx:pt idx="8">126.5</cx:pt>
          <cx:pt idx="9">126.5</cx:pt>
          <cx:pt idx="10">126.5</cx:pt>
          <cx:pt idx="11">126.5</cx:pt>
          <cx:pt idx="12">126.5</cx:pt>
          <cx:pt idx="13">126.5</cx:pt>
          <cx:pt idx="14">126.5</cx:pt>
          <cx:pt idx="15">126.5</cx:pt>
          <cx:pt idx="16">126.5</cx:pt>
          <cx:pt idx="17">126.5</cx:pt>
          <cx:pt idx="18">126.5</cx:pt>
          <cx:pt idx="19">478.5</cx:pt>
          <cx:pt idx="20">69</cx:pt>
          <cx:pt idx="21">104.5</cx:pt>
          <cx:pt idx="22">104.5</cx:pt>
          <cx:pt idx="23">77</cx:pt>
          <cx:pt idx="24">110</cx:pt>
          <cx:pt idx="25">440</cx:pt>
          <cx:pt idx="26">429</cx:pt>
          <cx:pt idx="27">144</cx:pt>
          <cx:pt idx="28">24</cx:pt>
          <cx:pt idx="29">66</cx:pt>
          <cx:pt idx="30">104.5</cx:pt>
          <cx:pt idx="31">104.5</cx:pt>
          <cx:pt idx="32">143</cx:pt>
          <cx:pt idx="33">33</cx:pt>
          <cx:pt idx="34">286</cx:pt>
          <cx:pt idx="35">59.219999999999999</cx:pt>
          <cx:pt idx="36">143</cx:pt>
          <cx:pt idx="37">115</cx:pt>
          <cx:pt idx="38">70</cx:pt>
          <cx:pt idx="39">69</cx:pt>
          <cx:pt idx="40">57.5</cx:pt>
          <cx:pt idx="41">69</cx:pt>
          <cx:pt idx="42">138</cx:pt>
          <cx:pt idx="43">140</cx:pt>
          <cx:pt idx="44">109.61</cx:pt>
          <cx:pt idx="45">70</cx:pt>
          <cx:pt idx="46">103.5</cx:pt>
          <cx:pt idx="47">24.710000000000001</cx:pt>
          <cx:pt idx="48">187</cx:pt>
          <cx:pt idx="49">112</cx:pt>
          <cx:pt idx="50">410</cx:pt>
          <cx:pt idx="51">72</cx:pt>
          <cx:pt idx="52">50</cx:pt>
          <cx:pt idx="53">104.5</cx:pt>
          <cx:pt idx="54">69</cx:pt>
          <cx:pt idx="55">36.659999999999997</cx:pt>
          <cx:pt idx="56">143</cx:pt>
          <cx:pt idx="57">138</cx:pt>
          <cx:pt idx="58">77</cx:pt>
          <cx:pt idx="59">111.65000000000001</cx:pt>
          <cx:pt idx="60">57.5</cx:pt>
          <cx:pt idx="61">138</cx:pt>
          <cx:pt idx="62">220</cx:pt>
          <cx:pt idx="63">31.59</cx:pt>
          <cx:pt idx="64">15.800000000000001</cx:pt>
          <cx:pt idx="65">35</cx:pt>
          <cx:pt idx="66">286</cx:pt>
          <cx:pt idx="67">143</cx:pt>
          <cx:pt idx="68">144</cx:pt>
          <cx:pt idx="69">143</cx:pt>
          <cx:pt idx="70">286</cx:pt>
          <cx:pt idx="71">72</cx:pt>
          <cx:pt idx="72">92</cx:pt>
          <cx:pt idx="73">336</cx:pt>
          <cx:pt idx="74">73.069999999999993</cx:pt>
          <cx:pt idx="75">172.5</cx:pt>
          <cx:pt idx="76">168</cx:pt>
          <cx:pt idx="77">168</cx:pt>
          <cx:pt idx="78">143</cx:pt>
          <cx:pt idx="79">143</cx:pt>
          <cx:pt idx="80">46.689999999999998</cx:pt>
          <cx:pt idx="81">144</cx:pt>
          <cx:pt idx="82">143</cx:pt>
          <cx:pt idx="83">57.5</cx:pt>
          <cx:pt idx="84">286</cx:pt>
          <cx:pt idx="85">56.649999999999999</cx:pt>
          <cx:pt idx="86">69</cx:pt>
          <cx:pt idx="87">69</cx:pt>
          <cx:pt idx="88">104.5</cx:pt>
          <cx:pt idx="89">116.72</cx:pt>
          <cx:pt idx="90">110.55</cx:pt>
          <cx:pt idx="91">88</cx:pt>
          <cx:pt idx="92">92</cx:pt>
          <cx:pt idx="93">36.539999999999999</cx:pt>
          <cx:pt idx="94">49.5</cx:pt>
          <cx:pt idx="95">138</cx:pt>
          <cx:pt idx="96">89.599999999999994</cx:pt>
          <cx:pt idx="97">55</cx:pt>
          <cx:pt idx="98">56.649999999999999</cx:pt>
          <cx:pt idx="99">143</cx:pt>
          <cx:pt idx="100">110</cx:pt>
          <cx:pt idx="101">135</cx:pt>
          <cx:pt idx="102">143</cx:pt>
          <cx:pt idx="103">247.5</cx:pt>
          <cx:pt idx="104">220</cx:pt>
          <cx:pt idx="105">104.5</cx:pt>
          <cx:pt idx="106">96</cx:pt>
          <cx:pt idx="107">143</cx:pt>
          <cx:pt idx="108">24</cx:pt>
          <cx:pt idx="109">126.5</cx:pt>
          <cx:pt idx="110">24</cx:pt>
          <cx:pt idx="111">402.5</cx:pt>
          <cx:pt idx="112">74.159999999999997</cx:pt>
          <cx:pt idx="113">143</cx:pt>
          <cx:pt idx="114">80.5</cx:pt>
          <cx:pt idx="115">35</cx:pt>
          <cx:pt idx="116">330</cx:pt>
          <cx:pt idx="117">104.5</cx:pt>
          <cx:pt idx="118">220</cx:pt>
          <cx:pt idx="119">126.5</cx:pt>
          <cx:pt idx="120">159.5</cx:pt>
          <cx:pt idx="121">104.5</cx:pt>
          <cx:pt idx="122">126.5</cx:pt>
          <cx:pt idx="123">220</cx:pt>
          <cx:pt idx="124">115</cx:pt>
          <cx:pt idx="125">12.01</cx:pt>
          <cx:pt idx="126">70</cx:pt>
          <cx:pt idx="127">429</cx:pt>
          <cx:pt idx="128">126.5</cx:pt>
          <cx:pt idx="129">150</cx:pt>
          <cx:pt idx="130">64.510000000000005</cx:pt>
          <cx:pt idx="131">247.5</cx:pt>
          <cx:pt idx="132">82.5</cx:pt>
          <cx:pt idx="133">64.510000000000005</cx:pt>
          <cx:pt idx="134">82.5</cx:pt>
          <cx:pt idx="135">67.200000000000003</cx:pt>
          <cx:pt idx="136">159.5</cx:pt>
          <cx:pt idx="137">165</cx:pt>
          <cx:pt idx="138">57.5</cx:pt>
          <cx:pt idx="139">143</cx:pt>
          <cx:pt idx="140">286</cx:pt>
          <cx:pt idx="141">35</cx:pt>
          <cx:pt idx="142">126.5</cx:pt>
          <cx:pt idx="143">122.81</cx:pt>
          <cx:pt idx="144">572</cx:pt>
          <cx:pt idx="145">89.599999999999994</cx:pt>
          <cx:pt idx="146">207</cx:pt>
          <cx:pt idx="147">336</cx:pt>
          <cx:pt idx="148">73.069999999999993</cx:pt>
          <cx:pt idx="149">69</cx:pt>
          <cx:pt idx="150">80.5</cx:pt>
          <cx:pt idx="151">115</cx:pt>
          <cx:pt idx="152">330</cx:pt>
          <cx:pt idx="153">175.08000000000001</cx:pt>
          <cx:pt idx="154">138</cx:pt>
          <cx:pt idx="155">27.629999999999999</cx:pt>
          <cx:pt idx="156">690</cx:pt>
          <cx:pt idx="157">690</cx:pt>
          <cx:pt idx="158">23</cx:pt>
          <cx:pt idx="159">40.850000000000001</cx:pt>
          <cx:pt idx="160">165</cx:pt>
          <cx:pt idx="161">92</cx:pt>
          <cx:pt idx="162">414</cx:pt>
          <cx:pt idx="163">23</cx:pt>
          <cx:pt idx="164">115</cx:pt>
          <cx:pt idx="165">109.61</cx:pt>
          <cx:pt idx="166">72</cx:pt>
          <cx:pt idx="167">286</cx:pt>
          <cx:pt idx="168">111.65000000000001</cx:pt>
          <cx:pt idx="169">73.069999999999993</cx:pt>
          <cx:pt idx="170">73.069999999999993</cx:pt>
          <cx:pt idx="171">143</cx:pt>
          <cx:pt idx="172">187</cx:pt>
          <cx:pt idx="173">89.599999999999994</cx:pt>
          <cx:pt idx="174">134.40000000000001</cx:pt>
          <cx:pt idx="175">185.38999999999999</cx:pt>
          <cx:pt idx="176">72</cx:pt>
          <cx:pt idx="177">220</cx:pt>
          <cx:pt idx="178">31.59</cx:pt>
          <cx:pt idx="179">16.5</cx:pt>
          <cx:pt idx="180">168</cx:pt>
          <cx:pt idx="181">257.60000000000002</cx:pt>
          <cx:pt idx="182">143</cx:pt>
          <cx:pt idx="183">112</cx:pt>
          <cx:pt idx="184">44</cx:pt>
          <cx:pt idx="185">336</cx:pt>
          <cx:pt idx="186">40.850000000000001</cx:pt>
          <cx:pt idx="187">336</cx:pt>
          <cx:pt idx="188">46</cx:pt>
          <cx:pt idx="189">143</cx:pt>
          <cx:pt idx="190">16.5</cx:pt>
          <cx:pt idx="191">70.030000000000001</cx:pt>
          <cx:pt idx="192">352</cx:pt>
          <cx:pt idx="193">33</cx:pt>
          <cx:pt idx="194">89.599999999999994</cx:pt>
          <cx:pt idx="195">123.3</cx:pt>
          <cx:pt idx="196">143</cx:pt>
          <cx:pt idx="197">105</cx:pt>
          <cx:pt idx="198">220</cx:pt>
          <cx:pt idx="199">352</cx:pt>
          <cx:pt idx="200">352</cx:pt>
          <cx:pt idx="201">352</cx:pt>
          <cx:pt idx="202">70</cx:pt>
          <cx:pt idx="203">80.5</cx:pt>
          <cx:pt idx="204">123.3</cx:pt>
          <cx:pt idx="205">148.30000000000001</cx:pt>
          <cx:pt idx="206">132</cx:pt>
          <cx:pt idx="207">220</cx:pt>
          <cx:pt idx="208">352</cx:pt>
          <cx:pt idx="209">48</cx:pt>
          <cx:pt idx="210">69</cx:pt>
          <cx:pt idx="211">89.599999999999994</cx:pt>
          <cx:pt idx="212">143</cx:pt>
          <cx:pt idx="213">143</cx:pt>
          <cx:pt idx="214">80.5</cx:pt>
          <cx:pt idx="215">198</cx:pt>
          <cx:pt idx="216">80.5</cx:pt>
          <cx:pt idx="217">80.5</cx:pt>
          <cx:pt idx="218">69</cx:pt>
          <cx:pt idx="219">143</cx:pt>
          <cx:pt idx="220">690</cx:pt>
          <cx:pt idx="221">517.5</cx:pt>
          <cx:pt idx="222">517.5</cx:pt>
          <cx:pt idx="223">345</cx:pt>
          <cx:pt idx="224">143</cx:pt>
          <cx:pt idx="225">517.5</cx:pt>
          <cx:pt idx="226">517.5</cx:pt>
          <cx:pt idx="227">143</cx:pt>
          <cx:pt idx="228">143</cx:pt>
          <cx:pt idx="229">517.5</cx:pt>
          <cx:pt idx="230">690</cx:pt>
          <cx:pt idx="231">70</cx:pt>
          <cx:pt idx="232">110</cx:pt>
          <cx:pt idx="233">207</cx:pt>
          <cx:pt idx="234">44</cx:pt>
          <cx:pt idx="235">55</cx:pt>
          <cx:pt idx="236">55</cx:pt>
          <cx:pt idx="237">73.069999999999993</cx:pt>
          <cx:pt idx="238">35</cx:pt>
          <cx:pt idx="239">105</cx:pt>
          <cx:pt idx="240">46</cx:pt>
          <cx:pt idx="241">143</cx:pt>
          <cx:pt idx="242">70</cx:pt>
          <cx:pt idx="243">34.5</cx:pt>
          <cx:pt idx="244">143</cx:pt>
          <cx:pt idx="245">143</cx:pt>
          <cx:pt idx="246">89.599999999999994</cx:pt>
          <cx:pt idx="247">143</cx:pt>
          <cx:pt idx="248">184</cx:pt>
          <cx:pt idx="249">132</cx:pt>
          <cx:pt idx="250">70</cx:pt>
          <cx:pt idx="251">99</cx:pt>
          <cx:pt idx="252">143</cx:pt>
          <cx:pt idx="253">46</cx:pt>
          <cx:pt idx="254">179.19999999999999</cx:pt>
          <cx:pt idx="255">143</cx:pt>
          <cx:pt idx="256">220</cx:pt>
          <cx:pt idx="257">184</cx:pt>
          <cx:pt idx="258">104.5</cx:pt>
          <cx:pt idx="259">123.3</cx:pt>
          <cx:pt idx="260">110</cx:pt>
          <cx:pt idx="261">29.34</cx:pt>
          <cx:pt idx="262">143</cx:pt>
          <cx:pt idx="263">123.3</cx:pt>
          <cx:pt idx="264">143</cx:pt>
          <cx:pt idx="265">246.59999999999999</cx:pt>
          <cx:pt idx="266">104.5</cx:pt>
          <cx:pt idx="267">35</cx:pt>
          <cx:pt idx="268">230</cx:pt>
          <cx:pt idx="269">143</cx:pt>
          <cx:pt idx="270">143</cx:pt>
          <cx:pt idx="271">253</cx:pt>
          <cx:pt idx="272">184</cx:pt>
          <cx:pt idx="273">99</cx:pt>
          <cx:pt idx="274">92</cx:pt>
          <cx:pt idx="275">184</cx:pt>
          <cx:pt idx="276">49.43</cx:pt>
          <cx:pt idx="277">74.159999999999997</cx:pt>
          <cx:pt idx="278">143</cx:pt>
          <cx:pt idx="279">286</cx:pt>
          <cx:pt idx="280">31.59</cx:pt>
          <cx:pt idx="281">46</cx:pt>
          <cx:pt idx="282">184</cx:pt>
          <cx:pt idx="283">63.159999999999997</cx:pt>
          <cx:pt idx="284">16.5</cx:pt>
          <cx:pt idx="285">352</cx:pt>
          <cx:pt idx="286">35</cx:pt>
          <cx:pt idx="287">48</cx:pt>
          <cx:pt idx="288">220</cx:pt>
          <cx:pt idx="289">43.700000000000003</cx:pt>
          <cx:pt idx="290">105</cx:pt>
          <cx:pt idx="291">143</cx:pt>
          <cx:pt idx="292">143</cx:pt>
          <cx:pt idx="293">184</cx:pt>
          <cx:pt idx="294">104.5</cx:pt>
          <cx:pt idx="295">168</cx:pt>
          <cx:pt idx="296">286</cx:pt>
          <cx:pt idx="297">184</cx:pt>
          <cx:pt idx="298">143</cx:pt>
          <cx:pt idx="299">70</cx:pt>
          <cx:pt idx="300">70</cx:pt>
          <cx:pt idx="301">220</cx:pt>
          <cx:pt idx="302">245</cx:pt>
          <cx:pt idx="303">105</cx:pt>
          <cx:pt idx="304">184</cx:pt>
          <cx:pt idx="305">140</cx:pt>
          <cx:pt idx="306">80.5</cx:pt>
          <cx:pt idx="307">246.59999999999999</cx:pt>
          <cx:pt idx="308">73.340000000000003</cx:pt>
          <cx:pt idx="309">28</cx:pt>
          <cx:pt idx="310">66</cx:pt>
          <cx:pt idx="311">92</cx:pt>
          <cx:pt idx="312">112</cx:pt>
          <cx:pt idx="313">104.5</cx:pt>
          <cx:pt idx="314">49.5</cx:pt>
          <cx:pt idx="315">92</cx:pt>
          <cx:pt idx="316">286</cx:pt>
          <cx:pt idx="317">80.5</cx:pt>
          <cx:pt idx="318">23</cx:pt>
          <cx:pt idx="319">67.200000000000003</cx:pt>
          <cx:pt idx="320">231</cx:pt>
          <cx:pt idx="321">105</cx:pt>
          <cx:pt idx="322">55</cx:pt>
          <cx:pt idx="323">161</cx:pt>
          <cx:pt idx="324">143</cx:pt>
          <cx:pt idx="325">104.5</cx:pt>
          <cx:pt idx="326">1030.4000000000001</cx:pt>
          <cx:pt idx="327">230</cx:pt>
          <cx:pt idx="328">161</cx:pt>
          <cx:pt idx="329">336</cx:pt>
          <cx:pt idx="330">24.030000000000001</cx:pt>
          <cx:pt idx="331">184</cx:pt>
          <cx:pt idx="332">143</cx:pt>
          <cx:pt idx="333">92</cx:pt>
          <cx:pt idx="334">92</cx:pt>
          <cx:pt idx="335">81.709999999999994</cx:pt>
          <cx:pt idx="336">23</cx:pt>
          <cx:pt idx="337">115</cx:pt>
          <cx:pt idx="338">81.709999999999994</cx:pt>
          <cx:pt idx="339">143</cx:pt>
          <cx:pt idx="340">80.5</cx:pt>
          <cx:pt idx="341">143</cx:pt>
          <cx:pt idx="342">40.850000000000001</cx:pt>
          <cx:pt idx="343">80.5</cx:pt>
          <cx:pt idx="344">143</cx:pt>
          <cx:pt idx="345">55.270000000000003</cx:pt>
          <cx:pt idx="346">134.40000000000001</cx:pt>
          <cx:pt idx="347">143</cx:pt>
          <cx:pt idx="348">104.5</cx:pt>
          <cx:pt idx="349">60</cx:pt>
          <cx:pt idx="350">34.5</cx:pt>
          <cx:pt idx="351">253</cx:pt>
          <cx:pt idx="352">48</cx:pt>
          <cx:pt idx="353">31.59</cx:pt>
          <cx:pt idx="354">286</cx:pt>
          <cx:pt idx="355">34.5</cx:pt>
          <cx:pt idx="356">184</cx:pt>
          <cx:pt idx="357">66</cx:pt>
          <cx:pt idx="358">179.19999999999999</cx:pt>
          <cx:pt idx="359">143</cx:pt>
          <cx:pt idx="360">168</cx:pt>
          <cx:pt idx="361">134.40000000000001</cx:pt>
          <cx:pt idx="362">143</cx:pt>
          <cx:pt idx="363">34.5</cx:pt>
          <cx:pt idx="364">138</cx:pt>
          <cx:pt idx="365">31.59</cx:pt>
          <cx:pt idx="366">110</cx:pt>
          <cx:pt idx="367">143</cx:pt>
          <cx:pt idx="368">80.5</cx:pt>
          <cx:pt idx="369">168</cx:pt>
          <cx:pt idx="370">33</cx:pt>
          <cx:pt idx="371">115</cx:pt>
          <cx:pt idx="372">220</cx:pt>
          <cx:pt idx="373">168</cx:pt>
          <cx:pt idx="374">143</cx:pt>
          <cx:pt idx="375">143</cx:pt>
          <cx:pt idx="376">89.599999999999994</cx:pt>
          <cx:pt idx="377">34.5</cx:pt>
          <cx:pt idx="378">286</cx:pt>
          <cx:pt idx="379">89.599999999999994</cx:pt>
          <cx:pt idx="380">46</cx:pt>
          <cx:pt idx="381">414</cx:pt>
          <cx:pt idx="382">368</cx:pt>
          <cx:pt idx="383">77</cx:pt>
          <cx:pt idx="384">115</cx:pt>
          <cx:pt idx="385">66</cx:pt>
          <cx:pt idx="386">67.200000000000003</cx:pt>
          <cx:pt idx="387">48</cx:pt>
          <cx:pt idx="388">121</cx:pt>
          <cx:pt idx="389">66</cx:pt>
          <cx:pt idx="390">132</cx:pt>
          <cx:pt idx="391">143</cx:pt>
          <cx:pt idx="392">89.599999999999994</cx:pt>
          <cx:pt idx="393">92</cx:pt>
          <cx:pt idx="394">89.599999999999994</cx:pt>
          <cx:pt idx="395">92</cx:pt>
          <cx:pt idx="396">143</cx:pt>
          <cx:pt idx="397">286</cx:pt>
          <cx:pt idx="398">92</cx:pt>
          <cx:pt idx="399">66</cx:pt>
          <cx:pt idx="400">495</cx:pt>
          <cx:pt idx="401">143</cx:pt>
          <cx:pt idx="402">220</cx:pt>
          <cx:pt idx="403">92</cx:pt>
          <cx:pt idx="404">143</cx:pt>
          <cx:pt idx="405">143</cx:pt>
          <cx:pt idx="406">46</cx:pt>
          <cx:pt idx="407">143</cx:pt>
          <cx:pt idx="408">115</cx:pt>
          <cx:pt idx="409">322</cx:pt>
          <cx:pt idx="410">111.65000000000001</cx:pt>
          <cx:pt idx="411">111.65000000000001</cx:pt>
          <cx:pt idx="412">143</cx:pt>
          <cx:pt idx="413">207</cx:pt>
          <cx:pt idx="414">89.599999999999994</cx:pt>
          <cx:pt idx="415">67.200000000000003</cx:pt>
          <cx:pt idx="416">46</cx:pt>
          <cx:pt idx="417">34.5</cx:pt>
          <cx:pt idx="418">268.80000000000001</cx:pt>
          <cx:pt idx="419">168</cx:pt>
          <cx:pt idx="420">143</cx:pt>
          <cx:pt idx="421">70.030000000000001</cx:pt>
          <cx:pt idx="422">143</cx:pt>
          <cx:pt idx="423">46.689999999999998</cx:pt>
          <cx:pt idx="424">56</cx:pt>
          <cx:pt idx="425">92</cx:pt>
          <cx:pt idx="426">143</cx:pt>
          <cx:pt idx="427">104.5</cx:pt>
          <cx:pt idx="428">660</cx:pt>
          <cx:pt idx="429">286</cx:pt>
          <cx:pt idx="430">132</cx:pt>
          <cx:pt idx="431">82.900000000000006</cx:pt>
          <cx:pt idx="432">143</cx:pt>
          <cx:pt idx="433">48</cx:pt>
          <cx:pt idx="434">143</cx:pt>
          <cx:pt idx="435">46</cx:pt>
          <cx:pt idx="436">92</cx:pt>
          <cx:pt idx="437">187</cx:pt>
          <cx:pt idx="438">161</cx:pt>
          <cx:pt idx="439">27.629999999999999</cx:pt>
          <cx:pt idx="440">176</cx:pt>
          <cx:pt idx="441">322</cx:pt>
          <cx:pt idx="442">46</cx:pt>
          <cx:pt idx="443">92</cx:pt>
          <cx:pt idx="444">242</cx:pt>
          <cx:pt idx="445">24</cx:pt>
          <cx:pt idx="446">414</cx:pt>
          <cx:pt idx="447">506</cx:pt>
          <cx:pt idx="448">460</cx:pt>
          <cx:pt idx="449">92</cx:pt>
          <cx:pt idx="450">168</cx:pt>
          <cx:pt idx="451">515.20000000000005</cx:pt>
          <cx:pt idx="452">161</cx:pt>
          <cx:pt idx="453">207</cx:pt>
          <cx:pt idx="454">207</cx:pt>
          <cx:pt idx="455">220</cx:pt>
          <cx:pt idx="456">440</cx:pt>
          <cx:pt idx="457">78.959999999999994</cx:pt>
          <cx:pt idx="458">46</cx:pt>
          <cx:pt idx="459">66</cx:pt>
          <cx:pt idx="460">168</cx:pt>
          <cx:pt idx="461">27.629999999999999</cx:pt>
          <cx:pt idx="462">110</cx:pt>
          <cx:pt idx="463">78.959999999999994</cx:pt>
          <cx:pt idx="464">46.689999999999998</cx:pt>
          <cx:pt idx="465">154</cx:pt>
          <cx:pt idx="466">179.19999999999999</cx:pt>
          <cx:pt idx="467">46.689999999999998</cx:pt>
          <cx:pt idx="468">69</cx:pt>
          <cx:pt idx="469">138</cx:pt>
          <cx:pt idx="470">143</cx:pt>
          <cx:pt idx="471">92</cx:pt>
          <cx:pt idx="472">27.629999999999999</cx:pt>
          <cx:pt idx="473">80.5</cx:pt>
          <cx:pt idx="474">143</cx:pt>
          <cx:pt idx="475">80.5</cx:pt>
          <cx:pt idx="476">89.599999999999994</cx:pt>
          <cx:pt idx="477">110</cx:pt>
          <cx:pt idx="478">43.700000000000003</cx:pt>
          <cx:pt idx="479">88</cx:pt>
          <cx:pt idx="480">143</cx:pt>
          <cx:pt idx="481">123.3</cx:pt>
          <cx:pt idx="482">28.75</cx:pt>
          <cx:pt idx="483">123.3</cx:pt>
          <cx:pt idx="484">110</cx:pt>
          <cx:pt idx="485">161</cx:pt>
          <cx:pt idx="486">352</cx:pt>
          <cx:pt idx="487">31.59</cx:pt>
          <cx:pt idx="488">34.5</cx:pt>
          <cx:pt idx="489">143</cx:pt>
          <cx:pt idx="490">99</cx:pt>
          <cx:pt idx="491">352</cx:pt>
          <cx:pt idx="492">143</cx:pt>
          <cx:pt idx="493">44</cx:pt>
          <cx:pt idx="494">80.5</cx:pt>
          <cx:pt idx="495">104.5</cx:pt>
          <cx:pt idx="496">44</cx:pt>
          <cx:pt idx="497">143</cx:pt>
          <cx:pt idx="498">143</cx:pt>
          <cx:pt idx="499">402.5</cx:pt>
          <cx:pt idx="500">241.5</cx:pt>
          <cx:pt idx="501">143</cx:pt>
          <cx:pt idx="502">123.3</cx:pt>
          <cx:pt idx="503">187</cx:pt>
          <cx:pt idx="504">241.5</cx:pt>
          <cx:pt idx="505">99</cx:pt>
          <cx:pt idx="506">92</cx:pt>
          <cx:pt idx="507">110</cx:pt>
          <cx:pt idx="508">34.5</cx:pt>
          <cx:pt idx="509">80.5</cx:pt>
          <cx:pt idx="510">143</cx:pt>
          <cx:pt idx="511">92</cx:pt>
          <cx:pt idx="512">66</cx:pt>
          <cx:pt idx="513">34.5</cx:pt>
          <cx:pt idx="514">77</cx:pt>
          <cx:pt idx="515">34.5</cx:pt>
          <cx:pt idx="516">92</cx:pt>
          <cx:pt idx="517">257.60000000000002</cx:pt>
          <cx:pt idx="518">143</cx:pt>
          <cx:pt idx="519">176</cx:pt>
          <cx:pt idx="520">168</cx:pt>
          <cx:pt idx="521">112</cx:pt>
          <cx:pt idx="522">69</cx:pt>
          <cx:pt idx="523">168</cx:pt>
          <cx:pt idx="524">27.629999999999999</cx:pt>
          <cx:pt idx="525">286</cx:pt>
          <cx:pt idx="526">368</cx:pt>
          <cx:pt idx="527">143</cx:pt>
          <cx:pt idx="528">80.5</cx:pt>
          <cx:pt idx="529">143</cx:pt>
          <cx:pt idx="530">82.5</cx:pt>
          <cx:pt idx="531">92</cx:pt>
          <cx:pt idx="532">425.60000000000002</cx:pt>
          <cx:pt idx="533">46.689999999999998</cx:pt>
          <cx:pt idx="534">143</cx:pt>
          <cx:pt idx="535">143</cx:pt>
          <cx:pt idx="536">143</cx:pt>
          <cx:pt idx="537">115</cx:pt>
          <cx:pt idx="538">46</cx:pt>
          <cx:pt idx="539">143</cx:pt>
          <cx:pt idx="540">80.5</cx:pt>
          <cx:pt idx="541">1</cx:pt>
          <cx:pt idx="542">34.5</cx:pt>
          <cx:pt idx="543">207</cx:pt>
          <cx:pt idx="544">66</cx:pt>
          <cx:pt idx="545">27.629999999999999</cx:pt>
          <cx:pt idx="546">286</cx:pt>
          <cx:pt idx="547">47.369999999999997</cx:pt>
          <cx:pt idx="548">48</cx:pt>
          <cx:pt idx="549">143</cx:pt>
          <cx:pt idx="550">168</cx:pt>
          <cx:pt idx="551">110</cx:pt>
          <cx:pt idx="552">1.1000000000000001</cx:pt>
          <cx:pt idx="553">143</cx:pt>
          <cx:pt idx="554">257.60000000000002</cx:pt>
          <cx:pt idx="555">257.60000000000002</cx:pt>
          <cx:pt idx="556">352</cx:pt>
          <cx:pt idx="557">168</cx:pt>
          <cx:pt idx="558">143</cx:pt>
          <cx:pt idx="559">78.959999999999994</cx:pt>
          <cx:pt idx="560">80.5</cx:pt>
          <cx:pt idx="561">110</cx:pt>
          <cx:pt idx="562">143</cx:pt>
          <cx:pt idx="563">515.20000000000005</cx:pt>
          <cx:pt idx="564">23</cx:pt>
          <cx:pt idx="565">99</cx:pt>
          <cx:pt idx="566">220</cx:pt>
          <cx:pt idx="567">80.5</cx:pt>
          <cx:pt idx="568">143</cx:pt>
          <cx:pt idx="569">143</cx:pt>
          <cx:pt idx="570">209</cx:pt>
          <cx:pt idx="571">48</cx:pt>
          <cx:pt idx="572">110</cx:pt>
          <cx:pt idx="573">220</cx:pt>
          <cx:pt idx="574">220</cx:pt>
          <cx:pt idx="575">111.65000000000001</cx:pt>
          <cx:pt idx="576">168</cx:pt>
          <cx:pt idx="577">132</cx:pt>
          <cx:pt idx="578">23</cx:pt>
          <cx:pt idx="579">99</cx:pt>
          <cx:pt idx="580">89.599999999999994</cx:pt>
          <cx:pt idx="581">143</cx:pt>
          <cx:pt idx="582">112</cx:pt>
          <cx:pt idx="583">2.2000000000000002</cx:pt>
          <cx:pt idx="584">66</cx:pt>
          <cx:pt idx="585">184</cx:pt>
          <cx:pt idx="586">161</cx:pt>
          <cx:pt idx="587">92</cx:pt>
          <cx:pt idx="588">111.65000000000001</cx:pt>
          <cx:pt idx="589">89.599999999999994</cx:pt>
          <cx:pt idx="590">111.65000000000001</cx:pt>
          <cx:pt idx="591">80.5</cx:pt>
          <cx:pt idx="592">138</cx:pt>
          <cx:pt idx="593">69</cx:pt>
          <cx:pt idx="594">216</cx:pt>
          <cx:pt idx="595">143</cx:pt>
          <cx:pt idx="596">48</cx:pt>
          <cx:pt idx="597">138</cx:pt>
          <cx:pt idx="598">110</cx:pt>
          <cx:pt idx="599">220</cx:pt>
          <cx:pt idx="600">92</cx:pt>
          <cx:pt idx="601">286</cx:pt>
          <cx:pt idx="602">23</cx:pt>
          <cx:pt idx="603">77</cx:pt>
          <cx:pt idx="604">89.599999999999994</cx:pt>
          <cx:pt idx="605">46</cx:pt>
          <cx:pt idx="606">165</cx:pt>
          <cx:pt idx="607">143</cx:pt>
          <cx:pt idx="608">99</cx:pt>
          <cx:pt idx="609">48</cx:pt>
          <cx:pt idx="610">143</cx:pt>
          <cx:pt idx="611">154</cx:pt>
          <cx:pt idx="612">82.5</cx:pt>
          <cx:pt idx="613">46.689999999999998</cx:pt>
          <cx:pt idx="614">132</cx:pt>
          <cx:pt idx="615">48</cx:pt>
          <cx:pt idx="616">44</cx:pt>
          <cx:pt idx="617">143</cx:pt>
          <cx:pt idx="618">23.350000000000001</cx:pt>
          <cx:pt idx="619">201.59999999999999</cx:pt>
          <cx:pt idx="620">110</cx:pt>
          <cx:pt idx="621">161</cx:pt>
          <cx:pt idx="622">48</cx:pt>
          <cx:pt idx="623">143</cx:pt>
          <cx:pt idx="624">168</cx:pt>
          <cx:pt idx="625">145.59999999999999</cx:pt>
          <cx:pt idx="626">209</cx:pt>
          <cx:pt idx="627">145.59999999999999</cx:pt>
          <cx:pt idx="628">121</cx:pt>
          <cx:pt idx="629">138</cx:pt>
          <cx:pt idx="630">165</cx:pt>
          <cx:pt idx="631">143</cx:pt>
          <cx:pt idx="632">179.19999999999999</cx:pt>
          <cx:pt idx="633">112</cx:pt>
          <cx:pt idx="634">257.60000000000002</cx:pt>
          <cx:pt idx="635">253</cx:pt>
          <cx:pt idx="636">112</cx:pt>
          <cx:pt idx="637">92</cx:pt>
          <cx:pt idx="638">66</cx:pt>
          <cx:pt idx="639">132</cx:pt>
          <cx:pt idx="640">48</cx:pt>
          <cx:pt idx="641">92</cx:pt>
          <cx:pt idx="642">143</cx:pt>
          <cx:pt idx="643">92</cx:pt>
          <cx:pt idx="644">330</cx:pt>
          <cx:pt idx="645">96</cx:pt>
          <cx:pt idx="646">89.599999999999994</cx:pt>
          <cx:pt idx="647">112</cx:pt>
          <cx:pt idx="648">92</cx:pt>
          <cx:pt idx="649">161</cx:pt>
          <cx:pt idx="650">23</cx:pt>
          <cx:pt idx="651">104.5</cx:pt>
          <cx:pt idx="652">145.59999999999999</cx:pt>
          <cx:pt idx="653">23</cx:pt>
          <cx:pt idx="654">121</cx:pt>
          <cx:pt idx="655">209</cx:pt>
          <cx:pt idx="656">319</cx:pt>
          <cx:pt idx="657">92</cx:pt>
          <cx:pt idx="658">104.5</cx:pt>
          <cx:pt idx="659">55</cx:pt>
          <cx:pt idx="660">66</cx:pt>
          <cx:pt idx="661">115</cx:pt>
          <cx:pt idx="662">179.19999999999999</cx:pt>
          <cx:pt idx="663">286</cx:pt>
          <cx:pt idx="664">179.19999999999999</cx:pt>
          <cx:pt idx="665">143</cx:pt>
          <cx:pt idx="666">440</cx:pt>
          <cx:pt idx="667">74.159999999999997</cx:pt>
          <cx:pt idx="668">247.5</cx:pt>
          <cx:pt idx="669">34.5</cx:pt>
          <cx:pt idx="670">48</cx:pt>
          <cx:pt idx="671">143</cx:pt>
          <cx:pt idx="672">168</cx:pt>
          <cx:pt idx="673">143</cx:pt>
          <cx:pt idx="674">34.5</cx:pt>
          <cx:pt idx="675">120</cx:pt>
          <cx:pt idx="676">73.340000000000003</cx:pt>
          <cx:pt idx="677">99</cx:pt>
          <cx:pt idx="678">92</cx:pt>
          <cx:pt idx="679">69</cx:pt>
          <cx:pt idx="680">336</cx:pt>
          <cx:pt idx="681">143</cx:pt>
          <cx:pt idx="682">46</cx:pt>
          <cx:pt idx="683">23</cx:pt>
          <cx:pt idx="684">34.5</cx:pt>
          <cx:pt idx="685">121</cx:pt>
          <cx:pt idx="686">88</cx:pt>
          <cx:pt idx="687">220</cx:pt>
          <cx:pt idx="688">257.60000000000002</cx:pt>
          <cx:pt idx="689">112</cx:pt>
          <cx:pt idx="690">336</cx:pt>
          <cx:pt idx="691">112</cx:pt>
          <cx:pt idx="692">104.5</cx:pt>
          <cx:pt idx="693">63.159999999999997</cx:pt>
          <cx:pt idx="694">34.5</cx:pt>
          <cx:pt idx="695">268.80000000000001</cx:pt>
          <cx:pt idx="696">231</cx:pt>
          <cx:pt idx="697">209</cx:pt>
          <cx:pt idx="698">121</cx:pt>
          <cx:pt idx="699">143</cx:pt>
          <cx:pt idx="700">67.200000000000003</cx:pt>
          <cx:pt idx="701">69</cx:pt>
          <cx:pt idx="702">460</cx:pt>
          <cx:pt idx="703">46</cx:pt>
          <cx:pt idx="704">143</cx:pt>
          <cx:pt idx="705">110</cx:pt>
          <cx:pt idx="706">116.72</cx:pt>
          <cx:pt idx="707">143</cx:pt>
          <cx:pt idx="708">46.689999999999998</cx:pt>
          <cx:pt idx="709">92</cx:pt>
          <cx:pt idx="710">78.400000000000006</cx:pt>
          <cx:pt idx="711">192</cx:pt>
          <cx:pt idx="712">92</cx:pt>
          <cx:pt idx="713">138</cx:pt>
          <cx:pt idx="714">168</cx:pt>
          <cx:pt idx="715">143</cx:pt>
          <cx:pt idx="716">143</cx:pt>
          <cx:pt idx="717">103.5</cx:pt>
          <cx:pt idx="718">23</cx:pt>
          <cx:pt idx="719">143</cx:pt>
          <cx:pt idx="720">198</cx:pt>
          <cx:pt idx="721">216</cx:pt>
          <cx:pt idx="722">179.19999999999999</cx:pt>
          <cx:pt idx="723">99</cx:pt>
          <cx:pt idx="724">23</cx:pt>
          <cx:pt idx="725">72</cx:pt>
          <cx:pt idx="726">319</cx:pt>
          <cx:pt idx="727">89.599999999999994</cx:pt>
          <cx:pt idx="728">34.5</cx:pt>
          <cx:pt idx="729">257.60000000000002</cx:pt>
          <cx:pt idx="730">34.5</cx:pt>
          <cx:pt idx="731">15.800000000000001</cx:pt>
          <cx:pt idx="732">336</cx:pt>
          <cx:pt idx="733">46</cx:pt>
          <cx:pt idx="734">78.400000000000006</cx:pt>
          <cx:pt idx="735">46</cx:pt>
          <cx:pt idx="736">23</cx:pt>
          <cx:pt idx="737">88</cx:pt>
          <cx:pt idx="738">13</cx:pt>
          <cx:pt idx="739">73.069999999999993</cx:pt>
          <cx:pt idx="740">92</cx:pt>
          <cx:pt idx="741">36.659999999999997</cx:pt>
          <cx:pt idx="742">99</cx:pt>
          <cx:pt idx="743">230</cx:pt>
          <cx:pt idx="744">179.19999999999999</cx:pt>
          <cx:pt idx="745">57.5</cx:pt>
          <cx:pt idx="746">46</cx:pt>
          <cx:pt idx="747">96</cx:pt>
          <cx:pt idx="748">69</cx:pt>
          <cx:pt idx="749">176</cx:pt>
          <cx:pt idx="750">33</cx:pt>
          <cx:pt idx="751">23</cx:pt>
          <cx:pt idx="752">220</cx:pt>
          <cx:pt idx="753">112</cx:pt>
          <cx:pt idx="754">143</cx:pt>
          <cx:pt idx="755">72</cx:pt>
          <cx:pt idx="756">143</cx:pt>
          <cx:pt idx="757">143</cx:pt>
          <cx:pt idx="758">143</cx:pt>
          <cx:pt idx="759">89.599999999999994</cx:pt>
          <cx:pt idx="760">92</cx:pt>
          <cx:pt idx="761">352</cx:pt>
          <cx:pt idx="762">89.599999999999994</cx:pt>
          <cx:pt idx="763">57.5</cx:pt>
          <cx:pt idx="764">57.5</cx:pt>
          <cx:pt idx="765">57.5</cx:pt>
          <cx:pt idx="766">57.5</cx:pt>
          <cx:pt idx="767">66</cx:pt>
          <cx:pt idx="768">57.5</cx:pt>
          <cx:pt idx="769">176</cx:pt>
          <cx:pt idx="770">115</cx:pt>
          <cx:pt idx="771">143</cx:pt>
          <cx:pt idx="772">143</cx:pt>
          <cx:pt idx="773">172.5</cx:pt>
          <cx:pt idx="774">168</cx:pt>
          <cx:pt idx="775">30.530000000000001</cx:pt>
          <cx:pt idx="776">425.60000000000002</cx:pt>
          <cx:pt idx="777">352</cx:pt>
          <cx:pt idx="778">92</cx:pt>
          <cx:pt idx="779">268.80000000000001</cx:pt>
          <cx:pt idx="780">57.5</cx:pt>
          <cx:pt idx="781">161</cx:pt>
          <cx:pt idx="782">92</cx:pt>
          <cx:pt idx="783">39.479999999999997</cx:pt>
          <cx:pt idx="784">143</cx:pt>
          <cx:pt idx="785">115</cx:pt>
          <cx:pt idx="786">80.5</cx:pt>
          <cx:pt idx="787">143</cx:pt>
          <cx:pt idx="788">46</cx:pt>
          <cx:pt idx="789">138</cx:pt>
          <cx:pt idx="790">34.5</cx:pt>
          <cx:pt idx="791">57.5</cx:pt>
          <cx:pt idx="792">57.5</cx:pt>
          <cx:pt idx="793">57.5</cx:pt>
          <cx:pt idx="794">168</cx:pt>
          <cx:pt idx="795">57.5</cx:pt>
          <cx:pt idx="796">57.5</cx:pt>
          <cx:pt idx="797">46</cx:pt>
          <cx:pt idx="798">24</cx:pt>
          <cx:pt idx="799">36.659999999999997</cx:pt>
          <cx:pt idx="800">143</cx:pt>
          <cx:pt idx="801">352</cx:pt>
          <cx:pt idx="802">143</cx:pt>
          <cx:pt idx="803">143</cx:pt>
          <cx:pt idx="804">154</cx:pt>
          <cx:pt idx="805">89.599999999999994</cx:pt>
          <cx:pt idx="806">72</cx:pt>
          <cx:pt idx="807">209</cx:pt>
          <cx:pt idx="808">88</cx:pt>
          <cx:pt idx="809">104.5</cx:pt>
          <cx:pt idx="810">46</cx:pt>
          <cx:pt idx="811">17.510000000000002</cx:pt>
          <cx:pt idx="812">92</cx:pt>
          <cx:pt idx="813">143</cx:pt>
          <cx:pt idx="814">187</cx:pt>
          <cx:pt idx="815">286</cx:pt>
          <cx:pt idx="816">24</cx:pt>
          <cx:pt idx="817">257.60000000000002</cx:pt>
          <cx:pt idx="818">88</cx:pt>
          <cx:pt idx="819">105</cx:pt>
          <cx:pt idx="820">69</cx:pt>
          <cx:pt idx="821">110</cx:pt>
          <cx:pt idx="822">286</cx:pt>
          <cx:pt idx="823">253</cx:pt>
          <cx:pt idx="824">146.66</cx:pt>
          <cx:pt idx="825">24</cx:pt>
          <cx:pt idx="826">24</cx:pt>
          <cx:pt idx="827">95.340000000000003</cx:pt>
          <cx:pt idx="828">132</cx:pt>
          <cx:pt idx="829">112</cx:pt>
          <cx:pt idx="830">57.5</cx:pt>
          <cx:pt idx="831">24</cx:pt>
          <cx:pt idx="832">69</cx:pt>
          <cx:pt idx="833">24</cx:pt>
          <cx:pt idx="834">220</cx:pt>
          <cx:pt idx="835">220</cx:pt>
          <cx:pt idx="836">48</cx:pt>
          <cx:pt idx="837">70.030000000000001</cx:pt>
          <cx:pt idx="838">66</cx:pt>
          <cx:pt idx="839">92</cx:pt>
          <cx:pt idx="840">99</cx:pt>
          <cx:pt idx="841">34.5</cx:pt>
          <cx:pt idx="842">57.5</cx:pt>
          <cx:pt idx="843">34.5</cx:pt>
          <cx:pt idx="844">89.599999999999994</cx:pt>
          <cx:pt idx="845">132</cx:pt>
          <cx:pt idx="846">92</cx:pt>
          <cx:pt idx="847">352</cx:pt>
          <cx:pt idx="848">143</cx:pt>
          <cx:pt idx="849">92</cx:pt>
          <cx:pt idx="850">230</cx:pt>
          <cx:pt idx="851">110</cx:pt>
          <cx:pt idx="852">89.599999999999994</cx:pt>
          <cx:pt idx="853">143</cx:pt>
          <cx:pt idx="854">34.5</cx:pt>
          <cx:pt idx="855">143</cx:pt>
          <cx:pt idx="856">24</cx:pt>
          <cx:pt idx="857">36.659999999999997</cx:pt>
          <cx:pt idx="858">220</cx:pt>
          <cx:pt idx="859">23</cx:pt>
          <cx:pt idx="860">87.540000000000006</cx:pt>
          <cx:pt idx="861">168</cx:pt>
          <cx:pt idx="862">168</cx:pt>
          <cx:pt idx="863">69</cx:pt>
          <cx:pt idx="864">34.5</cx:pt>
          <cx:pt idx="865">23</cx:pt>
          <cx:pt idx="866">168</cx:pt>
          <cx:pt idx="867">115</cx:pt>
          <cx:pt idx="868">89.599999999999994</cx:pt>
          <cx:pt idx="869">110</cx:pt>
          <cx:pt idx="870">253</cx:pt>
          <cx:pt idx="871">88</cx:pt>
          <cx:pt idx="872">112</cx:pt>
          <cx:pt idx="873">112</cx:pt>
          <cx:pt idx="874">168</cx:pt>
          <cx:pt idx="875">58.359999999999999</cx:pt>
          <cx:pt idx="876">99</cx:pt>
          <cx:pt idx="877">112</cx:pt>
          <cx:pt idx="878">121</cx:pt>
          <cx:pt idx="879">104.5</cx:pt>
          <cx:pt idx="880">88</cx:pt>
          <cx:pt idx="881">168</cx:pt>
          <cx:pt idx="882">44</cx:pt>
          <cx:pt idx="883">55</cx:pt>
          <cx:pt idx="884">46</cx:pt>
          <cx:pt idx="885">92</cx:pt>
          <cx:pt idx="886">46</cx:pt>
          <cx:pt idx="887">115</cx:pt>
          <cx:pt idx="888">143</cx:pt>
          <cx:pt idx="889">143</cx:pt>
          <cx:pt idx="890">88</cx:pt>
          <cx:pt idx="891">121</cx:pt>
          <cx:pt idx="892">80.5</cx:pt>
          <cx:pt idx="893">207</cx:pt>
          <cx:pt idx="894">154</cx:pt>
          <cx:pt idx="895">198</cx:pt>
          <cx:pt idx="896">308</cx:pt>
          <cx:pt idx="897">72</cx:pt>
          <cx:pt idx="898">99</cx:pt>
          <cx:pt idx="899">99</cx:pt>
          <cx:pt idx="900">115</cx:pt>
          <cx:pt idx="901">99</cx:pt>
          <cx:pt idx="902">179.19999999999999</cx:pt>
          <cx:pt idx="903">69</cx:pt>
          <cx:pt idx="904">396</cx:pt>
          <cx:pt idx="905">168</cx:pt>
          <cx:pt idx="906">57.5</cx:pt>
          <cx:pt idx="907">92</cx:pt>
          <cx:pt idx="908">230</cx:pt>
          <cx:pt idx="909">110</cx:pt>
          <cx:pt idx="910">55</cx:pt>
          <cx:pt idx="911">89.599999999999994</cx:pt>
          <cx:pt idx="912">110</cx:pt>
          <cx:pt idx="913">425.60000000000002</cx:pt>
          <cx:pt idx="914">92</cx:pt>
          <cx:pt idx="915">45.200000000000003</cx:pt>
          <cx:pt idx="916">143</cx:pt>
          <cx:pt idx="917">87.540000000000006</cx:pt>
          <cx:pt idx="918">23</cx:pt>
          <cx:pt idx="919">143</cx:pt>
          <cx:pt idx="920">198</cx:pt>
          <cx:pt idx="921">18.34</cx:pt>
          <cx:pt idx="922">111.65000000000001</cx:pt>
          <cx:pt idx="923">23</cx:pt>
          <cx:pt idx="924">24</cx:pt>
          <cx:pt idx="925">88</cx:pt>
          <cx:pt idx="926">46</cx:pt>
          <cx:pt idx="927">44</cx:pt>
          <cx:pt idx="928">46</cx:pt>
          <cx:pt idx="929">143</cx:pt>
          <cx:pt idx="930">165</cx:pt>
          <cx:pt idx="931">110</cx:pt>
          <cx:pt idx="932">110</cx:pt>
          <cx:pt idx="933">55</cx:pt>
          <cx:pt idx="934">194.34</cx:pt>
          <cx:pt idx="935">33</cx:pt>
          <cx:pt idx="936">425.60000000000002</cx:pt>
          <cx:pt idx="937">110</cx:pt>
          <cx:pt idx="938">123.3</cx:pt>
          <cx:pt idx="939">220</cx:pt>
          <cx:pt idx="940">34.5</cx:pt>
          <cx:pt idx="941">78.400000000000006</cx:pt>
          <cx:pt idx="942">99</cx:pt>
          <cx:pt idx="943">330</cx:pt>
          <cx:pt idx="944">69</cx:pt>
          <cx:pt idx="945">179.19999999999999</cx:pt>
          <cx:pt idx="946">276</cx:pt>
          <cx:pt idx="947">425.60000000000002</cx:pt>
          <cx:pt idx="948">132</cx:pt>
          <cx:pt idx="949">55</cx:pt>
          <cx:pt idx="950">286</cx:pt>
          <cx:pt idx="951">138</cx:pt>
          <cx:pt idx="952">70</cx:pt>
          <cx:pt idx="953">352</cx:pt>
          <cx:pt idx="954">257.60000000000002</cx:pt>
          <cx:pt idx="955">46</cx:pt>
          <cx:pt idx="956">268.80000000000001</cx:pt>
          <cx:pt idx="957">110</cx:pt>
          <cx:pt idx="958">156.80000000000001</cx:pt>
          <cx:pt idx="959">440</cx:pt>
          <cx:pt idx="960">110</cx:pt>
          <cx:pt idx="961">46</cx:pt>
          <cx:pt idx="962">257.60000000000002</cx:pt>
          <cx:pt idx="963">134.40000000000001</cx:pt>
          <cx:pt idx="964">308</cx:pt>
          <cx:pt idx="965">57.5</cx:pt>
          <cx:pt idx="966">143</cx:pt>
          <cx:pt idx="967">176</cx:pt>
          <cx:pt idx="968">24</cx:pt>
          <cx:pt idx="969">88</cx:pt>
          <cx:pt idx="970">29.34</cx:pt>
          <cx:pt idx="971">110</cx:pt>
          <cx:pt idx="972">70</cx:pt>
          <cx:pt idx="973">110</cx:pt>
          <cx:pt idx="974">57.5</cx:pt>
          <cx:pt idx="975">33</cx:pt>
          <cx:pt idx="976">55</cx:pt>
          <cx:pt idx="977">207</cx:pt>
          <cx:pt idx="978">506</cx:pt>
          <cx:pt idx="979">460</cx:pt>
          <cx:pt idx="980">2.2000000000000002</cx:pt>
          <cx:pt idx="981">253</cx:pt>
          <cx:pt idx="982">506</cx:pt>
          <cx:pt idx="983">667</cx:pt>
          <cx:pt idx="984">143</cx:pt>
          <cx:pt idx="985">99</cx:pt>
          <cx:pt idx="986">253</cx:pt>
          <cx:pt idx="987">506</cx:pt>
          <cx:pt idx="988">330</cx:pt>
          <cx:pt idx="989">179.19999999999999</cx:pt>
          <cx:pt idx="990">143</cx:pt>
          <cx:pt idx="991">143</cx:pt>
          <cx:pt idx="992">115</cx:pt>
          <cx:pt idx="993">143</cx:pt>
          <cx:pt idx="994">168</cx:pt>
          <cx:pt idx="995">207</cx:pt>
          <cx:pt idx="996">253</cx:pt>
          <cx:pt idx="997">168</cx:pt>
          <cx:pt idx="998">27.5</cx:pt>
          <cx:pt idx="999">104.5</cx:pt>
          <cx:pt idx="1000">110</cx:pt>
          <cx:pt idx="1001">66</cx:pt>
          <cx:pt idx="1002">143</cx:pt>
          <cx:pt idx="1003">143</cx:pt>
          <cx:pt idx="1004">104.5</cx:pt>
          <cx:pt idx="1005">143</cx:pt>
          <cx:pt idx="1006">46</cx:pt>
          <cx:pt idx="1007">275</cx:pt>
          <cx:pt idx="1008">275</cx:pt>
          <cx:pt idx="1009">55</cx:pt>
          <cx:pt idx="1010">34.5</cx:pt>
          <cx:pt idx="1011">111.65000000000001</cx:pt>
          <cx:pt idx="1012">143</cx:pt>
          <cx:pt idx="1013">110</cx:pt>
          <cx:pt idx="1014">88</cx:pt>
          <cx:pt idx="1015">88</cx:pt>
          <cx:pt idx="1016">172.5</cx:pt>
          <cx:pt idx="1017">138</cx:pt>
          <cx:pt idx="1018">143</cx:pt>
          <cx:pt idx="1019">80.5</cx:pt>
          <cx:pt idx="1020">23</cx:pt>
          <cx:pt idx="1021">168</cx:pt>
          <cx:pt idx="1022">66</cx:pt>
          <cx:pt idx="1023">572</cx:pt>
          <cx:pt idx="1024">66</cx:pt>
          <cx:pt idx="1025">92</cx:pt>
          <cx:pt idx="1026">425.60000000000002</cx:pt>
          <cx:pt idx="1027">121</cx:pt>
          <cx:pt idx="1028">341</cx:pt>
          <cx:pt idx="1029">231</cx:pt>
          <cx:pt idx="1030">231</cx:pt>
          <cx:pt idx="1031">187</cx:pt>
          <cx:pt idx="1032">187</cx:pt>
          <cx:pt idx="1033">154</cx:pt>
          <cx:pt idx="1034">231</cx:pt>
          <cx:pt idx="1035">132</cx:pt>
          <cx:pt idx="1036">132</cx:pt>
          <cx:pt idx="1037">132</cx:pt>
          <cx:pt idx="1038">198</cx:pt>
          <cx:pt idx="1039">99</cx:pt>
          <cx:pt idx="1040">154</cx:pt>
          <cx:pt idx="1041">231</cx:pt>
          <cx:pt idx="1042">374</cx:pt>
          <cx:pt idx="1043">132</cx:pt>
          <cx:pt idx="1044">59.399999999999999</cx:pt>
          <cx:pt idx="1045">187</cx:pt>
          <cx:pt idx="1046">198</cx:pt>
          <cx:pt idx="1047">55</cx:pt>
          <cx:pt idx="1048">154</cx:pt>
          <cx:pt idx="1049">99</cx:pt>
          <cx:pt idx="1050">99</cx:pt>
          <cx:pt idx="1051">396</cx:pt>
          <cx:pt idx="1052">198</cx:pt>
          <cx:pt idx="1053">231</cx:pt>
          <cx:pt idx="1054">99</cx:pt>
          <cx:pt idx="1055">297</cx:pt>
          <cx:pt idx="1056">297</cx:pt>
          <cx:pt idx="1057">231</cx:pt>
          <cx:pt idx="1058">132</cx:pt>
          <cx:pt idx="1059">132</cx:pt>
          <cx:pt idx="1060">154</cx:pt>
          <cx:pt idx="1061">132</cx:pt>
          <cx:pt idx="1062">132</cx:pt>
          <cx:pt idx="1063">145.59999999999999</cx:pt>
          <cx:pt idx="1064">187</cx:pt>
          <cx:pt idx="1065">198</cx:pt>
          <cx:pt idx="1066">66</cx:pt>
          <cx:pt idx="1067">198</cx:pt>
          <cx:pt idx="1068">187</cx:pt>
          <cx:pt idx="1069">99</cx:pt>
          <cx:pt idx="1070">66</cx:pt>
          <cx:pt idx="1071">168</cx:pt>
          <cx:pt idx="1072">132</cx:pt>
          <cx:pt idx="1073">462</cx:pt>
          <cx:pt idx="1074">132</cx:pt>
          <cx:pt idx="1075">154</cx:pt>
          <cx:pt idx="1076">99</cx:pt>
          <cx:pt idx="1077">154</cx:pt>
          <cx:pt idx="1078">99</cx:pt>
          <cx:pt idx="1079">517</cx:pt>
          <cx:pt idx="1080">198</cx:pt>
          <cx:pt idx="1081">187</cx:pt>
          <cx:pt idx="1082">132</cx:pt>
          <cx:pt idx="1083">132</cx:pt>
          <cx:pt idx="1084">143</cx:pt>
          <cx:pt idx="1085">264</cx:pt>
          <cx:pt idx="1086">110</cx:pt>
          <cx:pt idx="1087">99</cx:pt>
          <cx:pt idx="1088">99</cx:pt>
          <cx:pt idx="1089">143</cx:pt>
          <cx:pt idx="1090">220</cx:pt>
          <cx:pt idx="1091">352</cx:pt>
          <cx:pt idx="1092">69</cx:pt>
          <cx:pt idx="1093">161</cx:pt>
          <cx:pt idx="1094">44</cx:pt>
          <cx:pt idx="1095">103.5</cx:pt>
          <cx:pt idx="1096">103.5</cx:pt>
          <cx:pt idx="1097">207</cx:pt>
          <cx:pt idx="1098">46</cx:pt>
          <cx:pt idx="1099">138</cx:pt>
          <cx:pt idx="1100">207</cx:pt>
          <cx:pt idx="1101">138</cx:pt>
          <cx:pt idx="1102">99</cx:pt>
          <cx:pt idx="1103">220</cx:pt>
          <cx:pt idx="1104">115</cx:pt>
          <cx:pt idx="1105">379.5</cx:pt>
          <cx:pt idx="1106">46</cx:pt>
          <cx:pt idx="1107">58.359999999999999</cx:pt>
          <cx:pt idx="1108">103.5</cx:pt>
          <cx:pt idx="1109">48.719999999999999</cx:pt>
          <cx:pt idx="1110">103.5</cx:pt>
          <cx:pt idx="1111">138</cx:pt>
          <cx:pt idx="1112">138</cx:pt>
          <cx:pt idx="1113">207</cx:pt>
          <cx:pt idx="1114">138</cx:pt>
          <cx:pt idx="1115">462</cx:pt>
          <cx:pt idx="1116">103.5</cx:pt>
          <cx:pt idx="1117">103.5</cx:pt>
          <cx:pt idx="1118">161</cx:pt>
          <cx:pt idx="1119">103.5</cx:pt>
          <cx:pt idx="1120">103.5</cx:pt>
          <cx:pt idx="1121">257.60000000000002</cx:pt>
          <cx:pt idx="1122">143</cx:pt>
          <cx:pt idx="1123">138</cx:pt>
          <cx:pt idx="1124">209</cx:pt>
          <cx:pt idx="1125">201.59999999999999</cx:pt>
          <cx:pt idx="1126">103.5</cx:pt>
          <cx:pt idx="1127">103.5</cx:pt>
          <cx:pt idx="1128">115</cx:pt>
          <cx:pt idx="1129">207</cx:pt>
          <cx:pt idx="1130">138</cx:pt>
          <cx:pt idx="1131">207</cx:pt>
          <cx:pt idx="1132">138</cx:pt>
          <cx:pt idx="1133">414</cx:pt>
          <cx:pt idx="1134">241.5</cx:pt>
          <cx:pt idx="1135">257.60000000000002</cx:pt>
          <cx:pt idx="1136">257.60000000000002</cx:pt>
          <cx:pt idx="1137">88</cx:pt>
          <cx:pt idx="1138">103.5</cx:pt>
          <cx:pt idx="1139">138</cx:pt>
          <cx:pt idx="1140">138</cx:pt>
          <cx:pt idx="1141">253</cx:pt>
          <cx:pt idx="1142">138</cx:pt>
          <cx:pt idx="1143">138</cx:pt>
          <cx:pt idx="1144">44</cx:pt>
          <cx:pt idx="1145">29.34</cx:pt>
          <cx:pt idx="1146">43.700000000000003</cx:pt>
          <cx:pt idx="1147">143</cx:pt>
          <cx:pt idx="1148">143</cx:pt>
          <cx:pt idx="1149">48</cx:pt>
          <cx:pt idx="1150">132</cx:pt>
          <cx:pt idx="1151">540</cx:pt>
          <cx:pt idx="1152">35</cx:pt>
          <cx:pt idx="1153">310.5</cx:pt>
          <cx:pt idx="1154">123.3</cx:pt>
          <cx:pt idx="1155">103.5</cx:pt>
          <cx:pt idx="1156">34.5</cx:pt>
          <cx:pt idx="1157">114.45</cx:pt>
          <cx:pt idx="1158">138</cx:pt>
          <cx:pt idx="1159">207</cx:pt>
          <cx:pt idx="1160">112.40000000000001</cx:pt>
          <cx:pt idx="1161">138</cx:pt>
          <cx:pt idx="1162">276</cx:pt>
          <cx:pt idx="1163">67.200000000000003</cx:pt>
          <cx:pt idx="1164">24.710000000000001</cx:pt>
          <cx:pt idx="1165">103.5</cx:pt>
          <cx:pt idx="1166">143</cx:pt>
          <cx:pt idx="1167">34.5</cx:pt>
          <cx:pt idx="1168">138</cx:pt>
          <cx:pt idx="1169">257.60000000000002</cx:pt>
          <cx:pt idx="1170">138</cx:pt>
          <cx:pt idx="1171">155</cx:pt>
          <cx:pt idx="1172">46</cx:pt>
          <cx:pt idx="1173">55</cx:pt>
          <cx:pt idx="1174">23</cx:pt>
          <cx:pt idx="1175">548.79999999999995</cx:pt>
          <cx:pt idx="1176">138</cx:pt>
          <cx:pt idx="1177">69</cx:pt>
          <cx:pt idx="1178">33</cx:pt>
          <cx:pt idx="1179">132</cx:pt>
          <cx:pt idx="1180">276</cx:pt>
          <cx:pt idx="1181">46</cx:pt>
          <cx:pt idx="1182">89.599999999999994</cx:pt>
          <cx:pt idx="1183">143</cx:pt>
          <cx:pt idx="1184">57.5</cx:pt>
          <cx:pt idx="1185">33</cx:pt>
          <cx:pt idx="1186">67.200000000000003</cx:pt>
          <cx:pt idx="1187">57.5</cx:pt>
          <cx:pt idx="1188">143</cx:pt>
          <cx:pt idx="1189">57.5</cx:pt>
          <cx:pt idx="1190">88</cx:pt>
          <cx:pt idx="1191">92</cx:pt>
          <cx:pt idx="1192">57.5</cx:pt>
          <cx:pt idx="1193">96</cx:pt>
          <cx:pt idx="1194">70</cx:pt>
          <cx:pt idx="1195">69</cx:pt>
          <cx:pt idx="1196">138</cx:pt>
          <cx:pt idx="1197">57.5</cx:pt>
          <cx:pt idx="1198">138</cx:pt>
          <cx:pt idx="1199">230</cx:pt>
          <cx:pt idx="1200">165</cx:pt>
          <cx:pt idx="1201">48</cx:pt>
          <cx:pt idx="1202">138</cx:pt>
          <cx:pt idx="1203">276</cx:pt>
          <cx:pt idx="1204">92</cx:pt>
          <cx:pt idx="1205">138</cx:pt>
          <cx:pt idx="1206">138</cx:pt>
          <cx:pt idx="1207">286</cx:pt>
          <cx:pt idx="1208">172.5</cx:pt>
          <cx:pt idx="1209">46</cx:pt>
          <cx:pt idx="1210">138</cx:pt>
          <cx:pt idx="1211">515.20000000000005</cx:pt>
          <cx:pt idx="1212">138</cx:pt>
          <cx:pt idx="1213">138</cx:pt>
          <cx:pt idx="1214">30</cx:pt>
          <cx:pt idx="1215">44</cx:pt>
          <cx:pt idx="1216">66</cx:pt>
          <cx:pt idx="1217">257.60000000000002</cx:pt>
          <cx:pt idx="1218">132</cx:pt>
          <cx:pt idx="1219">46</cx:pt>
          <cx:pt idx="1220">44</cx:pt>
          <cx:pt idx="1221">69</cx:pt>
          <cx:pt idx="1222">74.159999999999997</cx:pt>
          <cx:pt idx="1223">49.5</cx:pt>
          <cx:pt idx="1224">515.20000000000005</cx:pt>
          <cx:pt idx="1225">103.5</cx:pt>
          <cx:pt idx="1226">165</cx:pt>
          <cx:pt idx="1227">207</cx:pt>
          <cx:pt idx="1228">46</cx:pt>
          <cx:pt idx="1229">145.59999999999999</cx:pt>
          <cx:pt idx="1230">138</cx:pt>
          <cx:pt idx="1231">89.599999999999994</cx:pt>
          <cx:pt idx="1232">69</cx:pt>
          <cx:pt idx="1233">103.5</cx:pt>
          <cx:pt idx="1234">103.5</cx:pt>
          <cx:pt idx="1235">34.5</cx:pt>
          <cx:pt idx="1236">103.5</cx:pt>
          <cx:pt idx="1237">165</cx:pt>
          <cx:pt idx="1238">103.5</cx:pt>
          <cx:pt idx="1239">103.5</cx:pt>
          <cx:pt idx="1240">103.5</cx:pt>
          <cx:pt idx="1241">103.5</cx:pt>
          <cx:pt idx="1242">154</cx:pt>
          <cx:pt idx="1243">31.59</cx:pt>
          <cx:pt idx="1244">103.5</cx:pt>
          <cx:pt idx="1245">517.5</cx:pt>
          <cx:pt idx="1246">207</cx:pt>
          <cx:pt idx="1247">34.5</cx:pt>
          <cx:pt idx="1248">134.40000000000001</cx:pt>
          <cx:pt idx="1249">103.5</cx:pt>
          <cx:pt idx="1250">45.200000000000003</cx:pt>
          <cx:pt idx="1251">103.5</cx:pt>
          <cx:pt idx="1252">69</cx:pt>
          <cx:pt idx="1253">207</cx:pt>
          <cx:pt idx="1254">27.629999999999999</cx:pt>
          <cx:pt idx="1255">57.5</cx:pt>
          <cx:pt idx="1256">34.5</cx:pt>
          <cx:pt idx="1257">414</cx:pt>
          <cx:pt idx="1258">57.5</cx:pt>
          <cx:pt idx="1259">143</cx:pt>
          <cx:pt idx="1260">34.5</cx:pt>
          <cx:pt idx="1261">57.5</cx:pt>
          <cx:pt idx="1262">103.5</cx:pt>
          <cx:pt idx="1263">57.5</cx:pt>
          <cx:pt idx="1264">121</cx:pt>
          <cx:pt idx="1265">310.5</cx:pt>
          <cx:pt idx="1266">103.5</cx:pt>
          <cx:pt idx="1267">103.5</cx:pt>
          <cx:pt idx="1268">165</cx:pt>
          <cx:pt idx="1269">103.5</cx:pt>
          <cx:pt idx="1270">48.719999999999999</cx:pt>
          <cx:pt idx="1271">179.19999999999999</cx:pt>
          <cx:pt idx="1272">55</cx:pt>
          <cx:pt idx="1273">103.5</cx:pt>
          <cx:pt idx="1274">207</cx:pt>
          <cx:pt idx="1275">207</cx:pt>
          <cx:pt idx="1276">165</cx:pt>
          <cx:pt idx="1277">143</cx:pt>
          <cx:pt idx="1278">154</cx:pt>
          <cx:pt idx="1279">138</cx:pt>
          <cx:pt idx="1280">132</cx:pt>
          <cx:pt idx="1281">103.5</cx:pt>
          <cx:pt idx="1282">103.5</cx:pt>
          <cx:pt idx="1283">103.5</cx:pt>
          <cx:pt idx="1284">310.5</cx:pt>
          <cx:pt idx="1285">103.5</cx:pt>
          <cx:pt idx="1286">112</cx:pt>
          <cx:pt idx="1287">103.5</cx:pt>
          <cx:pt idx="1288">103.5</cx:pt>
          <cx:pt idx="1289">165</cx:pt>
          <cx:pt idx="1290">37.600000000000001</cx:pt>
          <cx:pt idx="1291">207</cx:pt>
          <cx:pt idx="1292">143</cx:pt>
          <cx:pt idx="1293">168</cx:pt>
          <cx:pt idx="1294">168</cx:pt>
          <cx:pt idx="1295">67.200000000000003</cx:pt>
          <cx:pt idx="1296">352</cx:pt>
          <cx:pt idx="1297">132</cx:pt>
          <cx:pt idx="1298">138</cx:pt>
          <cx:pt idx="1299">103.5</cx:pt>
          <cx:pt idx="1300">103.5</cx:pt>
          <cx:pt idx="1301">220</cx:pt>
          <cx:pt idx="1302">672</cx:pt>
          <cx:pt idx="1303">143</cx:pt>
          <cx:pt idx="1304">103.5</cx:pt>
          <cx:pt idx="1305">143</cx:pt>
          <cx:pt idx="1306">55</cx:pt>
          <cx:pt idx="1307">103.5</cx:pt>
          <cx:pt idx="1308">103.5</cx:pt>
          <cx:pt idx="1309">143</cx:pt>
          <cx:pt idx="1310">143</cx:pt>
          <cx:pt idx="1311">138</cx:pt>
          <cx:pt idx="1312">103.5</cx:pt>
          <cx:pt idx="1313">46</cx:pt>
          <cx:pt idx="1314">138</cx:pt>
          <cx:pt idx="1315">138</cx:pt>
          <cx:pt idx="1316">138</cx:pt>
          <cx:pt idx="1317">138</cx:pt>
          <cx:pt idx="1318">16.5</cx:pt>
          <cx:pt idx="1319">138</cx:pt>
          <cx:pt idx="1320">103.5</cx:pt>
          <cx:pt idx="1321">103.5</cx:pt>
          <cx:pt idx="1322">319</cx:pt>
          <cx:pt idx="1323">198</cx:pt>
          <cx:pt idx="1324">515.20000000000005</cx:pt>
          <cx:pt idx="1325">34.5</cx:pt>
          <cx:pt idx="1326">286</cx:pt>
          <cx:pt idx="1327">207</cx:pt>
          <cx:pt idx="1328">506</cx:pt>
          <cx:pt idx="1329">207</cx:pt>
          <cx:pt idx="1330">121</cx:pt>
          <cx:pt idx="1331">207</cx:pt>
          <cx:pt idx="1332">460</cx:pt>
          <cx:pt idx="1333">115</cx:pt>
          <cx:pt idx="1334">207</cx:pt>
          <cx:pt idx="1335">89.599999999999994</cx:pt>
          <cx:pt idx="1336">276</cx:pt>
          <cx:pt idx="1337">138</cx:pt>
          <cx:pt idx="1338">207</cx:pt>
          <cx:pt idx="1339">66</cx:pt>
          <cx:pt idx="1340">103.5</cx:pt>
          <cx:pt idx="1341">414</cx:pt>
          <cx:pt idx="1342">110</cx:pt>
          <cx:pt idx="1343">96</cx:pt>
          <cx:pt idx="1344">414</cx:pt>
          <cx:pt idx="1345">69</cx:pt>
          <cx:pt idx="1346">506</cx:pt>
          <cx:pt idx="1347">112</cx:pt>
          <cx:pt idx="1348">103.5</cx:pt>
          <cx:pt idx="1349">138</cx:pt>
          <cx:pt idx="1350">138</cx:pt>
          <cx:pt idx="1351">89.599999999999994</cx:pt>
          <cx:pt idx="1352">138</cx:pt>
          <cx:pt idx="1353">59.219999999999999</cx:pt>
          <cx:pt idx="1354">253</cx:pt>
          <cx:pt idx="1355">138</cx:pt>
          <cx:pt idx="1356">121</cx:pt>
          <cx:pt idx="1357">138</cx:pt>
          <cx:pt idx="1358">143</cx:pt>
          <cx:pt idx="1359">506</cx:pt>
          <cx:pt idx="1360">143</cx:pt>
          <cx:pt idx="1361">138</cx:pt>
          <cx:pt idx="1362">34.5</cx:pt>
          <cx:pt idx="1363">165</cx:pt>
          <cx:pt idx="1364">103.5</cx:pt>
          <cx:pt idx="1365">369.89999999999998</cx:pt>
          <cx:pt idx="1366">165</cx:pt>
          <cx:pt idx="1367">57.5</cx:pt>
          <cx:pt idx="1368">34.5</cx:pt>
          <cx:pt idx="1369">336</cx:pt>
          <cx:pt idx="1370">34.5</cx:pt>
          <cx:pt idx="1371">112</cx:pt>
          <cx:pt idx="1372">286</cx:pt>
          <cx:pt idx="1373">69</cx:pt>
          <cx:pt idx="1374">156.80000000000001</cx:pt>
          <cx:pt idx="1375">145.59999999999999</cx:pt>
          <cx:pt idx="1376">515.20000000000005</cx:pt>
          <cx:pt idx="1377">207</cx:pt>
          <cx:pt idx="1378">66</cx:pt>
          <cx:pt idx="1379">179.19999999999999</cx:pt>
          <cx:pt idx="1380">110</cx:pt>
          <cx:pt idx="1381">121</cx:pt>
          <cx:pt idx="1382">77</cx:pt>
          <cx:pt idx="1383">30</cx:pt>
          <cx:pt idx="1384">77</cx:pt>
          <cx:pt idx="1385">132</cx:pt>
          <cx:pt idx="1386">92</cx:pt>
          <cx:pt idx="1387">207</cx:pt>
          <cx:pt idx="1388">672</cx:pt>
          <cx:pt idx="1389">132</cx:pt>
          <cx:pt idx="1390">330</cx:pt>
          <cx:pt idx="1391">143</cx:pt>
          <cx:pt idx="1392">143</cx:pt>
          <cx:pt idx="1393">165</cx:pt>
          <cx:pt idx="1394">89.599999999999994</cx:pt>
          <cx:pt idx="1395">235.19999999999999</cx:pt>
          <cx:pt idx="1396">103.5</cx:pt>
          <cx:pt idx="1397">336</cx:pt>
          <cx:pt idx="1398">89.599999999999994</cx:pt>
          <cx:pt idx="1399">132</cx:pt>
          <cx:pt idx="1400">187</cx:pt>
          <cx:pt idx="1401">143</cx:pt>
          <cx:pt idx="1402">36.659999999999997</cx:pt>
          <cx:pt idx="1403">58.359999999999999</cx:pt>
          <cx:pt idx="1404">319</cx:pt>
          <cx:pt idx="1405">143</cx:pt>
          <cx:pt idx="1406">88</cx:pt>
          <cx:pt idx="1407">165</cx:pt>
          <cx:pt idx="1408">66</cx:pt>
          <cx:pt idx="1409">336</cx:pt>
          <cx:pt idx="1410">16.5</cx:pt>
          <cx:pt idx="1411">207</cx:pt>
          <cx:pt idx="1412">828</cx:pt>
          <cx:pt idx="1413">69</cx:pt>
          <cx:pt idx="1414">70</cx:pt>
          <cx:pt idx="1415">414</cx:pt>
          <cx:pt idx="1416">23</cx:pt>
          <cx:pt idx="1417">230</cx:pt>
          <cx:pt idx="1418">336</cx:pt>
          <cx:pt idx="1419">143</cx:pt>
          <cx:pt idx="1420">440</cx:pt>
          <cx:pt idx="1421">143</cx:pt>
          <cx:pt idx="1422">143</cx:pt>
          <cx:pt idx="1423">70</cx:pt>
          <cx:pt idx="1424">69</cx:pt>
          <cx:pt idx="1425">23</cx:pt>
          <cx:pt idx="1426">143</cx:pt>
          <cx:pt idx="1427">89.599999999999994</cx:pt>
          <cx:pt idx="1428">1</cx:pt>
          <cx:pt idx="1429">143</cx:pt>
          <cx:pt idx="1430">69</cx:pt>
          <cx:pt idx="1431">34.5</cx:pt>
          <cx:pt idx="1432">66</cx:pt>
          <cx:pt idx="1433">123.3</cx:pt>
          <cx:pt idx="1434">143</cx:pt>
          <cx:pt idx="1435">201.59999999999999</cx:pt>
          <cx:pt idx="1436">201.59999999999999</cx:pt>
          <cx:pt idx="1437">55</cx:pt>
          <cx:pt idx="1438">58.359999999999999</cx:pt>
          <cx:pt idx="1439">34.5</cx:pt>
          <cx:pt idx="1440">89.599999999999994</cx:pt>
          <cx:pt idx="1441">23</cx:pt>
          <cx:pt idx="1442">89.599999999999994</cx:pt>
          <cx:pt idx="1443">67.200000000000003</cx:pt>
          <cx:pt idx="1444">374</cx:pt>
          <cx:pt idx="1445">104.5</cx:pt>
          <cx:pt idx="1446">89.599999999999994</cx:pt>
          <cx:pt idx="1447">110</cx:pt>
          <cx:pt idx="1448">16.5</cx:pt>
          <cx:pt idx="1449">144</cx:pt>
          <cx:pt idx="1450">143</cx:pt>
          <cx:pt idx="1451">220</cx:pt>
          <cx:pt idx="1452">34.5</cx:pt>
          <cx:pt idx="1453">60</cx:pt>
          <cx:pt idx="1454">220</cx:pt>
          <cx:pt idx="1455">110</cx:pt>
          <cx:pt idx="1456">184</cx:pt>
          <cx:pt idx="1457">184</cx:pt>
          <cx:pt idx="1458">132</cx:pt>
          <cx:pt idx="1459">207</cx:pt>
          <cx:pt idx="1460">35.530000000000001</cx:pt>
          <cx:pt idx="1461">414</cx:pt>
          <cx:pt idx="1462">89.599999999999994</cx:pt>
          <cx:pt idx="1463">92</cx:pt>
          <cx:pt idx="1464">414</cx:pt>
          <cx:pt idx="1465">121</cx:pt>
          <cx:pt idx="1466">143</cx:pt>
          <cx:pt idx="1467">69</cx:pt>
          <cx:pt idx="1468">104.5</cx:pt>
          <cx:pt idx="1469">69</cx:pt>
          <cx:pt idx="1470">45.200000000000003</cx:pt>
          <cx:pt idx="1471">242</cx:pt>
          <cx:pt idx="1472">165</cx:pt>
          <cx:pt idx="1473">207</cx:pt>
          <cx:pt idx="1474">69</cx:pt>
          <cx:pt idx="1475">46</cx:pt>
          <cx:pt idx="1476">92</cx:pt>
          <cx:pt idx="1477">104.5</cx:pt>
          <cx:pt idx="1478">92</cx:pt>
          <cx:pt idx="1479">88</cx:pt>
          <cx:pt idx="1480">207</cx:pt>
          <cx:pt idx="1481">55</cx:pt>
          <cx:pt idx="1482">115</cx:pt>
          <cx:pt idx="1483">69</cx:pt>
          <cx:pt idx="1484">115</cx:pt>
          <cx:pt idx="1485">187</cx:pt>
          <cx:pt idx="1486">34.5</cx:pt>
          <cx:pt idx="1487">15.800000000000001</cx:pt>
          <cx:pt idx="1488">104.5</cx:pt>
          <cx:pt idx="1489">99</cx:pt>
          <cx:pt idx="1490">121</cx:pt>
          <cx:pt idx="1491">88</cx:pt>
          <cx:pt idx="1492">34.5</cx:pt>
          <cx:pt idx="1493">1</cx:pt>
          <cx:pt idx="1494">46.689999999999998</cx:pt>
          <cx:pt idx="1495">88</cx:pt>
          <cx:pt idx="1496">352</cx:pt>
          <cx:pt idx="1497">336</cx:pt>
          <cx:pt idx="1498">341</cx:pt>
          <cx:pt idx="1499">57.5</cx:pt>
          <cx:pt idx="1500">110</cx:pt>
          <cx:pt idx="1501">90.400000000000006</cx:pt>
          <cx:pt idx="1502">48.719999999999999</cx:pt>
          <cx:pt idx="1503">77</cx:pt>
          <cx:pt idx="1504">352</cx:pt>
          <cx:pt idx="1505">91.349999999999994</cx:pt>
          <cx:pt idx="1506">143</cx:pt>
          <cx:pt idx="1507">78.959999999999994</cx:pt>
          <cx:pt idx="1508">352</cx:pt>
          <cx:pt idx="1509">143</cx:pt>
          <cx:pt idx="1510">69</cx:pt>
          <cx:pt idx="1511">35</cx:pt>
          <cx:pt idx="1512">313.60000000000002</cx:pt>
          <cx:pt idx="1513">89.599999999999994</cx:pt>
          <cx:pt idx="1514">220</cx:pt>
          <cx:pt idx="1515">29.34</cx:pt>
          <cx:pt idx="1516">143</cx:pt>
          <cx:pt idx="1517">78.400000000000006</cx:pt>
          <cx:pt idx="1518">165</cx:pt>
          <cx:pt idx="1519">69</cx:pt>
          <cx:pt idx="1520">70</cx:pt>
          <cx:pt idx="1521">198</cx:pt>
          <cx:pt idx="1522">220</cx:pt>
          <cx:pt idx="1523">156.80000000000001</cx:pt>
          <cx:pt idx="1524">143</cx:pt>
          <cx:pt idx="1525">220</cx:pt>
          <cx:pt idx="1526">82.5</cx:pt>
          <cx:pt idx="1527">352</cx:pt>
          <cx:pt idx="1528">34.5</cx:pt>
          <cx:pt idx="1529">89.599999999999994</cx:pt>
          <cx:pt idx="1530">209</cx:pt>
          <cx:pt idx="1531">572</cx:pt>
          <cx:pt idx="1532">179.19999999999999</cx:pt>
          <cx:pt idx="1533">572</cx:pt>
          <cx:pt idx="1534">69</cx:pt>
          <cx:pt idx="1535">39.479999999999997</cx:pt>
          <cx:pt idx="1536">92</cx:pt>
          <cx:pt idx="1537">88</cx:pt>
          <cx:pt idx="1538">104.5</cx:pt>
          <cx:pt idx="1539">92</cx:pt>
          <cx:pt idx="1540">145.59999999999999</cx:pt>
          <cx:pt idx="1541">104.5</cx:pt>
          <cx:pt idx="1542">313.60000000000002</cx:pt>
          <cx:pt idx="1543">396</cx:pt>
          <cx:pt idx="1544">78.280000000000001</cx:pt>
          <cx:pt idx="1545">34.5</cx:pt>
          <cx:pt idx="1546">27.5</cx:pt>
          <cx:pt idx="1547">69</cx:pt>
          <cx:pt idx="1548">57.5</cx:pt>
          <cx:pt idx="1549">92</cx:pt>
          <cx:pt idx="1550">57.5</cx:pt>
          <cx:pt idx="1551">57.5</cx:pt>
          <cx:pt idx="1552">352</cx:pt>
          <cx:pt idx="1553">92</cx:pt>
          <cx:pt idx="1554">35.009999999999998</cx:pt>
          <cx:pt idx="1555">104.5</cx:pt>
          <cx:pt idx="1556">57.5</cx:pt>
          <cx:pt idx="1557">23</cx:pt>
          <cx:pt idx="1558">143</cx:pt>
          <cx:pt idx="1559">138</cx:pt>
          <cx:pt idx="1560">69</cx:pt>
          <cx:pt idx="1561">31.59</cx:pt>
          <cx:pt idx="1562">132</cx:pt>
          <cx:pt idx="1563">90.400000000000006</cx:pt>
          <cx:pt idx="1564">39.479999999999997</cx:pt>
          <cx:pt idx="1565">88</cx:pt>
          <cx:pt idx="1566">112</cx:pt>
          <cx:pt idx="1567">121</cx:pt>
          <cx:pt idx="1568">88</cx:pt>
          <cx:pt idx="1569">23</cx:pt>
          <cx:pt idx="1570">88</cx:pt>
          <cx:pt idx="1571">99</cx:pt>
          <cx:pt idx="1572">176</cx:pt>
          <cx:pt idx="1573">123.3</cx:pt>
          <cx:pt idx="1574">88</cx:pt>
          <cx:pt idx="1575">88</cx:pt>
          <cx:pt idx="1576">132</cx:pt>
          <cx:pt idx="1577">240</cx:pt>
          <cx:pt idx="1578">99</cx:pt>
          <cx:pt idx="1579">112</cx:pt>
          <cx:pt idx="1580">69</cx:pt>
          <cx:pt idx="1581">403.19999999999999</cx:pt>
          <cx:pt idx="1582">99</cx:pt>
          <cx:pt idx="1583">55</cx:pt>
          <cx:pt idx="1584">77</cx:pt>
          <cx:pt idx="1585">201.59999999999999</cx:pt>
          <cx:pt idx="1586">286</cx:pt>
          <cx:pt idx="1587">268.80000000000001</cx:pt>
          <cx:pt idx="1588">99</cx:pt>
          <cx:pt idx="1589">115.5</cx:pt>
          <cx:pt idx="1590">115.5</cx:pt>
          <cx:pt idx="1591">231</cx:pt>
          <cx:pt idx="1592">352</cx:pt>
          <cx:pt idx="1593">115.5</cx:pt>
          <cx:pt idx="1594">176</cx:pt>
          <cx:pt idx="1595">88</cx:pt>
          <cx:pt idx="1596">115.5</cx:pt>
          <cx:pt idx="1597">176</cx:pt>
          <cx:pt idx="1598">352</cx:pt>
          <cx:pt idx="1599">115.5</cx:pt>
          <cx:pt idx="1600">176</cx:pt>
          <cx:pt idx="1601">176</cx:pt>
          <cx:pt idx="1602">352</cx:pt>
          <cx:pt idx="1603">115.5</cx:pt>
          <cx:pt idx="1604">231</cx:pt>
          <cx:pt idx="1605">115.5</cx:pt>
          <cx:pt idx="1606">115.5</cx:pt>
          <cx:pt idx="1607">115.5</cx:pt>
          <cx:pt idx="1608">115.5</cx:pt>
          <cx:pt idx="1609">89.599999999999994</cx:pt>
          <cx:pt idx="1610">156.80000000000001</cx:pt>
          <cx:pt idx="1611">115.5</cx:pt>
          <cx:pt idx="1612">115.5</cx:pt>
          <cx:pt idx="1613">115.5</cx:pt>
          <cx:pt idx="1614">407</cx:pt>
          <cx:pt idx="1615">176</cx:pt>
          <cx:pt idx="1616">67.200000000000003</cx:pt>
          <cx:pt idx="1617">176</cx:pt>
          <cx:pt idx="1618">60</cx:pt>
          <cx:pt idx="1619">176</cx:pt>
          <cx:pt idx="1620">286</cx:pt>
          <cx:pt idx="1621">440</cx:pt>
          <cx:pt idx="1622">77</cx:pt>
          <cx:pt idx="1623">89.599999999999994</cx:pt>
          <cx:pt idx="1624">176</cx:pt>
          <cx:pt idx="1625">34.5</cx:pt>
          <cx:pt idx="1626">462</cx:pt>
          <cx:pt idx="1627">220</cx:pt>
          <cx:pt idx="1628">176</cx:pt>
          <cx:pt idx="1629">115.5</cx:pt>
          <cx:pt idx="1630">115.5</cx:pt>
          <cx:pt idx="1631">115.5</cx:pt>
          <cx:pt idx="1632">176</cx:pt>
          <cx:pt idx="1633">336</cx:pt>
          <cx:pt idx="1634">115.5</cx:pt>
          <cx:pt idx="1635">201.59999999999999</cx:pt>
          <cx:pt idx="1636">115.5</cx:pt>
          <cx:pt idx="1637">46</cx:pt>
          <cx:pt idx="1638">89.599999999999994</cx:pt>
          <cx:pt idx="1639">121</cx:pt>
          <cx:pt idx="1640">176</cx:pt>
          <cx:pt idx="1641">176</cx:pt>
          <cx:pt idx="1642">78.400000000000006</cx:pt>
          <cx:pt idx="1643">69</cx:pt>
          <cx:pt idx="1644">110</cx:pt>
          <cx:pt idx="1645">176</cx:pt>
          <cx:pt idx="1646">115.5</cx:pt>
          <cx:pt idx="1647">89.599999999999994</cx:pt>
          <cx:pt idx="1648">91.659999999999997</cx:pt>
          <cx:pt idx="1649">27.5</cx:pt>
          <cx:pt idx="1650">291.5</cx:pt>
          <cx:pt idx="1651">34.5</cx:pt>
          <cx:pt idx="1652">115</cx:pt>
          <cx:pt idx="1653">34.5</cx:pt>
          <cx:pt idx="1654">82.5</cx:pt>
          <cx:pt idx="1655">99</cx:pt>
          <cx:pt idx="1656">672</cx:pt>
          <cx:pt idx="1657">55</cx:pt>
          <cx:pt idx="1658">115</cx:pt>
          <cx:pt idx="1659">176</cx:pt>
          <cx:pt idx="1660">88</cx:pt>
          <cx:pt idx="1661">145.59999999999999</cx:pt>
          <cx:pt idx="1662">90.400000000000006</cx:pt>
          <cx:pt idx="1663">77</cx:pt>
          <cx:pt idx="1664">88</cx:pt>
          <cx:pt idx="1665">198</cx:pt>
          <cx:pt idx="1666">99</cx:pt>
          <cx:pt idx="1667">120.75</cx:pt>
          <cx:pt idx="1668">90.400000000000006</cx:pt>
          <cx:pt idx="1669">92</cx:pt>
          <cx:pt idx="1670">55</cx:pt>
          <cx:pt idx="1671">176</cx:pt>
          <cx:pt idx="1672">156.80000000000001</cx:pt>
          <cx:pt idx="1673">184</cx:pt>
          <cx:pt idx="1674">89.599999999999994</cx:pt>
          <cx:pt idx="1675">143</cx:pt>
          <cx:pt idx="1676">143</cx:pt>
          <cx:pt idx="1677">89.599999999999994</cx:pt>
          <cx:pt idx="1678">104.5</cx:pt>
          <cx:pt idx="1679">57.5</cx:pt>
          <cx:pt idx="1680">110</cx:pt>
          <cx:pt idx="1681">121</cx:pt>
          <cx:pt idx="1682">35</cx:pt>
          <cx:pt idx="1683">104.5</cx:pt>
          <cx:pt idx="1684">235.19999999999999</cx:pt>
          <cx:pt idx="1685">67.200000000000003</cx:pt>
          <cx:pt idx="1686">58.359999999999999</cx:pt>
          <cx:pt idx="1687">70</cx:pt>
          <cx:pt idx="1688">55</cx:pt>
          <cx:pt idx="1689">120.75</cx:pt>
          <cx:pt idx="1690">46</cx:pt>
          <cx:pt idx="1691">286</cx:pt>
          <cx:pt idx="1692">187</cx:pt>
          <cx:pt idx="1693">121</cx:pt>
          <cx:pt idx="1694">69</cx:pt>
          <cx:pt idx="1695">69</cx:pt>
          <cx:pt idx="1696">88</cx:pt>
          <cx:pt idx="1697">176</cx:pt>
          <cx:pt idx="1698">46</cx:pt>
          <cx:pt idx="1699">31.59</cx:pt>
          <cx:pt idx="1700">77</cx:pt>
          <cx:pt idx="1701">99</cx:pt>
          <cx:pt idx="1702">286</cx:pt>
          <cx:pt idx="1703">123.3</cx:pt>
          <cx:pt idx="1704">352</cx:pt>
          <cx:pt idx="1705">268.80000000000001</cx:pt>
          <cx:pt idx="1706">69</cx:pt>
          <cx:pt idx="1707">143</cx:pt>
          <cx:pt idx="1708">115</cx:pt>
          <cx:pt idx="1709">15.68</cx:pt>
          <cx:pt idx="1710">99</cx:pt>
          <cx:pt idx="1711">121</cx:pt>
          <cx:pt idx="1712">201.59999999999999</cx:pt>
          <cx:pt idx="1713">118.44</cx:pt>
          <cx:pt idx="1714">77</cx:pt>
          <cx:pt idx="1715">70</cx:pt>
          <cx:pt idx="1716">55</cx:pt>
          <cx:pt idx="1717">209</cx:pt>
          <cx:pt idx="1718">45.200000000000003</cx:pt>
          <cx:pt idx="1719">120.75</cx:pt>
          <cx:pt idx="1720">120.75</cx:pt>
          <cx:pt idx="1721">104.5</cx:pt>
          <cx:pt idx="1722">29.34</cx:pt>
          <cx:pt idx="1723">104.5</cx:pt>
          <cx:pt idx="1724">120.75</cx:pt>
          <cx:pt idx="1725">23</cx:pt>
          <cx:pt idx="1726">89.599999999999994</cx:pt>
          <cx:pt idx="1727">104.5</cx:pt>
          <cx:pt idx="1728">201.59999999999999</cx:pt>
          <cx:pt idx="1729">104.5</cx:pt>
          <cx:pt idx="1730">46</cx:pt>
          <cx:pt idx="1731">120.75</cx:pt>
          <cx:pt idx="1732">100.8</cx:pt>
          <cx:pt idx="1733">23</cx:pt>
          <cx:pt idx="1734">123.3</cx:pt>
          <cx:pt idx="1735">297</cx:pt>
          <cx:pt idx="1736">143</cx:pt>
          <cx:pt idx="1737">120.75</cx:pt>
          <cx:pt idx="1738">80.5</cx:pt>
          <cx:pt idx="1739">120.75</cx:pt>
          <cx:pt idx="1740">120.75</cx:pt>
          <cx:pt idx="1741">120.75</cx:pt>
          <cx:pt idx="1742">88</cx:pt>
          <cx:pt idx="1743">264</cx:pt>
          <cx:pt idx="1744">198</cx:pt>
          <cx:pt idx="1745">31.59</cx:pt>
          <cx:pt idx="1746">69</cx:pt>
          <cx:pt idx="1747">362.25</cx:pt>
          <cx:pt idx="1748">46</cx:pt>
          <cx:pt idx="1749">78.400000000000006</cx:pt>
          <cx:pt idx="1750">52.530000000000001</cx:pt>
          <cx:pt idx="1751">121</cx:pt>
          <cx:pt idx="1752">34.5</cx:pt>
          <cx:pt idx="1753">69</cx:pt>
          <cx:pt idx="1754">241.5</cx:pt>
          <cx:pt idx="1755">120.75</cx:pt>
          <cx:pt idx="1756">98.700000000000003</cx:pt>
          <cx:pt idx="1757">123.3</cx:pt>
          <cx:pt idx="1758">120.75</cx:pt>
          <cx:pt idx="1759">201.59999999999999</cx:pt>
          <cx:pt idx="1760">286</cx:pt>
          <cx:pt idx="1761">120.75</cx:pt>
          <cx:pt idx="1762">484</cx:pt>
          <cx:pt idx="1763">132</cx:pt>
          <cx:pt idx="1764">392</cx:pt>
          <cx:pt idx="1765">120</cx:pt>
          <cx:pt idx="1766">120.75</cx:pt>
          <cx:pt idx="1767">120.75</cx:pt>
          <cx:pt idx="1768">46</cx:pt>
          <cx:pt idx="1769">220</cx:pt>
          <cx:pt idx="1770">73.340000000000003</cx:pt>
          <cx:pt idx="1771">207</cx:pt>
          <cx:pt idx="1772">57.5</cx:pt>
          <cx:pt idx="1773">209</cx:pt>
          <cx:pt idx="1774">110</cx:pt>
          <cx:pt idx="1775">73.340000000000003</cx:pt>
          <cx:pt idx="1776">132</cx:pt>
          <cx:pt idx="1777">29.34</cx:pt>
          <cx:pt idx="1778">88</cx:pt>
          <cx:pt idx="1779">132</cx:pt>
          <cx:pt idx="1780">207</cx:pt>
          <cx:pt idx="1781">57.5</cx:pt>
          <cx:pt idx="1782">57.5</cx:pt>
          <cx:pt idx="1783">120.75</cx:pt>
          <cx:pt idx="1784">165</cx:pt>
          <cx:pt idx="1785">57.5</cx:pt>
          <cx:pt idx="1786">286</cx:pt>
          <cx:pt idx="1787">55</cx:pt>
          <cx:pt idx="1788">57.5</cx:pt>
          <cx:pt idx="1789">57.5</cx:pt>
          <cx:pt idx="1790">57.5</cx:pt>
          <cx:pt idx="1791">105</cx:pt>
          <cx:pt idx="1792">17.510000000000002</cx:pt>
          <cx:pt idx="1793">69</cx:pt>
          <cx:pt idx="1794">66</cx:pt>
          <cx:pt idx="1795">34.5</cx:pt>
          <cx:pt idx="1796">172.5</cx:pt>
          <cx:pt idx="1797">792</cx:pt>
          <cx:pt idx="1798">132</cx:pt>
          <cx:pt idx="1799">123.2</cx:pt>
          <cx:pt idx="1800">286</cx:pt>
          <cx:pt idx="1801">275</cx:pt>
          <cx:pt idx="1802">352</cx:pt>
          <cx:pt idx="1803">73.069999999999993</cx:pt>
          <cx:pt idx="1804">103.5</cx:pt>
          <cx:pt idx="1805">207</cx:pt>
          <cx:pt idx="1806">92</cx:pt>
          <cx:pt idx="1807">220</cx:pt>
          <cx:pt idx="1808">172.5</cx:pt>
          <cx:pt idx="1809">143</cx:pt>
          <cx:pt idx="1810">16.5</cx:pt>
          <cx:pt idx="1811">44</cx:pt>
          <cx:pt idx="1812">144</cx:pt>
          <cx:pt idx="1813">69</cx:pt>
          <cx:pt idx="1814">46</cx:pt>
          <cx:pt idx="1815">143</cx:pt>
          <cx:pt idx="1816">201.59999999999999</cx:pt>
          <cx:pt idx="1817">46</cx:pt>
          <cx:pt idx="1818">88</cx:pt>
          <cx:pt idx="1819">70</cx:pt>
          <cx:pt idx="1820">176</cx:pt>
          <cx:pt idx="1821">33</cx:pt>
          <cx:pt idx="1822">67.200000000000003</cx:pt>
          <cx:pt idx="1823">88</cx:pt>
          <cx:pt idx="1824">144</cx:pt>
          <cx:pt idx="1825">69</cx:pt>
          <cx:pt idx="1826">69</cx:pt>
          <cx:pt idx="1827">104.5</cx:pt>
          <cx:pt idx="1828">34.5</cx:pt>
          <cx:pt idx="1829">34.5</cx:pt>
          <cx:pt idx="1830">100.8</cx:pt>
          <cx:pt idx="1831">73.340000000000003</cx:pt>
          <cx:pt idx="1832">78.959999999999994</cx:pt>
          <cx:pt idx="1833">145.59999999999999</cx:pt>
          <cx:pt idx="1834">330</cx:pt>
          <cx:pt idx="1835">330</cx:pt>
          <cx:pt idx="1836">16.5</cx:pt>
          <cx:pt idx="1837">100.8</cx:pt>
          <cx:pt idx="1838">34.5</cx:pt>
          <cx:pt idx="1839">110</cx:pt>
          <cx:pt idx="1840">70</cx:pt>
          <cx:pt idx="1841">99</cx:pt>
          <cx:pt idx="1842">33</cx:pt>
          <cx:pt idx="1843">100.8</cx:pt>
          <cx:pt idx="1844">17.510000000000002</cx:pt>
          <cx:pt idx="1845">88</cx:pt>
          <cx:pt idx="1846">120.75</cx:pt>
          <cx:pt idx="1847">161</cx:pt>
          <cx:pt idx="1848">180</cx:pt>
          <cx:pt idx="1849">110</cx:pt>
          <cx:pt idx="1850">23</cx:pt>
          <cx:pt idx="1851">23</cx:pt>
          <cx:pt idx="1852">16.5</cx:pt>
          <cx:pt idx="1853">78.400000000000006</cx:pt>
          <cx:pt idx="1854">46</cx:pt>
          <cx:pt idx="1855">138</cx:pt>
          <cx:pt idx="1856">35.530000000000001</cx:pt>
          <cx:pt idx="1857">23</cx:pt>
          <cx:pt idx="1858">100.8</cx:pt>
          <cx:pt idx="1859">31.59</cx:pt>
          <cx:pt idx="1860">297</cx:pt>
          <cx:pt idx="1861">69</cx:pt>
          <cx:pt idx="1862">264</cx:pt>
          <cx:pt idx="1863">201.59999999999999</cx:pt>
          <cx:pt idx="1864">110</cx:pt>
          <cx:pt idx="1865">23.350000000000001</cx:pt>
          <cx:pt idx="1866">70</cx:pt>
          <cx:pt idx="1867">57.5</cx:pt>
          <cx:pt idx="1868">46</cx:pt>
          <cx:pt idx="1869">57.5</cx:pt>
          <cx:pt idx="1870">34.5</cx:pt>
          <cx:pt idx="1871">34.5</cx:pt>
          <cx:pt idx="1872">110</cx:pt>
          <cx:pt idx="1873">99</cx:pt>
          <cx:pt idx="1874">100.8</cx:pt>
          <cx:pt idx="1875">165</cx:pt>
          <cx:pt idx="1876">88</cx:pt>
          <cx:pt idx="1877">69</cx:pt>
          <cx:pt idx="1878">55</cx:pt>
          <cx:pt idx="1879">89.599999999999994</cx:pt>
          <cx:pt idx="1880">156.80000000000001</cx:pt>
          <cx:pt idx="1881">158.61000000000001</cx:pt>
          <cx:pt idx="1882">34.5</cx:pt>
          <cx:pt idx="1883">99</cx:pt>
          <cx:pt idx="1884">34.5</cx:pt>
          <cx:pt idx="1885">121</cx:pt>
          <cx:pt idx="1886">34.5</cx:pt>
          <cx:pt idx="1887">143</cx:pt>
          <cx:pt idx="1888">495</cx:pt>
          <cx:pt idx="1889">143</cx:pt>
          <cx:pt idx="1890">88</cx:pt>
          <cx:pt idx="1891">33</cx:pt>
          <cx:pt idx="1892">132</cx:pt>
          <cx:pt idx="1893">46</cx:pt>
          <cx:pt idx="1894">55</cx:pt>
          <cx:pt idx="1895">77</cx:pt>
          <cx:pt idx="1896">220</cx:pt>
          <cx:pt idx="1897">99</cx:pt>
          <cx:pt idx="1898">156.80000000000001</cx:pt>
          <cx:pt idx="1899">36.659999999999997</cx:pt>
          <cx:pt idx="1900">99</cx:pt>
          <cx:pt idx="1901">23</cx:pt>
          <cx:pt idx="1902">57.5</cx:pt>
          <cx:pt idx="1903">57.5</cx:pt>
          <cx:pt idx="1904">57.5</cx:pt>
          <cx:pt idx="1905">57.5</cx:pt>
          <cx:pt idx="1906">242</cx:pt>
          <cx:pt idx="1907">23</cx:pt>
          <cx:pt idx="1908">99</cx:pt>
          <cx:pt idx="1909">88</cx:pt>
          <cx:pt idx="1910">105</cx:pt>
          <cx:pt idx="1911">209</cx:pt>
          <cx:pt idx="1912">45.200000000000003</cx:pt>
          <cx:pt idx="1913">115</cx:pt>
          <cx:pt idx="1914">23.350000000000001</cx:pt>
          <cx:pt idx="1915">99</cx:pt>
          <cx:pt idx="1916">143</cx:pt>
          <cx:pt idx="1917">77</cx:pt>
          <cx:pt idx="1918">34.5</cx:pt>
          <cx:pt idx="1919">132</cx:pt>
          <cx:pt idx="1920">156.80000000000001</cx:pt>
          <cx:pt idx="1921">82.5</cx:pt>
          <cx:pt idx="1922">88</cx:pt>
          <cx:pt idx="1923">179.19999999999999</cx:pt>
          <cx:pt idx="1924">92</cx:pt>
          <cx:pt idx="1925">286</cx:pt>
          <cx:pt idx="1926">46</cx:pt>
          <cx:pt idx="1927">116.72</cx:pt>
          <cx:pt idx="1928">121</cx:pt>
          <cx:pt idx="1929">156.80000000000001</cx:pt>
          <cx:pt idx="1930">88</cx:pt>
          <cx:pt idx="1931">34.5</cx:pt>
          <cx:pt idx="1932">16.5</cx:pt>
          <cx:pt idx="1933">275</cx:pt>
          <cx:pt idx="1934">59.990000000000002</cx:pt>
          <cx:pt idx="1935">78.400000000000006</cx:pt>
          <cx:pt idx="1936">88</cx:pt>
          <cx:pt idx="1937">59.990000000000002</cx:pt>
          <cx:pt idx="1938">69</cx:pt>
          <cx:pt idx="1939">138</cx:pt>
          <cx:pt idx="1940">55</cx:pt>
          <cx:pt idx="1941">60</cx:pt>
          <cx:pt idx="1942">23</cx:pt>
          <cx:pt idx="1943">69</cx:pt>
          <cx:pt idx="1944">57.5</cx:pt>
          <cx:pt idx="1945">138</cx:pt>
          <cx:pt idx="1946">16.5</cx:pt>
          <cx:pt idx="1947">23</cx:pt>
          <cx:pt idx="1948">34.5</cx:pt>
          <cx:pt idx="1949">110</cx:pt>
          <cx:pt idx="1950">330</cx:pt>
          <cx:pt idx="1951">220</cx:pt>
          <cx:pt idx="1952">330</cx:pt>
          <cx:pt idx="1953">672</cx:pt>
          <cx:pt idx="1954">176</cx:pt>
          <cx:pt idx="1955">88</cx:pt>
          <cx:pt idx="1956">23</cx:pt>
          <cx:pt idx="1957">46</cx:pt>
          <cx:pt idx="1958">59.990000000000002</cx:pt>
          <cx:pt idx="1959">242</cx:pt>
          <cx:pt idx="1960">99</cx:pt>
          <cx:pt idx="1961">107.20999999999999</cx:pt>
          <cx:pt idx="1962">23</cx:pt>
          <cx:pt idx="1963">390.5</cx:pt>
          <cx:pt idx="1964">55</cx:pt>
          <cx:pt idx="1965">110</cx:pt>
          <cx:pt idx="1966">132</cx:pt>
          <cx:pt idx="1967">132</cx:pt>
          <cx:pt idx="1968">132</cx:pt>
          <cx:pt idx="1969">88</cx:pt>
          <cx:pt idx="1970">34.5</cx:pt>
          <cx:pt idx="1971">88</cx:pt>
          <cx:pt idx="1972">110</cx:pt>
          <cx:pt idx="1973">89.599999999999994</cx:pt>
          <cx:pt idx="1974">69</cx:pt>
          <cx:pt idx="1975">122.81</cx:pt>
          <cx:pt idx="1976">235.19999999999999</cx:pt>
          <cx:pt idx="1977">104.5</cx:pt>
          <cx:pt idx="1978">110</cx:pt>
          <cx:pt idx="1979">110</cx:pt>
          <cx:pt idx="1980">89.599999999999994</cx:pt>
          <cx:pt idx="1981">34.5</cx:pt>
          <cx:pt idx="1982">187</cx:pt>
          <cx:pt idx="1983">176</cx:pt>
          <cx:pt idx="1984">104.5</cx:pt>
          <cx:pt idx="1985">58.659999999999997</cx:pt>
          <cx:pt idx="1986">88</cx:pt>
          <cx:pt idx="1987">99</cx:pt>
          <cx:pt idx="1988">23</cx:pt>
          <cx:pt idx="1989">104.5</cx:pt>
          <cx:pt idx="1990">135.59999999999999</cx:pt>
          <cx:pt idx="1991">115</cx:pt>
          <cx:pt idx="1992">143</cx:pt>
          <cx:pt idx="1993">140</cx:pt>
          <cx:pt idx="1994">23</cx:pt>
          <cx:pt idx="1995">336</cx:pt>
          <cx:pt idx="1996">34.5</cx:pt>
          <cx:pt idx="1997">29.34</cx:pt>
          <cx:pt idx="1998">69</cx:pt>
          <cx:pt idx="1999">209</cx:pt>
          <cx:pt idx="2000">99</cx:pt>
          <cx:pt idx="2001">246.40000000000001</cx:pt>
          <cx:pt idx="2002">165</cx:pt>
          <cx:pt idx="2003">451</cx:pt>
          <cx:pt idx="2004">31.050000000000001</cx:pt>
          <cx:pt idx="2005">403.19999999999999</cx:pt>
          <cx:pt idx="2006">23</cx:pt>
          <cx:pt idx="2007">115</cx:pt>
          <cx:pt idx="2008">537.60000000000002</cx:pt>
          <cx:pt idx="2009">88</cx:pt>
          <cx:pt idx="2010">70</cx:pt>
          <cx:pt idx="2011">403.19999999999999</cx:pt>
          <cx:pt idx="2012">104.5</cx:pt>
          <cx:pt idx="2013">60</cx:pt>
          <cx:pt idx="2014">23</cx:pt>
          <cx:pt idx="2015">28.75</cx:pt>
          <cx:pt idx="2016">155.25</cx:pt>
          <cx:pt idx="2017">122.81</cx:pt>
          <cx:pt idx="2018">89.599999999999994</cx:pt>
          <cx:pt idx="2019">122.81</cx:pt>
          <cx:pt idx="2020">110</cx:pt>
          <cx:pt idx="2021">220</cx:pt>
          <cx:pt idx="2022">46</cx:pt>
          <cx:pt idx="2023">143</cx:pt>
          <cx:pt idx="2024">110</cx:pt>
          <cx:pt idx="2025">46</cx:pt>
          <cx:pt idx="2026">99</cx:pt>
          <cx:pt idx="2027">59.990000000000002</cx:pt>
          <cx:pt idx="2028">231</cx:pt>
          <cx:pt idx="2029">220</cx:pt>
          <cx:pt idx="2030">143</cx:pt>
          <cx:pt idx="2031">110</cx:pt>
          <cx:pt idx="2032">110</cx:pt>
          <cx:pt idx="2033">45.200000000000003</cx:pt>
          <cx:pt idx="2034">69</cx:pt>
          <cx:pt idx="2035">143</cx:pt>
          <cx:pt idx="2036">132</cx:pt>
          <cx:pt idx="2037">23</cx:pt>
          <cx:pt idx="2038">121</cx:pt>
          <cx:pt idx="2039">313.60000000000002</cx:pt>
          <cx:pt idx="2040">132</cx:pt>
          <cx:pt idx="2041">484</cx:pt>
          <cx:pt idx="2042">121</cx:pt>
          <cx:pt idx="2043">352</cx:pt>
          <cx:pt idx="2044">46</cx:pt>
          <cx:pt idx="2045">119.98</cx:pt>
          <cx:pt idx="2046">242</cx:pt>
          <cx:pt idx="2047">121</cx:pt>
          <cx:pt idx="2048">231</cx:pt>
          <cx:pt idx="2049">46</cx:pt>
          <cx:pt idx="2050">59.990000000000002</cx:pt>
          <cx:pt idx="2051">67.200000000000003</cx:pt>
          <cx:pt idx="2052">46</cx:pt>
          <cx:pt idx="2053">35.009999999999998</cx:pt>
          <cx:pt idx="2054">18.34</cx:pt>
          <cx:pt idx="2055">104.5</cx:pt>
          <cx:pt idx="2056">78.400000000000006</cx:pt>
          <cx:pt idx="2057">69</cx:pt>
          <cx:pt idx="2058">268.80000000000001</cx:pt>
          <cx:pt idx="2059">36.539999999999999</cx:pt>
          <cx:pt idx="2060">88</cx:pt>
          <cx:pt idx="2061">55</cx:pt>
          <cx:pt idx="2062">121</cx:pt>
          <cx:pt idx="2063">34.5</cx:pt>
          <cx:pt idx="2064">286</cx:pt>
          <cx:pt idx="2065">77</cx:pt>
          <cx:pt idx="2066">23</cx:pt>
          <cx:pt idx="2067">70</cx:pt>
          <cx:pt idx="2068">55</cx:pt>
          <cx:pt idx="2069">67.200000000000003</cx:pt>
          <cx:pt idx="2070">110</cx:pt>
          <cx:pt idx="2071">89.599999999999994</cx:pt>
          <cx:pt idx="2072">110</cx:pt>
          <cx:pt idx="2073">143</cx:pt>
          <cx:pt idx="2074">99</cx:pt>
          <cx:pt idx="2075">62.100000000000001</cx:pt>
          <cx:pt idx="2076">70</cx:pt>
          <cx:pt idx="2077">132</cx:pt>
          <cx:pt idx="2078">62.100000000000001</cx:pt>
          <cx:pt idx="2079">104.5</cx:pt>
          <cx:pt idx="2080">121</cx:pt>
          <cx:pt idx="2081">143</cx:pt>
          <cx:pt idx="2082">77</cx:pt>
          <cx:pt idx="2083">70</cx:pt>
          <cx:pt idx="2084">110</cx:pt>
          <cx:pt idx="2085">115</cx:pt>
          <cx:pt idx="2086">99</cx:pt>
          <cx:pt idx="2087">59.219999999999999</cx:pt>
          <cx:pt idx="2088">104.5</cx:pt>
          <cx:pt idx="2089">99</cx:pt>
          <cx:pt idx="2090">135.59999999999999</cx:pt>
          <cx:pt idx="2091">88</cx:pt>
          <cx:pt idx="2092">143</cx:pt>
          <cx:pt idx="2093">143</cx:pt>
          <cx:pt idx="2094">23.350000000000001</cx:pt>
          <cx:pt idx="2095">198</cx:pt>
          <cx:pt idx="2096">145.59999999999999</cx:pt>
          <cx:pt idx="2097">121</cx:pt>
          <cx:pt idx="2098">537.60000000000002</cx:pt>
          <cx:pt idx="2099">230</cx:pt>
          <cx:pt idx="2100">116.72</cx:pt>
          <cx:pt idx="2101">46</cx:pt>
          <cx:pt idx="2102">220</cx:pt>
          <cx:pt idx="2103">88</cx:pt>
          <cx:pt idx="2104">880</cx:pt>
          <cx:pt idx="2105">88</cx:pt>
          <cx:pt idx="2106">201.59999999999999</cx:pt>
          <cx:pt idx="2107">55</cx:pt>
          <cx:pt idx="2108">198</cx:pt>
          <cx:pt idx="2109">110</cx:pt>
          <cx:pt idx="2110">198</cx:pt>
          <cx:pt idx="2111">46</cx:pt>
          <cx:pt idx="2112">99</cx:pt>
          <cx:pt idx="2113">336</cx:pt>
          <cx:pt idx="2114">138</cx:pt>
          <cx:pt idx="2115">31.59</cx:pt>
          <cx:pt idx="2116">77</cx:pt>
          <cx:pt idx="2117">268.89999999999998</cx:pt>
          <cx:pt idx="2118">104.5</cx:pt>
          <cx:pt idx="2119">104.5</cx:pt>
          <cx:pt idx="2120">34.5</cx:pt>
          <cx:pt idx="2121">66</cx:pt>
          <cx:pt idx="2122">104.5</cx:pt>
          <cx:pt idx="2123">55</cx:pt>
          <cx:pt idx="2124">121</cx:pt>
          <cx:pt idx="2125">55</cx:pt>
          <cx:pt idx="2126">104.5</cx:pt>
          <cx:pt idx="2127">201.59999999999999</cx:pt>
          <cx:pt idx="2128">672</cx:pt>
          <cx:pt idx="2129">57.5</cx:pt>
          <cx:pt idx="2130">672</cx:pt>
          <cx:pt idx="2131">275</cx:pt>
          <cx:pt idx="2132">99</cx:pt>
          <cx:pt idx="2133">336</cx:pt>
          <cx:pt idx="2134">286</cx:pt>
          <cx:pt idx="2135">57.5</cx:pt>
          <cx:pt idx="2136">57.5</cx:pt>
          <cx:pt idx="2137">55</cx:pt>
          <cx:pt idx="2138">179.19999999999999</cx:pt>
          <cx:pt idx="2139">57.5</cx:pt>
          <cx:pt idx="2140">57.5</cx:pt>
          <cx:pt idx="2141">66</cx:pt>
          <cx:pt idx="2142">336</cx:pt>
          <cx:pt idx="2143">121</cx:pt>
          <cx:pt idx="2144">99</cx:pt>
          <cx:pt idx="2145">165</cx:pt>
          <cx:pt idx="2146">92</cx:pt>
          <cx:pt idx="2147">34.5</cx:pt>
          <cx:pt idx="2148">16.5</cx:pt>
          <cx:pt idx="2149">336</cx:pt>
          <cx:pt idx="2150">336</cx:pt>
          <cx:pt idx="2151">156.80000000000001</cx:pt>
          <cx:pt idx="2152">55</cx:pt>
          <cx:pt idx="2153">99</cx:pt>
          <cx:pt idx="2154">66</cx:pt>
          <cx:pt idx="2155">451</cx:pt>
          <cx:pt idx="2156">143</cx:pt>
          <cx:pt idx="2157">77</cx:pt>
          <cx:pt idx="2158">88</cx:pt>
          <cx:pt idx="2159">88</cx:pt>
          <cx:pt idx="2160">168</cx:pt>
          <cx:pt idx="2161">143</cx:pt>
          <cx:pt idx="2162">336</cx:pt>
          <cx:pt idx="2163">198</cx:pt>
          <cx:pt idx="2164">99</cx:pt>
          <cx:pt idx="2165">132</cx:pt>
          <cx:pt idx="2166">135.59999999999999</cx:pt>
          <cx:pt idx="2167">66</cx:pt>
          <cx:pt idx="2168">88</cx:pt>
          <cx:pt idx="2169">104.5</cx:pt>
          <cx:pt idx="2170">57.5</cx:pt>
          <cx:pt idx="2171">58.359999999999999</cx:pt>
          <cx:pt idx="2172">143</cx:pt>
          <cx:pt idx="2173">88</cx:pt>
          <cx:pt idx="2174">135</cx:pt>
          <cx:pt idx="2175">201.59999999999999</cx:pt>
          <cx:pt idx="2176">100.8</cx:pt>
          <cx:pt idx="2177">34.5</cx:pt>
          <cx:pt idx="2178">92</cx:pt>
          <cx:pt idx="2179">34.5</cx:pt>
          <cx:pt idx="2180">34.5</cx:pt>
          <cx:pt idx="2181">69</cx:pt>
          <cx:pt idx="2182">88</cx:pt>
          <cx:pt idx="2183">46.689999999999998</cx:pt>
          <cx:pt idx="2184">82.5</cx:pt>
          <cx:pt idx="2185">220</cx:pt>
          <cx:pt idx="2186">336</cx:pt>
          <cx:pt idx="2187">176</cx:pt>
          <cx:pt idx="2188">210</cx:pt>
          <cx:pt idx="2189">88</cx:pt>
          <cx:pt idx="2190">88</cx:pt>
          <cx:pt idx="2191">184</cx:pt>
          <cx:pt idx="2192">140</cx:pt>
          <cx:pt idx="2193">34.5</cx:pt>
          <cx:pt idx="2194">99</cx:pt>
          <cx:pt idx="2195">34.5</cx:pt>
          <cx:pt idx="2196">201.59999999999999</cx:pt>
          <cx:pt idx="2197">46</cx:pt>
          <cx:pt idx="2198">115</cx:pt>
          <cx:pt idx="2199">201.59999999999999</cx:pt>
          <cx:pt idx="2200">33</cx:pt>
          <cx:pt idx="2201">99</cx:pt>
          <cx:pt idx="2202">31.59</cx:pt>
          <cx:pt idx="2203">345</cx:pt>
          <cx:pt idx="2204">143</cx:pt>
          <cx:pt idx="2205">143</cx:pt>
          <cx:pt idx="2206">99</cx:pt>
          <cx:pt idx="2207">336</cx:pt>
          <cx:pt idx="2208">88</cx:pt>
          <cx:pt idx="2209">66</cx:pt>
          <cx:pt idx="2210">77</cx:pt>
          <cx:pt idx="2211">70.030000000000001</cx:pt>
          <cx:pt idx="2212">69</cx:pt>
          <cx:pt idx="2213">34.5</cx:pt>
          <cx:pt idx="2214">154</cx:pt>
          <cx:pt idx="2215">92</cx:pt>
          <cx:pt idx="2216">112</cx:pt>
          <cx:pt idx="2217">69</cx:pt>
          <cx:pt idx="2218">92</cx:pt>
          <cx:pt idx="2219">99</cx:pt>
          <cx:pt idx="2220">132</cx:pt>
          <cx:pt idx="2221">57.5</cx:pt>
          <cx:pt idx="2222">110</cx:pt>
          <cx:pt idx="2223">99</cx:pt>
          <cx:pt idx="2224">187</cx:pt>
          <cx:pt idx="2225">55</cx:pt>
          <cx:pt idx="2226">88</cx:pt>
          <cx:pt idx="2227">78.400000000000006</cx:pt>
          <cx:pt idx="2228">78.400000000000006</cx:pt>
          <cx:pt idx="2229">104.5</cx:pt>
          <cx:pt idx="2230">132</cx:pt>
          <cx:pt idx="2231">88</cx:pt>
          <cx:pt idx="2232">110</cx:pt>
          <cx:pt idx="2233">88</cx:pt>
          <cx:pt idx="2234">154</cx:pt>
          <cx:pt idx="2235">336</cx:pt>
          <cx:pt idx="2236">78.400000000000006</cx:pt>
          <cx:pt idx="2237">78.400000000000006</cx:pt>
          <cx:pt idx="2238">110</cx:pt>
          <cx:pt idx="2239">319</cx:pt>
          <cx:pt idx="2240">121</cx:pt>
          <cx:pt idx="2241">78.400000000000006</cx:pt>
          <cx:pt idx="2242">46.689999999999998</cx:pt>
          <cx:pt idx="2243">104.5</cx:pt>
          <cx:pt idx="2244">46</cx:pt>
          <cx:pt idx="2245">46.689999999999998</cx:pt>
          <cx:pt idx="2246">172.5</cx:pt>
          <cx:pt idx="2247">70</cx:pt>
          <cx:pt idx="2248">36.659999999999997</cx:pt>
          <cx:pt idx="2249">29.18</cx:pt>
          <cx:pt idx="2250">230</cx:pt>
          <cx:pt idx="2251">46</cx:pt>
          <cx:pt idx="2252">161</cx:pt>
          <cx:pt idx="2253">69</cx:pt>
          <cx:pt idx="2254">57.5</cx:pt>
          <cx:pt idx="2255">276</cx:pt>
          <cx:pt idx="2256">140</cx:pt>
          <cx:pt idx="2257">123.2</cx:pt>
          <cx:pt idx="2258">57.5</cx:pt>
          <cx:pt idx="2259">104.5</cx:pt>
          <cx:pt idx="2260">55</cx:pt>
          <cx:pt idx="2261">23</cx:pt>
          <cx:pt idx="2262">99</cx:pt>
          <cx:pt idx="2263">69</cx:pt>
          <cx:pt idx="2264">110</cx:pt>
          <cx:pt idx="2265">143</cx:pt>
          <cx:pt idx="2266">176</cx:pt>
          <cx:pt idx="2267">440</cx:pt>
          <cx:pt idx="2268">69</cx:pt>
          <cx:pt idx="2269">45.200000000000003</cx:pt>
          <cx:pt idx="2270">286</cx:pt>
          <cx:pt idx="2271">46</cx:pt>
          <cx:pt idx="2272">224</cx:pt>
          <cx:pt idx="2273">34.5</cx:pt>
          <cx:pt idx="2274">165</cx:pt>
          <cx:pt idx="2275">31.59</cx:pt>
          <cx:pt idx="2276">70</cx:pt>
          <cx:pt idx="2277">78.400000000000006</cx:pt>
          <cx:pt idx="2278">121</cx:pt>
          <cx:pt idx="2279">46</cx:pt>
          <cx:pt idx="2280">88</cx:pt>
          <cx:pt idx="2281">78.400000000000006</cx:pt>
          <cx:pt idx="2282">116.72</cx:pt>
          <cx:pt idx="2283">336</cx:pt>
          <cx:pt idx="2284">121</cx:pt>
          <cx:pt idx="2285">110</cx:pt>
          <cx:pt idx="2286">88</cx:pt>
          <cx:pt idx="2287">121</cx:pt>
          <cx:pt idx="2288">336</cx:pt>
          <cx:pt idx="2289">165</cx:pt>
          <cx:pt idx="2290">55</cx:pt>
          <cx:pt idx="2291">156.80000000000001</cx:pt>
          <cx:pt idx="2292">88</cx:pt>
          <cx:pt idx="2293">120</cx:pt>
          <cx:pt idx="2294">92</cx:pt>
          <cx:pt idx="2295">99</cx:pt>
          <cx:pt idx="2296">59.990000000000002</cx:pt>
          <cx:pt idx="2297">99</cx:pt>
          <cx:pt idx="2298">143</cx:pt>
          <cx:pt idx="2299">92</cx:pt>
          <cx:pt idx="2300">34.5</cx:pt>
          <cx:pt idx="2301">59.990000000000002</cx:pt>
          <cx:pt idx="2302">69</cx:pt>
          <cx:pt idx="2303">62.100000000000001</cx:pt>
          <cx:pt idx="2304">57.5</cx:pt>
          <cx:pt idx="2305">70</cx:pt>
          <cx:pt idx="2306">88</cx:pt>
          <cx:pt idx="2307">132</cx:pt>
          <cx:pt idx="2308">143</cx:pt>
          <cx:pt idx="2309">99</cx:pt>
          <cx:pt idx="2310">33</cx:pt>
          <cx:pt idx="2311">46</cx:pt>
          <cx:pt idx="2312">99</cx:pt>
          <cx:pt idx="2313">209</cx:pt>
          <cx:pt idx="2314">88</cx:pt>
          <cx:pt idx="2315">115</cx:pt>
          <cx:pt idx="2316">34.5</cx:pt>
          <cx:pt idx="2317">59.990000000000002</cx:pt>
          <cx:pt idx="2318">88</cx:pt>
          <cx:pt idx="2319">34.5</cx:pt>
          <cx:pt idx="2320">156.80000000000001</cx:pt>
          <cx:pt idx="2321">23</cx:pt>
          <cx:pt idx="2322">77</cx:pt>
          <cx:pt idx="2323">33</cx:pt>
          <cx:pt idx="2324">115</cx:pt>
          <cx:pt idx="2325">165</cx:pt>
          <cx:pt idx="2326">23.350000000000001</cx:pt>
          <cx:pt idx="2327">165</cx:pt>
          <cx:pt idx="2328">286</cx:pt>
          <cx:pt idx="2329">58.359999999999999</cx:pt>
          <cx:pt idx="2330">17.510000000000002</cx:pt>
          <cx:pt idx="2331">336</cx:pt>
          <cx:pt idx="2332">110</cx:pt>
          <cx:pt idx="2333">100.8</cx:pt>
          <cx:pt idx="2334">115</cx:pt>
          <cx:pt idx="2335">36.659999999999997</cx:pt>
          <cx:pt idx="2336">198</cx:pt>
          <cx:pt idx="2337">198</cx:pt>
          <cx:pt idx="2338">123.3</cx:pt>
          <cx:pt idx="2339">336</cx:pt>
          <cx:pt idx="2340">39.479999999999997</cx:pt>
          <cx:pt idx="2341">268.89999999999998</cx:pt>
          <cx:pt idx="2342">184</cx:pt>
          <cx:pt idx="2343">34.5</cx:pt>
          <cx:pt idx="2344">99</cx:pt>
          <cx:pt idx="2345">110</cx:pt>
          <cx:pt idx="2346">110</cx:pt>
          <cx:pt idx="2347">66</cx:pt>
          <cx:pt idx="2348">34.5</cx:pt>
          <cx:pt idx="2349">132</cx:pt>
          <cx:pt idx="2350">201.59999999999999</cx:pt>
          <cx:pt idx="2351">132</cx:pt>
          <cx:pt idx="2352">70</cx:pt>
          <cx:pt idx="2353">201.59999999999999</cx:pt>
          <cx:pt idx="2354">69</cx:pt>
          <cx:pt idx="2355">57.5</cx:pt>
          <cx:pt idx="2356">110</cx:pt>
          <cx:pt idx="2357">121</cx:pt>
          <cx:pt idx="2358">99</cx:pt>
          <cx:pt idx="2359">121</cx:pt>
          <cx:pt idx="2360">88</cx:pt>
          <cx:pt idx="2361">231</cx:pt>
          <cx:pt idx="2362">220</cx:pt>
          <cx:pt idx="2363">77</cx:pt>
          <cx:pt idx="2364">115</cx:pt>
          <cx:pt idx="2365">66</cx:pt>
          <cx:pt idx="2366">77</cx:pt>
          <cx:pt idx="2367">103.5</cx:pt>
          <cx:pt idx="2368">88</cx:pt>
          <cx:pt idx="2369">66</cx:pt>
          <cx:pt idx="2370">34.5</cx:pt>
          <cx:pt idx="2371">69</cx:pt>
          <cx:pt idx="2372">34.5</cx:pt>
          <cx:pt idx="2373">143</cx:pt>
          <cx:pt idx="2374">92</cx:pt>
          <cx:pt idx="2375">228</cx:pt>
          <cx:pt idx="2376">165</cx:pt>
          <cx:pt idx="2377">99</cx:pt>
          <cx:pt idx="2378">308</cx:pt>
          <cx:pt idx="2379">69</cx:pt>
          <cx:pt idx="2380">23</cx:pt>
          <cx:pt idx="2381">70</cx:pt>
          <cx:pt idx="2382">78.400000000000006</cx:pt>
          <cx:pt idx="2383">99</cx:pt>
          <cx:pt idx="2384">70</cx:pt>
          <cx:pt idx="2385">46</cx:pt>
          <cx:pt idx="2386">132</cx:pt>
          <cx:pt idx="2387">99</cx:pt>
          <cx:pt idx="2388">99</cx:pt>
          <cx:pt idx="2389">34.5</cx:pt>
          <cx:pt idx="2390">88</cx:pt>
          <cx:pt idx="2391">34.5</cx:pt>
          <cx:pt idx="2392">143</cx:pt>
          <cx:pt idx="2393">99</cx:pt>
          <cx:pt idx="2394">336</cx:pt>
          <cx:pt idx="2395">201.59999999999999</cx:pt>
          <cx:pt idx="2396">99</cx:pt>
          <cx:pt idx="2397">216</cx:pt>
          <cx:pt idx="2398">403.19999999999999</cx:pt>
          <cx:pt idx="2399">201.59999999999999</cx:pt>
          <cx:pt idx="2400">69</cx:pt>
          <cx:pt idx="2401">336</cx:pt>
          <cx:pt idx="2402">88</cx:pt>
          <cx:pt idx="2403">201.59999999999999</cx:pt>
          <cx:pt idx="2404">247.5</cx:pt>
          <cx:pt idx="2405">46</cx:pt>
          <cx:pt idx="2406">165</cx:pt>
          <cx:pt idx="2407">220</cx:pt>
          <cx:pt idx="2408">165</cx:pt>
          <cx:pt idx="2409">88</cx:pt>
          <cx:pt idx="2410">336</cx:pt>
          <cx:pt idx="2411">138</cx:pt>
          <cx:pt idx="2412">88</cx:pt>
          <cx:pt idx="2413">92</cx:pt>
          <cx:pt idx="2414">336</cx:pt>
          <cx:pt idx="2415">34.5</cx:pt>
          <cx:pt idx="2416">92</cx:pt>
          <cx:pt idx="2417">165</cx:pt>
          <cx:pt idx="2418">34.5</cx:pt>
          <cx:pt idx="2419">672</cx:pt>
          <cx:pt idx="2420">143</cx:pt>
          <cx:pt idx="2421">99</cx:pt>
          <cx:pt idx="2422">99</cx:pt>
          <cx:pt idx="2423">154</cx:pt>
          <cx:pt idx="2424">99</cx:pt>
          <cx:pt idx="2425">403.19999999999999</cx:pt>
          <cx:pt idx="2426">336</cx:pt>
          <cx:pt idx="2427">99</cx:pt>
          <cx:pt idx="2428">29.699999999999999</cx:pt>
          <cx:pt idx="2429">77</cx:pt>
          <cx:pt idx="2430">92</cx:pt>
          <cx:pt idx="2431">92</cx:pt>
          <cx:pt idx="2432">23</cx:pt>
          <cx:pt idx="2433">201.59999999999999</cx:pt>
          <cx:pt idx="2434">99</cx:pt>
          <cx:pt idx="2435">88</cx:pt>
          <cx:pt idx="2436">672</cx:pt>
          <cx:pt idx="2437">231</cx:pt>
          <cx:pt idx="2438">308</cx:pt>
          <cx:pt idx="2439">123.2</cx:pt>
          <cx:pt idx="2440">45.200000000000003</cx:pt>
          <cx:pt idx="2441">99</cx:pt>
          <cx:pt idx="2442">46</cx:pt>
          <cx:pt idx="2443">537.60000000000002</cx:pt>
          <cx:pt idx="2444">99</cx:pt>
          <cx:pt idx="2445">70</cx:pt>
          <cx:pt idx="2446">33</cx:pt>
          <cx:pt idx="2447">69</cx:pt>
          <cx:pt idx="2448">336</cx:pt>
          <cx:pt idx="2449">34.5</cx:pt>
          <cx:pt idx="2450">23</cx:pt>
          <cx:pt idx="2451">336</cx:pt>
          <cx:pt idx="2452">336</cx:pt>
          <cx:pt idx="2453">143</cx:pt>
          <cx:pt idx="2454">176</cx:pt>
          <cx:pt idx="2455">672</cx:pt>
          <cx:pt idx="2456">99</cx:pt>
          <cx:pt idx="2457">88</cx:pt>
          <cx:pt idx="2458">23</cx:pt>
          <cx:pt idx="2459">104.5</cx:pt>
          <cx:pt idx="2460">55</cx:pt>
          <cx:pt idx="2461">92</cx:pt>
          <cx:pt idx="2462">201.59999999999999</cx:pt>
          <cx:pt idx="2463">220</cx:pt>
          <cx:pt idx="2464">99</cx:pt>
          <cx:pt idx="2465">23</cx:pt>
          <cx:pt idx="2466">132</cx:pt>
          <cx:pt idx="2467">336</cx:pt>
          <cx:pt idx="2468">34.5</cx:pt>
          <cx:pt idx="2469">16.5</cx:pt>
          <cx:pt idx="2470">336</cx:pt>
          <cx:pt idx="2471">88</cx:pt>
          <cx:pt idx="2472">143</cx:pt>
          <cx:pt idx="2473">313.60000000000002</cx:pt>
          <cx:pt idx="2474">336</cx:pt>
          <cx:pt idx="2475">34.5</cx:pt>
          <cx:pt idx="2476">156.80000000000001</cx:pt>
          <cx:pt idx="2477">66</cx:pt>
          <cx:pt idx="2478">156.80000000000001</cx:pt>
          <cx:pt idx="2479">143</cx:pt>
          <cx:pt idx="2480">336</cx:pt>
          <cx:pt idx="2481">18.34</cx:pt>
          <cx:pt idx="2482">140</cx:pt>
          <cx:pt idx="2483">66</cx:pt>
          <cx:pt idx="2484">18.34</cx:pt>
          <cx:pt idx="2485">36.659999999999997</cx:pt>
          <cx:pt idx="2486">88</cx:pt>
          <cx:pt idx="2487">672</cx:pt>
          <cx:pt idx="2488">99</cx:pt>
          <cx:pt idx="2489">336</cx:pt>
          <cx:pt idx="2490">336</cx:pt>
          <cx:pt idx="2491">23</cx:pt>
          <cx:pt idx="2492">103.5</cx:pt>
          <cx:pt idx="2493">132</cx:pt>
          <cx:pt idx="2494">69</cx:pt>
          <cx:pt idx="2495">336</cx:pt>
          <cx:pt idx="2496">77</cx:pt>
          <cx:pt idx="2497">46</cx:pt>
          <cx:pt idx="2498">70</cx:pt>
          <cx:pt idx="2499">70</cx:pt>
          <cx:pt idx="2500">156.80000000000001</cx:pt>
          <cx:pt idx="2501">123.3</cx:pt>
          <cx:pt idx="2502">90.400000000000006</cx:pt>
          <cx:pt idx="2503">34.5</cx:pt>
          <cx:pt idx="2504">69</cx:pt>
          <cx:pt idx="2505">99</cx:pt>
          <cx:pt idx="2506">70</cx:pt>
          <cx:pt idx="2507">92</cx:pt>
          <cx:pt idx="2508">672</cx:pt>
          <cx:pt idx="2509">69</cx:pt>
          <cx:pt idx="2510">46</cx:pt>
          <cx:pt idx="2511">220</cx:pt>
          <cx:pt idx="2512">80.5</cx:pt>
          <cx:pt idx="2513">184</cx:pt>
          <cx:pt idx="2514">73.340000000000003</cx:pt>
          <cx:pt idx="2515">132</cx:pt>
          <cx:pt idx="2516">23</cx:pt>
          <cx:pt idx="2517">143</cx:pt>
          <cx:pt idx="2518">45.200000000000003</cx:pt>
          <cx:pt idx="2519">201.59999999999999</cx:pt>
          <cx:pt idx="2520">23</cx:pt>
          <cx:pt idx="2521">143</cx:pt>
          <cx:pt idx="2522">99</cx:pt>
          <cx:pt idx="2523">220</cx:pt>
          <cx:pt idx="2524">156.80000000000001</cx:pt>
          <cx:pt idx="2525">62.100000000000001</cx:pt>
          <cx:pt idx="2526">143</cx:pt>
          <cx:pt idx="2527">336</cx:pt>
          <cx:pt idx="2528">201.59999999999999</cx:pt>
          <cx:pt idx="2529">440</cx:pt>
          <cx:pt idx="2530">126.5</cx:pt>
          <cx:pt idx="2531">62.100000000000001</cx:pt>
          <cx:pt idx="2532">90.400000000000006</cx:pt>
          <cx:pt idx="2533">132</cx:pt>
          <cx:pt idx="2534">319</cx:pt>
          <cx:pt idx="2535">55</cx:pt>
          <cx:pt idx="2536">34.5</cx:pt>
          <cx:pt idx="2537">100.8</cx:pt>
          <cx:pt idx="2538">34.5</cx:pt>
          <cx:pt idx="2539">110</cx:pt>
          <cx:pt idx="2540">69</cx:pt>
          <cx:pt idx="2541">143</cx:pt>
          <cx:pt idx="2542">165</cx:pt>
          <cx:pt idx="2543">23</cx:pt>
          <cx:pt idx="2544">99</cx:pt>
          <cx:pt idx="2545">198</cx:pt>
          <cx:pt idx="2546">99</cx:pt>
          <cx:pt idx="2547">220</cx:pt>
          <cx:pt idx="2548">34.5</cx:pt>
          <cx:pt idx="2549">220</cx:pt>
          <cx:pt idx="2550">99</cx:pt>
          <cx:pt idx="2551">62.100000000000001</cx:pt>
          <cx:pt idx="2552">99</cx:pt>
          <cx:pt idx="2553">537.60000000000002</cx:pt>
          <cx:pt idx="2554">336</cx:pt>
          <cx:pt idx="2555">28.75</cx:pt>
          <cx:pt idx="2556">143</cx:pt>
          <cx:pt idx="2557">286</cx:pt>
          <cx:pt idx="2558">672</cx:pt>
          <cx:pt idx="2559">286</cx:pt>
          <cx:pt idx="2560">104.5</cx:pt>
          <cx:pt idx="2561">143</cx:pt>
          <cx:pt idx="2562">92</cx:pt>
          <cx:pt idx="2563">201.59999999999999</cx:pt>
          <cx:pt idx="2564">143</cx:pt>
          <cx:pt idx="2565">100.8</cx:pt>
          <cx:pt idx="2566">46</cx:pt>
          <cx:pt idx="2567">336</cx:pt>
          <cx:pt idx="2568">235.19999999999999</cx:pt>
          <cx:pt idx="2569">70</cx:pt>
          <cx:pt idx="2570">336</cx:pt>
          <cx:pt idx="2571">403.19999999999999</cx:pt>
          <cx:pt idx="2572">176</cx:pt>
          <cx:pt idx="2573">143</cx:pt>
          <cx:pt idx="2574">33</cx:pt>
          <cx:pt idx="2575">154</cx:pt>
          <cx:pt idx="2576">110</cx:pt>
          <cx:pt idx="2577">143</cx:pt>
          <cx:pt idx="2578">297</cx:pt>
          <cx:pt idx="2579">23</cx:pt>
          <cx:pt idx="2580">66</cx:pt>
          <cx:pt idx="2581">33</cx:pt>
          <cx:pt idx="2582">484</cx:pt>
          <cx:pt idx="2583">156.80000000000001</cx:pt>
          <cx:pt idx="2584">92</cx:pt>
          <cx:pt idx="2585">34.5</cx:pt>
          <cx:pt idx="2586">143</cx:pt>
          <cx:pt idx="2587">62.100000000000001</cx:pt>
          <cx:pt idx="2588">69</cx:pt>
          <cx:pt idx="2589">156.80000000000001</cx:pt>
          <cx:pt idx="2590">62.100000000000001</cx:pt>
          <cx:pt idx="2591">28</cx:pt>
          <cx:pt idx="2592">92</cx:pt>
          <cx:pt idx="2593">156.80000000000001</cx:pt>
          <cx:pt idx="2594">143</cx:pt>
          <cx:pt idx="2595">156.80000000000001</cx:pt>
          <cx:pt idx="2596">34.5</cx:pt>
          <cx:pt idx="2597">46</cx:pt>
          <cx:pt idx="2598">143</cx:pt>
          <cx:pt idx="2599">43</cx:pt>
          <cx:pt idx="2600">62.100000000000001</cx:pt>
          <cx:pt idx="2601">100.8</cx:pt>
          <cx:pt idx="2602">138</cx:pt>
          <cx:pt idx="2603">69</cx:pt>
          <cx:pt idx="2604">138</cx:pt>
          <cx:pt idx="2605">143</cx:pt>
          <cx:pt idx="2606">165</cx:pt>
          <cx:pt idx="2607">161</cx:pt>
          <cx:pt idx="2608">123.3</cx:pt>
          <cx:pt idx="2609">268.80000000000001</cx:pt>
          <cx:pt idx="2610">172.5</cx:pt>
          <cx:pt idx="2611">78.400000000000006</cx:pt>
          <cx:pt idx="2612">550</cx:pt>
          <cx:pt idx="2613">165</cx:pt>
          <cx:pt idx="2614">156.80000000000001</cx:pt>
          <cx:pt idx="2615">69</cx:pt>
          <cx:pt idx="2616">92</cx:pt>
          <cx:pt idx="2617">184</cx:pt>
          <cx:pt idx="2618">319</cx:pt>
          <cx:pt idx="2619">60.890000000000001</cx:pt>
          <cx:pt idx="2620">77</cx:pt>
          <cx:pt idx="2621">143</cx:pt>
          <cx:pt idx="2622">156.80000000000001</cx:pt>
          <cx:pt idx="2623">180</cx:pt>
          <cx:pt idx="2624">201.59999999999999</cx:pt>
          <cx:pt idx="2625">143</cx:pt>
          <cx:pt idx="2626">201.59999999999999</cx:pt>
          <cx:pt idx="2627">99</cx:pt>
          <cx:pt idx="2628">638</cx:pt>
          <cx:pt idx="2629">143</cx:pt>
          <cx:pt idx="2630">33</cx:pt>
          <cx:pt idx="2631">143</cx:pt>
          <cx:pt idx="2632">69</cx:pt>
          <cx:pt idx="2633">143</cx:pt>
          <cx:pt idx="2634">62.100000000000001</cx:pt>
          <cx:pt idx="2635">33</cx:pt>
          <cx:pt idx="2636">143</cx:pt>
          <cx:pt idx="2637">235.19999999999999</cx:pt>
          <cx:pt idx="2638">89.599999999999994</cx:pt>
          <cx:pt idx="2639">62.100000000000001</cx:pt>
          <cx:pt idx="2640">62</cx:pt>
          <cx:pt idx="2641">99</cx:pt>
          <cx:pt idx="2642">302.39999999999998</cx:pt>
          <cx:pt idx="2643">319</cx:pt>
          <cx:pt idx="2644">78.400000000000006</cx:pt>
          <cx:pt idx="2645">88</cx:pt>
          <cx:pt idx="2646">88</cx:pt>
          <cx:pt idx="2647">89.599999999999994</cx:pt>
          <cx:pt idx="2648">89.599999999999994</cx:pt>
          <cx:pt idx="2649">103.5</cx:pt>
          <cx:pt idx="2650">34.5</cx:pt>
          <cx:pt idx="2651">123.2</cx:pt>
          <cx:pt idx="2652">89.599999999999994</cx:pt>
          <cx:pt idx="2653">78.400000000000006</cx:pt>
          <cx:pt idx="2654">143</cx:pt>
          <cx:pt idx="2655">594</cx:pt>
          <cx:pt idx="2656">134.40000000000001</cx:pt>
          <cx:pt idx="2657">34.5</cx:pt>
          <cx:pt idx="2658">66</cx:pt>
          <cx:pt idx="2659">246.40000000000001</cx:pt>
          <cx:pt idx="2660">156.80000000000001</cx:pt>
          <cx:pt idx="2661">34.5</cx:pt>
          <cx:pt idx="2662">302.39999999999998</cx:pt>
          <cx:pt idx="2663">55</cx:pt>
          <cx:pt idx="2664">235.19999999999999</cx:pt>
          <cx:pt idx="2665">78.400000000000006</cx:pt>
          <cx:pt idx="2666">77</cx:pt>
          <cx:pt idx="2667">100.8</cx:pt>
          <cx:pt idx="2668">132</cx:pt>
          <cx:pt idx="2669">156.80000000000001</cx:pt>
          <cx:pt idx="2670">69</cx:pt>
          <cx:pt idx="2671">34.5</cx:pt>
          <cx:pt idx="2672">34.5</cx:pt>
          <cx:pt idx="2673">123.2</cx:pt>
          <cx:pt idx="2674">123.2</cx:pt>
          <cx:pt idx="2675">143</cx:pt>
          <cx:pt idx="2676">121</cx:pt>
          <cx:pt idx="2677">132</cx:pt>
          <cx:pt idx="2678">69</cx:pt>
          <cx:pt idx="2679">143</cx:pt>
          <cx:pt idx="2680">143</cx:pt>
          <cx:pt idx="2681">34.5</cx:pt>
          <cx:pt idx="2682">100.8</cx:pt>
          <cx:pt idx="2683">156.80000000000001</cx:pt>
          <cx:pt idx="2684">246.40000000000001</cx:pt>
          <cx:pt idx="2685">34.5</cx:pt>
          <cx:pt idx="2686">126.5</cx:pt>
          <cx:pt idx="2687">156.80000000000001</cx:pt>
          <cx:pt idx="2688">77</cx:pt>
          <cx:pt idx="2689">165</cx:pt>
          <cx:pt idx="2690">78.400000000000006</cx:pt>
          <cx:pt idx="2691">69</cx:pt>
          <cx:pt idx="2692">156.80000000000001</cx:pt>
          <cx:pt idx="2693">103.5</cx:pt>
          <cx:pt idx="2694">69</cx:pt>
          <cx:pt idx="2695">78.400000000000006</cx:pt>
          <cx:pt idx="2696">34.5</cx:pt>
          <cx:pt idx="2697">156.80000000000001</cx:pt>
          <cx:pt idx="2698">69</cx:pt>
          <cx:pt idx="2699">154</cx:pt>
          <cx:pt idx="2700">55</cx:pt>
          <cx:pt idx="2701">235.19999999999999</cx:pt>
          <cx:pt idx="2702">143</cx:pt>
          <cx:pt idx="2703">172.5</cx:pt>
          <cx:pt idx="2704">143</cx:pt>
          <cx:pt idx="2705">123.2</cx:pt>
          <cx:pt idx="2706">123.2</cx:pt>
          <cx:pt idx="2707">69</cx:pt>
          <cx:pt idx="2708">34.5</cx:pt>
          <cx:pt idx="2709">35</cx:pt>
          <cx:pt idx="2710">66</cx:pt>
          <cx:pt idx="2711">66</cx:pt>
          <cx:pt idx="2712">34.5</cx:pt>
          <cx:pt idx="2713">123.2</cx:pt>
          <cx:pt idx="2714">123.2</cx:pt>
          <cx:pt idx="2715">123.2</cx:pt>
          <cx:pt idx="2716">28.75</cx:pt>
          <cx:pt idx="2717">123.2</cx:pt>
          <cx:pt idx="2718">34.5</cx:pt>
          <cx:pt idx="2719">123.2</cx:pt>
          <cx:pt idx="2720">123.2</cx:pt>
          <cx:pt idx="2721">66</cx:pt>
          <cx:pt idx="2722">69</cx:pt>
          <cx:pt idx="2723">123.2</cx:pt>
          <cx:pt idx="2724">123.2</cx:pt>
          <cx:pt idx="2725">123.2</cx:pt>
          <cx:pt idx="2726">246.40000000000001</cx:pt>
          <cx:pt idx="2727">34.5</cx:pt>
          <cx:pt idx="2728">123.2</cx:pt>
          <cx:pt idx="2729">123.2</cx:pt>
          <cx:pt idx="2730">70</cx:pt>
          <cx:pt idx="2731">123.2</cx:pt>
          <cx:pt idx="2732">66</cx:pt>
          <cx:pt idx="2733">34.5</cx:pt>
          <cx:pt idx="2734">34.5</cx:pt>
          <cx:pt idx="2735">100.8</cx:pt>
          <cx:pt idx="2736">34.5</cx:pt>
          <cx:pt idx="2737">34.5</cx:pt>
          <cx:pt idx="2738">100.8</cx:pt>
          <cx:pt idx="2739">55</cx:pt>
          <cx:pt idx="2740">69</cx:pt>
          <cx:pt idx="2741">69</cx:pt>
          <cx:pt idx="2742">16.5</cx:pt>
          <cx:pt idx="2743">66</cx:pt>
          <cx:pt idx="2744">89.599999999999994</cx:pt>
          <cx:pt idx="2745">230</cx:pt>
          <cx:pt idx="2746">69</cx:pt>
          <cx:pt idx="2747">34.5</cx:pt>
          <cx:pt idx="2748">34.5</cx:pt>
          <cx:pt idx="2749">134.40000000000001</cx:pt>
          <cx:pt idx="2750">34.5</cx:pt>
          <cx:pt idx="2751">34.5</cx:pt>
          <cx:pt idx="2752">224</cx:pt>
          <cx:pt idx="2753">70.030000000000001</cx:pt>
          <cx:pt idx="2754">69</cx:pt>
          <cx:pt idx="2755">34.5</cx:pt>
          <cx:pt idx="2756">34.5</cx:pt>
          <cx:pt idx="2757">49.5</cx:pt>
          <cx:pt idx="2758">49.5</cx:pt>
          <cx:pt idx="2759">115</cx:pt>
          <cx:pt idx="2760">115</cx:pt>
          <cx:pt idx="2761">66</cx:pt>
          <cx:pt idx="2762">66</cx:pt>
          <cx:pt idx="2763">66</cx:pt>
          <cx:pt idx="2764">143</cx:pt>
          <cx:pt idx="2765">34.5</cx:pt>
          <cx:pt idx="2766">34.5</cx:pt>
          <cx:pt idx="2767">16.5</cx:pt>
          <cx:pt idx="2768">69</cx:pt>
          <cx:pt idx="2769">275</cx:pt>
          <cx:pt idx="2770">70</cx:pt>
          <cx:pt idx="2771">34.5</cx:pt>
          <cx:pt idx="2772">77</cx:pt>
          <cx:pt idx="2773">69</cx:pt>
          <cx:pt idx="2774">34.5</cx:pt>
          <cx:pt idx="2775">134.40000000000001</cx:pt>
          <cx:pt idx="2776">112</cx:pt>
          <cx:pt idx="2777">34.5</cx:pt>
          <cx:pt idx="2778">104.5</cx:pt>
          <cx:pt idx="2779">66</cx:pt>
          <cx:pt idx="2780">66</cx:pt>
          <cx:pt idx="2781">138</cx:pt>
          <cx:pt idx="2782">34.5</cx:pt>
          <cx:pt idx="2783">69</cx:pt>
          <cx:pt idx="2784">34.5</cx:pt>
          <cx:pt idx="2785">70</cx:pt>
          <cx:pt idx="2786">88</cx:pt>
          <cx:pt idx="2787">69</cx:pt>
          <cx:pt idx="2788">134.40000000000001</cx:pt>
          <cx:pt idx="2789">132</cx:pt>
          <cx:pt idx="2790">143</cx:pt>
          <cx:pt idx="2791">143</cx:pt>
          <cx:pt idx="2792">69</cx:pt>
          <cx:pt idx="2793">34.5</cx:pt>
          <cx:pt idx="2794">134.40000000000001</cx:pt>
          <cx:pt idx="2795">220</cx:pt>
          <cx:pt idx="2796">138</cx:pt>
          <cx:pt idx="2797">69</cx:pt>
          <cx:pt idx="2798">35.009999999999998</cx:pt>
          <cx:pt idx="2799">34.5</cx:pt>
          <cx:pt idx="2800">60</cx:pt>
          <cx:pt idx="2801">172.5</cx:pt>
          <cx:pt idx="2802">103.5</cx:pt>
          <cx:pt idx="2803">16.5</cx:pt>
          <cx:pt idx="2804">69</cx:pt>
          <cx:pt idx="2805">66</cx:pt>
          <cx:pt idx="2806">34.5</cx:pt>
          <cx:pt idx="2807">34.5</cx:pt>
          <cx:pt idx="2808">143</cx:pt>
          <cx:pt idx="2809">143</cx:pt>
          <cx:pt idx="2810">198</cx:pt>
          <cx:pt idx="2811">69</cx:pt>
          <cx:pt idx="2812">110</cx:pt>
          <cx:pt idx="2813">112</cx:pt>
          <cx:pt idx="2814">34.5</cx:pt>
          <cx:pt idx="2815">134.40000000000001</cx:pt>
          <cx:pt idx="2816">34.5</cx:pt>
          <cx:pt idx="2817">69</cx:pt>
          <cx:pt idx="2818">34.5</cx:pt>
          <cx:pt idx="2819">34.5</cx:pt>
          <cx:pt idx="2820">66</cx:pt>
          <cx:pt idx="2821">34.5</cx:pt>
          <cx:pt idx="2822">138</cx:pt>
          <cx:pt idx="2823">92</cx:pt>
          <cx:pt idx="2824">143</cx:pt>
          <cx:pt idx="2825">66</cx:pt>
          <cx:pt idx="2826">33</cx:pt>
          <cx:pt idx="2827">268.80000000000001</cx:pt>
          <cx:pt idx="2828">69</cx:pt>
          <cx:pt idx="2829">35.009999999999998</cx:pt>
          <cx:pt idx="2830">34.5</cx:pt>
          <cx:pt idx="2831">103.5</cx:pt>
          <cx:pt idx="2832">23</cx:pt>
          <cx:pt idx="2833">34.5</cx:pt>
          <cx:pt idx="2834">34.5</cx:pt>
          <cx:pt idx="2835">291.19999999999999</cx:pt>
          <cx:pt idx="2836">60</cx:pt>
          <cx:pt idx="2837">286</cx:pt>
          <cx:pt idx="2838">17.510000000000002</cx:pt>
          <cx:pt idx="2839">134.40000000000001</cx:pt>
          <cx:pt idx="2840">55</cx:pt>
          <cx:pt idx="2841">104.5</cx:pt>
          <cx:pt idx="2842">23</cx:pt>
          <cx:pt idx="2843">69</cx:pt>
          <cx:pt idx="2844">49.5</cx:pt>
          <cx:pt idx="2845">49.43</cx:pt>
          <cx:pt idx="2846">66</cx:pt>
          <cx:pt idx="2847">66</cx:pt>
          <cx:pt idx="2848">418</cx:pt>
          <cx:pt idx="2849">77</cx:pt>
          <cx:pt idx="2850">143</cx:pt>
          <cx:pt idx="2851">134.40000000000001</cx:pt>
          <cx:pt idx="2852">176</cx:pt>
          <cx:pt idx="2853">273</cx:pt>
          <cx:pt idx="2854">104.5</cx:pt>
          <cx:pt idx="2855">132</cx:pt>
          <cx:pt idx="2856">110</cx:pt>
          <cx:pt idx="2857">528</cx:pt>
          <cx:pt idx="2858">31.050000000000001</cx:pt>
          <cx:pt idx="2859">45.200000000000003</cx:pt>
          <cx:pt idx="2860">110</cx:pt>
          <cx:pt idx="2861">77</cx:pt>
          <cx:pt idx="2862">104.5</cx:pt>
          <cx:pt idx="2863">145.59999999999999</cx:pt>
          <cx:pt idx="2864">143</cx:pt>
          <cx:pt idx="2865">143</cx:pt>
          <cx:pt idx="2866">165</cx:pt>
          <cx:pt idx="2867">21.469999999999999</cx:pt>
          <cx:pt idx="2868">143</cx:pt>
          <cx:pt idx="2869">286</cx:pt>
          <cx:pt idx="2870">143</cx:pt>
          <cx:pt idx="2871">242</cx:pt>
          <cx:pt idx="2872">36.659999999999997</cx:pt>
          <cx:pt idx="2873">88</cx:pt>
          <cx:pt idx="2874">46</cx:pt>
          <cx:pt idx="2875">69</cx:pt>
          <cx:pt idx="2876">112</cx:pt>
          <cx:pt idx="2877">23.350000000000001</cx:pt>
          <cx:pt idx="2878">143</cx:pt>
          <cx:pt idx="2879">143</cx:pt>
          <cx:pt idx="2880">132</cx:pt>
          <cx:pt idx="2881">179.19999999999999</cx:pt>
          <cx:pt idx="2882">286</cx:pt>
          <cx:pt idx="2883">156.80000000000001</cx:pt>
          <cx:pt idx="2884">46.689999999999998</cx:pt>
          <cx:pt idx="2885">27.5</cx:pt>
          <cx:pt idx="2886">462</cx:pt>
          <cx:pt idx="2887">31.59</cx:pt>
          <cx:pt idx="2888">77</cx:pt>
          <cx:pt idx="2889">55</cx:pt>
          <cx:pt idx="2890">62.100000000000001</cx:pt>
          <cx:pt idx="2891">143</cx:pt>
          <cx:pt idx="2892">55</cx:pt>
          <cx:pt idx="2893">23</cx:pt>
          <cx:pt idx="2894">143</cx:pt>
          <cx:pt idx="2895">55</cx:pt>
          <cx:pt idx="2896">143</cx:pt>
          <cx:pt idx="2897">62.100000000000001</cx:pt>
          <cx:pt idx="2898">55</cx:pt>
          <cx:pt idx="2899">291.19999999999999</cx:pt>
          <cx:pt idx="2900">123.3</cx:pt>
          <cx:pt idx="2901">184</cx:pt>
          <cx:pt idx="2902">286</cx:pt>
          <cx:pt idx="2903">132</cx:pt>
          <cx:pt idx="2904">259.19999999999999</cx:pt>
          <cx:pt idx="2905">123.3</cx:pt>
          <cx:pt idx="2906">143</cx:pt>
          <cx:pt idx="2907">143</cx:pt>
          <cx:pt idx="2908">143</cx:pt>
          <cx:pt idx="2909">143</cx:pt>
          <cx:pt idx="2910">143</cx:pt>
          <cx:pt idx="2911">55</cx:pt>
          <cx:pt idx="2912">77</cx:pt>
          <cx:pt idx="2913">89.599999999999994</cx:pt>
          <cx:pt idx="2914">143</cx:pt>
          <cx:pt idx="2915">286</cx:pt>
          <cx:pt idx="2916">143</cx:pt>
          <cx:pt idx="2917">112</cx:pt>
          <cx:pt idx="2918">143</cx:pt>
          <cx:pt idx="2919">110</cx:pt>
          <cx:pt idx="2920">27.5</cx:pt>
          <cx:pt idx="2921">123.3</cx:pt>
          <cx:pt idx="2922">143</cx:pt>
          <cx:pt idx="2923">77</cx:pt>
          <cx:pt idx="2924">154</cx:pt>
          <cx:pt idx="2925">104.5</cx:pt>
          <cx:pt idx="2926">56</cx:pt>
          <cx:pt idx="2927">209</cx:pt>
          <cx:pt idx="2928">89.599999999999994</cx:pt>
          <cx:pt idx="2929">330</cx:pt>
          <cx:pt idx="2930">104.5</cx:pt>
          <cx:pt idx="2931">572</cx:pt>
          <cx:pt idx="2932">286</cx:pt>
          <cx:pt idx="2933">264</cx:pt>
          <cx:pt idx="2934">143</cx:pt>
          <cx:pt idx="2935">89.599999999999994</cx:pt>
          <cx:pt idx="2936">220</cx:pt>
          <cx:pt idx="2937">297</cx:pt>
          <cx:pt idx="2938">120</cx:pt>
          <cx:pt idx="2939">297</cx:pt>
          <cx:pt idx="2940">110</cx:pt>
          <cx:pt idx="2941">165</cx:pt>
          <cx:pt idx="2942">23</cx:pt>
          <cx:pt idx="2943">104.5</cx:pt>
          <cx:pt idx="2944">36.659999999999997</cx:pt>
          <cx:pt idx="2945">33</cx:pt>
          <cx:pt idx="2946">28.75</cx:pt>
          <cx:pt idx="2947">156.80000000000001</cx:pt>
          <cx:pt idx="2948">148.5</cx:pt>
          <cx:pt idx="2949">148.5</cx:pt>
          <cx:pt idx="2950">104.5</cx:pt>
          <cx:pt idx="2951">148.5</cx:pt>
          <cx:pt idx="2952">148.5</cx:pt>
          <cx:pt idx="2953">145.59999999999999</cx:pt>
          <cx:pt idx="2954">148.5</cx:pt>
          <cx:pt idx="2955">36.539999999999999</cx:pt>
          <cx:pt idx="2956">92</cx:pt>
          <cx:pt idx="2957">16.5</cx:pt>
          <cx:pt idx="2958">253</cx:pt>
          <cx:pt idx="2959">132</cx:pt>
          <cx:pt idx="2960">77</cx:pt>
          <cx:pt idx="2961">78.400000000000006</cx:pt>
          <cx:pt idx="2962">148.5</cx:pt>
          <cx:pt idx="2963">93.150000000000006</cx:pt>
          <cx:pt idx="2964">104.5</cx:pt>
          <cx:pt idx="2965">45.200000000000003</cx:pt>
          <cx:pt idx="2966">77</cx:pt>
          <cx:pt idx="2967">46</cx:pt>
          <cx:pt idx="2968">148.5</cx:pt>
          <cx:pt idx="2969">110</cx:pt>
          <cx:pt idx="2970">148.5</cx:pt>
          <cx:pt idx="2971">148.5</cx:pt>
          <cx:pt idx="2972">148.5</cx:pt>
          <cx:pt idx="2973">33</cx:pt>
          <cx:pt idx="2974">132</cx:pt>
          <cx:pt idx="2975">297</cx:pt>
          <cx:pt idx="2976">186.30000000000001</cx:pt>
          <cx:pt idx="2977">55</cx:pt>
          <cx:pt idx="2978">148.5</cx:pt>
          <cx:pt idx="2979">110</cx:pt>
          <cx:pt idx="2980">148.5</cx:pt>
          <cx:pt idx="2981">148.5</cx:pt>
          <cx:pt idx="2982">55</cx:pt>
          <cx:pt idx="2983">148.5</cx:pt>
          <cx:pt idx="2984">57.5</cx:pt>
          <cx:pt idx="2985">77</cx:pt>
          <cx:pt idx="2986">77</cx:pt>
          <cx:pt idx="2987">16.5</cx:pt>
          <cx:pt idx="2988">179.19999999999999</cx:pt>
          <cx:pt idx="2989">148.5</cx:pt>
          <cx:pt idx="2990">104.5</cx:pt>
          <cx:pt idx="2991">104.5</cx:pt>
          <cx:pt idx="2992">104.5</cx:pt>
          <cx:pt idx="2993">297</cx:pt>
          <cx:pt idx="2994">55</cx:pt>
          <cx:pt idx="2995">148.5</cx:pt>
          <cx:pt idx="2996">73.340000000000003</cx:pt>
          <cx:pt idx="2997">73.340000000000003</cx:pt>
          <cx:pt idx="2998">148.5</cx:pt>
          <cx:pt idx="2999">67.200000000000003</cx:pt>
          <cx:pt idx="3000">55</cx:pt>
          <cx:pt idx="3001">297</cx:pt>
          <cx:pt idx="3002">148.5</cx:pt>
          <cx:pt idx="3003">123.3</cx:pt>
          <cx:pt idx="3004">132</cx:pt>
          <cx:pt idx="3005">148.5</cx:pt>
          <cx:pt idx="3006">148.5</cx:pt>
          <cx:pt idx="3007">77</cx:pt>
          <cx:pt idx="3008">148.5</cx:pt>
          <cx:pt idx="3009">49.5</cx:pt>
          <cx:pt idx="3010">148.5</cx:pt>
          <cx:pt idx="3011">165</cx:pt>
          <cx:pt idx="3012">57.5</cx:pt>
          <cx:pt idx="3013">148.5</cx:pt>
          <cx:pt idx="3014">28.75</cx:pt>
          <cx:pt idx="3015">148.5</cx:pt>
          <cx:pt idx="3016">45.200000000000003</cx:pt>
          <cx:pt idx="3017">148.5</cx:pt>
          <cx:pt idx="3018">230</cx:pt>
          <cx:pt idx="3019">104.5</cx:pt>
          <cx:pt idx="3020">148.5</cx:pt>
          <cx:pt idx="3021">45.200000000000003</cx:pt>
          <cx:pt idx="3022">45.200000000000003</cx:pt>
          <cx:pt idx="3023">62.100000000000001</cx:pt>
          <cx:pt idx="3024">77</cx:pt>
          <cx:pt idx="3025">286</cx:pt>
          <cx:pt idx="3026">148.5</cx:pt>
          <cx:pt idx="3027">148.5</cx:pt>
          <cx:pt idx="3028">123.3</cx:pt>
          <cx:pt idx="3029">445.5</cx:pt>
          <cx:pt idx="3030">77</cx:pt>
          <cx:pt idx="3031">148.5</cx:pt>
          <cx:pt idx="3032">55</cx:pt>
          <cx:pt idx="3033">148.5</cx:pt>
          <cx:pt idx="3034">148.5</cx:pt>
          <cx:pt idx="3035">45.200000000000003</cx:pt>
          <cx:pt idx="3036">148.5</cx:pt>
          <cx:pt idx="3037">30.530000000000001</cx:pt>
          <cx:pt idx="3038">30.449999999999999</cx:pt>
          <cx:pt idx="3039">33</cx:pt>
          <cx:pt idx="3040">69</cx:pt>
          <cx:pt idx="3041">209</cx:pt>
          <cx:pt idx="3042">104.5</cx:pt>
          <cx:pt idx="3043">46</cx:pt>
          <cx:pt idx="3044">112</cx:pt>
          <cx:pt idx="3045">253</cx:pt>
          <cx:pt idx="3046">67.200000000000003</cx:pt>
          <cx:pt idx="3047">209</cx:pt>
          <cx:pt idx="3048">112</cx:pt>
          <cx:pt idx="3049">104.5</cx:pt>
          <cx:pt idx="3050">148.5</cx:pt>
          <cx:pt idx="3051">55</cx:pt>
          <cx:pt idx="3052">148.5</cx:pt>
          <cx:pt idx="3053">104.5</cx:pt>
          <cx:pt idx="3054">46</cx:pt>
          <cx:pt idx="3055">134.40000000000001</cx:pt>
          <cx:pt idx="3056">134.40000000000001</cx:pt>
          <cx:pt idx="3057">77</cx:pt>
          <cx:pt idx="3058">104.5</cx:pt>
          <cx:pt idx="3059">77</cx:pt>
          <cx:pt idx="3060">179.19999999999999</cx:pt>
          <cx:pt idx="3061">23</cx:pt>
          <cx:pt idx="3062">148.5</cx:pt>
          <cx:pt idx="3063">55</cx:pt>
          <cx:pt idx="3064">148.5</cx:pt>
          <cx:pt idx="3065">77</cx:pt>
          <cx:pt idx="3066">148.5</cx:pt>
          <cx:pt idx="3067">104.5</cx:pt>
          <cx:pt idx="3068">104.5</cx:pt>
          <cx:pt idx="3069">104.5</cx:pt>
          <cx:pt idx="3070">55</cx:pt>
          <cx:pt idx="3071">156.80000000000001</cx:pt>
          <cx:pt idx="3072">165</cx:pt>
          <cx:pt idx="3073">78.400000000000006</cx:pt>
          <cx:pt idx="3074">148.5</cx:pt>
          <cx:pt idx="3075">104.5</cx:pt>
          <cx:pt idx="3076">78.400000000000006</cx:pt>
          <cx:pt idx="3077">78.400000000000006</cx:pt>
          <cx:pt idx="3078">78.400000000000006</cx:pt>
          <cx:pt idx="3079">104.5</cx:pt>
          <cx:pt idx="3080">78.400000000000006</cx:pt>
          <cx:pt idx="3081">448</cx:pt>
          <cx:pt idx="3082">154</cx:pt>
          <cx:pt idx="3083">297</cx:pt>
          <cx:pt idx="3084">156.80000000000001</cx:pt>
          <cx:pt idx="3085">224</cx:pt>
          <cx:pt idx="3086">224</cx:pt>
          <cx:pt idx="3087">268.80000000000001</cx:pt>
          <cx:pt idx="3088">448</cx:pt>
          <cx:pt idx="3089">224</cx:pt>
          <cx:pt idx="3090">78.400000000000006</cx:pt>
          <cx:pt idx="3091">224</cx:pt>
          <cx:pt idx="3092">110</cx:pt>
          <cx:pt idx="3093">57.5</cx:pt>
          <cx:pt idx="3094">104.5</cx:pt>
          <cx:pt idx="3095">156.80000000000001</cx:pt>
          <cx:pt idx="3096">224</cx:pt>
          <cx:pt idx="3097">78.400000000000006</cx:pt>
          <cx:pt idx="3098">156.80000000000001</cx:pt>
          <cx:pt idx="3099">78.400000000000006</cx:pt>
          <cx:pt idx="3100">154</cx:pt>
          <cx:pt idx="3101">89.599999999999994</cx:pt>
          <cx:pt idx="3102">134.40000000000001</cx:pt>
          <cx:pt idx="3103">78.400000000000006</cx:pt>
          <cx:pt idx="3104">112</cx:pt>
          <cx:pt idx="3105">165</cx:pt>
          <cx:pt idx="3106">77</cx:pt>
          <cx:pt idx="3107">104.5</cx:pt>
          <cx:pt idx="3108">104.5</cx:pt>
          <cx:pt idx="3109">78.400000000000006</cx:pt>
          <cx:pt idx="3110">308</cx:pt>
          <cx:pt idx="3111">104.5</cx:pt>
          <cx:pt idx="3112">78.400000000000006</cx:pt>
          <cx:pt idx="3113">156.80000000000001</cx:pt>
          <cx:pt idx="3114">156.80000000000001</cx:pt>
          <cx:pt idx="3115">33</cx:pt>
          <cx:pt idx="3116">156.80000000000001</cx:pt>
          <cx:pt idx="3117">235.19999999999999</cx:pt>
          <cx:pt idx="3118">78.400000000000006</cx:pt>
          <cx:pt idx="3119">78.400000000000006</cx:pt>
          <cx:pt idx="3120">110</cx:pt>
          <cx:pt idx="3121">156.80000000000001</cx:pt>
          <cx:pt idx="3122">134.40000000000001</cx:pt>
          <cx:pt idx="3123">78.400000000000006</cx:pt>
          <cx:pt idx="3124">156.80000000000001</cx:pt>
          <cx:pt idx="3125">78.400000000000006</cx:pt>
          <cx:pt idx="3126">134.40000000000001</cx:pt>
          <cx:pt idx="3127">78.400000000000006</cx:pt>
          <cx:pt idx="3128">156.80000000000001</cx:pt>
          <cx:pt idx="3129">134.40000000000001</cx:pt>
          <cx:pt idx="3130">134.40000000000001</cx:pt>
          <cx:pt idx="3131">134.40000000000001</cx:pt>
          <cx:pt idx="3132">89.599999999999994</cx:pt>
          <cx:pt idx="3133">44.799999999999997</cx:pt>
          <cx:pt idx="3134">224</cx:pt>
          <cx:pt idx="3135">190.40000000000001</cx:pt>
          <cx:pt idx="3136">134.40000000000001</cx:pt>
          <cx:pt idx="3137">89.599999999999994</cx:pt>
          <cx:pt idx="3138">112</cx:pt>
          <cx:pt idx="3139">112</cx:pt>
          <cx:pt idx="3140">224</cx:pt>
          <cx:pt idx="3141">89.599999999999994</cx:pt>
          <cx:pt idx="3142">156.80000000000001</cx:pt>
          <cx:pt idx="3143">224</cx:pt>
          <cx:pt idx="3144">134.40000000000001</cx:pt>
          <cx:pt idx="3145">89.599999999999994</cx:pt>
          <cx:pt idx="3146">92</cx:pt>
          <cx:pt idx="3147">78.400000000000006</cx:pt>
          <cx:pt idx="3148">44.799999999999997</cx:pt>
          <cx:pt idx="3149">134.40000000000001</cx:pt>
          <cx:pt idx="3150">302.39999999999998</cx:pt>
          <cx:pt idx="3151">77</cx:pt>
          <cx:pt idx="3152">112</cx:pt>
          <cx:pt idx="3153">89.599999999999994</cx:pt>
          <cx:pt idx="3154">112</cx:pt>
          <cx:pt idx="3155">302.39999999999998</cx:pt>
          <cx:pt idx="3156">179.19999999999999</cx:pt>
          <cx:pt idx="3157">44.799999999999997</cx:pt>
          <cx:pt idx="3158">224</cx:pt>
          <cx:pt idx="3159">44.799999999999997</cx:pt>
          <cx:pt idx="3160">112</cx:pt>
          <cx:pt idx="3161">89.599999999999994</cx:pt>
          <cx:pt idx="3162">78.400000000000006</cx:pt>
          <cx:pt idx="3163">78.400000000000006</cx:pt>
          <cx:pt idx="3164">89.599999999999994</cx:pt>
          <cx:pt idx="3165">78.400000000000006</cx:pt>
          <cx:pt idx="3166">336</cx:pt>
          <cx:pt idx="3167">154</cx:pt>
          <cx:pt idx="3168">224</cx:pt>
          <cx:pt idx="3169">44.799999999999997</cx:pt>
          <cx:pt idx="3170">89.599999999999994</cx:pt>
          <cx:pt idx="3171">89.599999999999994</cx:pt>
          <cx:pt idx="3172">78.400000000000006</cx:pt>
          <cx:pt idx="3173">112</cx:pt>
          <cx:pt idx="3174">104.5</cx:pt>
          <cx:pt idx="3175">264</cx:pt>
          <cx:pt idx="3176">89.599999999999994</cx:pt>
          <cx:pt idx="3177">112</cx:pt>
          <cx:pt idx="3178">78.400000000000006</cx:pt>
          <cx:pt idx="3179">112</cx:pt>
          <cx:pt idx="3180">132</cx:pt>
          <cx:pt idx="3181">156.80000000000001</cx:pt>
          <cx:pt idx="3182">308</cx:pt>
          <cx:pt idx="3183">112</cx:pt>
          <cx:pt idx="3184">78.400000000000006</cx:pt>
          <cx:pt idx="3185">268.80000000000001</cx:pt>
          <cx:pt idx="3186">78.400000000000006</cx:pt>
          <cx:pt idx="3187">78.400000000000006</cx:pt>
          <cx:pt idx="3188">336</cx:pt>
          <cx:pt idx="3189">78.400000000000006</cx:pt>
          <cx:pt idx="3190">78.400000000000006</cx:pt>
          <cx:pt idx="3191">616</cx:pt>
          <cx:pt idx="3192">89.599999999999994</cx:pt>
          <cx:pt idx="3193">78.400000000000006</cx:pt>
          <cx:pt idx="3194">134.40000000000001</cx:pt>
          <cx:pt idx="3195">115</cx:pt>
          <cx:pt idx="3196">154</cx:pt>
          <cx:pt idx="3197">154</cx:pt>
          <cx:pt idx="3198">104.5</cx:pt>
          <cx:pt idx="3199">154</cx:pt>
          <cx:pt idx="3200">112</cx:pt>
          <cx:pt idx="3201">154</cx:pt>
          <cx:pt idx="3202">154</cx:pt>
          <cx:pt idx="3203">78.400000000000006</cx:pt>
          <cx:pt idx="3204">156.80000000000001</cx:pt>
          <cx:pt idx="3205">78.400000000000006</cx:pt>
          <cx:pt idx="3206">537.60000000000002</cx:pt>
          <cx:pt idx="3207">115</cx:pt>
          <cx:pt idx="3208">448</cx:pt>
          <cx:pt idx="3209">154</cx:pt>
          <cx:pt idx="3210">46</cx:pt>
          <cx:pt idx="3211">154</cx:pt>
          <cx:pt idx="3212">78.400000000000006</cx:pt>
          <cx:pt idx="3213">89.599999999999994</cx:pt>
          <cx:pt idx="3214">224</cx:pt>
          <cx:pt idx="3215">89.599999999999994</cx:pt>
          <cx:pt idx="3216">154</cx:pt>
          <cx:pt idx="3217">134.40000000000001</cx:pt>
          <cx:pt idx="3218">44.799999999999997</cx:pt>
          <cx:pt idx="3219">44.799999999999997</cx:pt>
          <cx:pt idx="3220">132</cx:pt>
          <cx:pt idx="3221">78.400000000000006</cx:pt>
          <cx:pt idx="3222">154</cx:pt>
          <cx:pt idx="3223">33</cx:pt>
          <cx:pt idx="3224">78.400000000000006</cx:pt>
          <cx:pt idx="3225">77</cx:pt>
          <cx:pt idx="3226">44.799999999999997</cx:pt>
          <cx:pt idx="3227">44.799999999999997</cx:pt>
          <cx:pt idx="3228">104.5</cx:pt>
          <cx:pt idx="3229">154</cx:pt>
          <cx:pt idx="3230">78.400000000000006</cx:pt>
          <cx:pt idx="3231">145.59999999999999</cx:pt>
          <cx:pt idx="3232">154</cx:pt>
          <cx:pt idx="3233">78.400000000000006</cx:pt>
          <cx:pt idx="3234">104.5</cx:pt>
          <cx:pt idx="3235">78.400000000000006</cx:pt>
          <cx:pt idx="3236">104.5</cx:pt>
          <cx:pt idx="3237">78.400000000000006</cx:pt>
          <cx:pt idx="3238">78.400000000000006</cx:pt>
          <cx:pt idx="3239">112</cx:pt>
          <cx:pt idx="3240">115</cx:pt>
          <cx:pt idx="3241">78.400000000000006</cx:pt>
          <cx:pt idx="3242">224</cx:pt>
          <cx:pt idx="3243">77</cx:pt>
          <cx:pt idx="3244">22.649999999999999</cx:pt>
          <cx:pt idx="3245">156.80000000000001</cx:pt>
          <cx:pt idx="3246">78.400000000000006</cx:pt>
          <cx:pt idx="3247">33</cx:pt>
          <cx:pt idx="3248">154</cx:pt>
          <cx:pt idx="3249">224</cx:pt>
          <cx:pt idx="3250">336</cx:pt>
          <cx:pt idx="3251">134.40000000000001</cx:pt>
          <cx:pt idx="3252">134.40000000000001</cx:pt>
          <cx:pt idx="3253">165</cx:pt>
          <cx:pt idx="3254">44.799999999999997</cx:pt>
          <cx:pt idx="3255">78.400000000000006</cx:pt>
          <cx:pt idx="3256">154</cx:pt>
          <cx:pt idx="3257">104.5</cx:pt>
          <cx:pt idx="3258">154</cx:pt>
          <cx:pt idx="3259">369.89999999999998</cx:pt>
          <cx:pt idx="3260">268.80000000000001</cx:pt>
          <cx:pt idx="3261">78.400000000000006</cx:pt>
          <cx:pt idx="3262">33</cx:pt>
          <cx:pt idx="3263">78.400000000000006</cx:pt>
          <cx:pt idx="3264">44.799999999999997</cx:pt>
          <cx:pt idx="3265">110</cx:pt>
          <cx:pt idx="3266">156.80000000000001</cx:pt>
          <cx:pt idx="3267">88</cx:pt>
          <cx:pt idx="3268">112</cx:pt>
          <cx:pt idx="3269">123.3</cx:pt>
          <cx:pt idx="3270">351.68000000000001</cx:pt>
          <cx:pt idx="3271">145.59999999999999</cx:pt>
          <cx:pt idx="3272">78.400000000000006</cx:pt>
          <cx:pt idx="3273">224</cx:pt>
          <cx:pt idx="3274">219.80000000000001</cx:pt>
          <cx:pt idx="3275">92</cx:pt>
          <cx:pt idx="3276">190.40000000000001</cx:pt>
          <cx:pt idx="3277">49.5</cx:pt>
          <cx:pt idx="3278">89.599999999999994</cx:pt>
          <cx:pt idx="3279">78.400000000000006</cx:pt>
          <cx:pt idx="3280">112</cx:pt>
          <cx:pt idx="3281">78.400000000000006</cx:pt>
          <cx:pt idx="3282">34.5</cx:pt>
          <cx:pt idx="3283">154</cx:pt>
          <cx:pt idx="3284">308</cx:pt>
          <cx:pt idx="3285">78.400000000000006</cx:pt>
          <cx:pt idx="3286">104.5</cx:pt>
          <cx:pt idx="3287">78.400000000000006</cx:pt>
          <cx:pt idx="3288">92</cx:pt>
          <cx:pt idx="3289">78.400000000000006</cx:pt>
          <cx:pt idx="3290">156.80000000000001</cx:pt>
          <cx:pt idx="3291">78.400000000000006</cx:pt>
          <cx:pt idx="3292">78.400000000000006</cx:pt>
          <cx:pt idx="3293">78.400000000000006</cx:pt>
          <cx:pt idx="3294">134.40000000000001</cx:pt>
          <cx:pt idx="3295">154</cx:pt>
          <cx:pt idx="3296">112</cx:pt>
          <cx:pt idx="3297">78.400000000000006</cx:pt>
          <cx:pt idx="3298">89.599999999999994</cx:pt>
          <cx:pt idx="3299">134.40000000000001</cx:pt>
          <cx:pt idx="3300">70</cx:pt>
          <cx:pt idx="3301">78.400000000000006</cx:pt>
          <cx:pt idx="3302">78.400000000000006</cx:pt>
          <cx:pt idx="3303">78.400000000000006</cx:pt>
          <cx:pt idx="3304">33</cx:pt>
          <cx:pt idx="3305">78.400000000000006</cx:pt>
          <cx:pt idx="3306">156.80000000000001</cx:pt>
          <cx:pt idx="3307">156.80000000000001</cx:pt>
          <cx:pt idx="3308">62.100000000000001</cx:pt>
          <cx:pt idx="3309">78.400000000000006</cx:pt>
          <cx:pt idx="3310">154</cx:pt>
          <cx:pt idx="3311">46</cx:pt>
          <cx:pt idx="3312">156.80000000000001</cx:pt>
          <cx:pt idx="3313">154</cx:pt>
          <cx:pt idx="3314">78.400000000000006</cx:pt>
          <cx:pt idx="3315">154</cx:pt>
          <cx:pt idx="3316">240</cx:pt>
          <cx:pt idx="3317">258.5</cx:pt>
          <cx:pt idx="3318">44.799999999999997</cx:pt>
          <cx:pt idx="3319">154</cx:pt>
          <cx:pt idx="3320">112</cx:pt>
          <cx:pt idx="3321">104.5</cx:pt>
          <cx:pt idx="3322">78.400000000000006</cx:pt>
          <cx:pt idx="3323">268.80000000000001</cx:pt>
          <cx:pt idx="3324">78.400000000000006</cx:pt>
          <cx:pt idx="3325">104.5</cx:pt>
          <cx:pt idx="3326">190.40000000000001</cx:pt>
          <cx:pt idx="3327">78.400000000000006</cx:pt>
          <cx:pt idx="3328">156.80000000000001</cx:pt>
          <cx:pt idx="3329">78.400000000000006</cx:pt>
          <cx:pt idx="3330">336</cx:pt>
          <cx:pt idx="3331">104.5</cx:pt>
          <cx:pt idx="3332">154</cx:pt>
          <cx:pt idx="3333">44.799999999999997</cx:pt>
          <cx:pt idx="3334">16.5</cx:pt>
          <cx:pt idx="3335">44.799999999999997</cx:pt>
          <cx:pt idx="3336">89.599999999999994</cx:pt>
          <cx:pt idx="3337">78.400000000000006</cx:pt>
          <cx:pt idx="3338">156.80000000000001</cx:pt>
          <cx:pt idx="3339">31.050000000000001</cx:pt>
          <cx:pt idx="3340">78.400000000000006</cx:pt>
          <cx:pt idx="3341">31.050000000000001</cx:pt>
          <cx:pt idx="3342">78.400000000000006</cx:pt>
          <cx:pt idx="3343">78.400000000000006</cx:pt>
          <cx:pt idx="3344">104.5</cx:pt>
          <cx:pt idx="3345">154</cx:pt>
          <cx:pt idx="3346">49.5</cx:pt>
          <cx:pt idx="3347">104.5</cx:pt>
          <cx:pt idx="3348">134.40000000000001</cx:pt>
          <cx:pt idx="3349">78.400000000000006</cx:pt>
          <cx:pt idx="3350">112</cx:pt>
          <cx:pt idx="3351">44.799999999999997</cx:pt>
          <cx:pt idx="3352">104.5</cx:pt>
          <cx:pt idx="3353">235.19999999999999</cx:pt>
          <cx:pt idx="3354">154</cx:pt>
          <cx:pt idx="3355">55</cx:pt>
          <cx:pt idx="3356">110</cx:pt>
          <cx:pt idx="3357">78.400000000000006</cx:pt>
          <cx:pt idx="3358">90.400000000000006</cx:pt>
          <cx:pt idx="3359">110</cx:pt>
          <cx:pt idx="3360">46</cx:pt>
          <cx:pt idx="3361">154</cx:pt>
          <cx:pt idx="3362">46</cx:pt>
          <cx:pt idx="3363">18.34</cx:pt>
          <cx:pt idx="3364">154</cx:pt>
          <cx:pt idx="3365">154</cx:pt>
          <cx:pt idx="3366">55</cx:pt>
          <cx:pt idx="3367">224</cx:pt>
          <cx:pt idx="3368">110</cx:pt>
          <cx:pt idx="3369">112</cx:pt>
          <cx:pt idx="3370">224</cx:pt>
          <cx:pt idx="3371">110</cx:pt>
          <cx:pt idx="3372">154</cx:pt>
          <cx:pt idx="3373">154</cx:pt>
          <cx:pt idx="3374">89.599999999999994</cx:pt>
          <cx:pt idx="3375">78.400000000000006</cx:pt>
          <cx:pt idx="3376">106.40000000000001</cx:pt>
          <cx:pt idx="3377">154</cx:pt>
          <cx:pt idx="3378">154</cx:pt>
          <cx:pt idx="3379">154</cx:pt>
          <cx:pt idx="3380">154</cx:pt>
          <cx:pt idx="3381">104.5</cx:pt>
          <cx:pt idx="3382">154</cx:pt>
          <cx:pt idx="3383">134.40000000000001</cx:pt>
          <cx:pt idx="3384">154</cx:pt>
          <cx:pt idx="3385">104.5</cx:pt>
          <cx:pt idx="3386">154</cx:pt>
          <cx:pt idx="3387">154</cx:pt>
          <cx:pt idx="3388">154</cx:pt>
          <cx:pt idx="3389">92</cx:pt>
          <cx:pt idx="3390">78.400000000000006</cx:pt>
          <cx:pt idx="3391">154</cx:pt>
          <cx:pt idx="3392">154</cx:pt>
          <cx:pt idx="3393">156.80000000000001</cx:pt>
          <cx:pt idx="3394">78.400000000000006</cx:pt>
          <cx:pt idx="3395">235.19999999999999</cx:pt>
          <cx:pt idx="3396">110</cx:pt>
          <cx:pt idx="3397">78.400000000000006</cx:pt>
          <cx:pt idx="3398">104.5</cx:pt>
          <cx:pt idx="3399">112</cx:pt>
          <cx:pt idx="3400">92</cx:pt>
          <cx:pt idx="3401">313.60000000000002</cx:pt>
          <cx:pt idx="3402">380.80000000000001</cx:pt>
          <cx:pt idx="3403">78.400000000000006</cx:pt>
          <cx:pt idx="3404">23</cx:pt>
          <cx:pt idx="3405">104.5</cx:pt>
          <cx:pt idx="3406">134.40000000000001</cx:pt>
          <cx:pt idx="3407">92</cx:pt>
          <cx:pt idx="3408">46.689999999999998</cx:pt>
          <cx:pt idx="3409">55</cx:pt>
          <cx:pt idx="3410">77</cx:pt>
          <cx:pt idx="3411">55</cx:pt>
          <cx:pt idx="3412">110</cx:pt>
          <cx:pt idx="3413">104.5</cx:pt>
          <cx:pt idx="3414">55</cx:pt>
          <cx:pt idx="3415">19.739999999999998</cx:pt>
          <cx:pt idx="3416">154</cx:pt>
          <cx:pt idx="3417">104.5</cx:pt>
          <cx:pt idx="3418">220</cx:pt>
          <cx:pt idx="3419">264</cx:pt>
          <cx:pt idx="3420">156.80000000000001</cx:pt>
          <cx:pt idx="3421">220</cx:pt>
          <cx:pt idx="3422">224</cx:pt>
          <cx:pt idx="3423">78.400000000000006</cx:pt>
          <cx:pt idx="3424">165</cx:pt>
          <cx:pt idx="3425">110</cx:pt>
          <cx:pt idx="3426">220</cx:pt>
          <cx:pt idx="3427">104.5</cx:pt>
          <cx:pt idx="3428">134.40000000000001</cx:pt>
          <cx:pt idx="3429">112</cx:pt>
          <cx:pt idx="3430">403.19999999999999</cx:pt>
          <cx:pt idx="3431">1320</cx:pt>
          <cx:pt idx="3432">156.80000000000001</cx:pt>
          <cx:pt idx="3433">165</cx:pt>
          <cx:pt idx="3434">156.80000000000001</cx:pt>
          <cx:pt idx="3435">110</cx:pt>
          <cx:pt idx="3436">44.799999999999997</cx:pt>
          <cx:pt idx="3437">44.799999999999997</cx:pt>
          <cx:pt idx="3438">28.75</cx:pt>
          <cx:pt idx="3439">165</cx:pt>
          <cx:pt idx="3440">275</cx:pt>
          <cx:pt idx="3441">154</cx:pt>
          <cx:pt idx="3442">154</cx:pt>
          <cx:pt idx="3443">156.80000000000001</cx:pt>
          <cx:pt idx="3444">154</cx:pt>
          <cx:pt idx="3445">154</cx:pt>
          <cx:pt idx="3446">161</cx:pt>
          <cx:pt idx="3447">224</cx:pt>
          <cx:pt idx="3448">308</cx:pt>
          <cx:pt idx="3449">154</cx:pt>
          <cx:pt idx="3450">275</cx:pt>
          <cx:pt idx="3451">572</cx:pt>
          <cx:pt idx="3452">156.80000000000001</cx:pt>
          <cx:pt idx="3453">115</cx:pt>
          <cx:pt idx="3454">198</cx:pt>
          <cx:pt idx="3455">55</cx:pt>
          <cx:pt idx="3456">60.890000000000001</cx:pt>
          <cx:pt idx="3457">154</cx:pt>
          <cx:pt idx="3458">352</cx:pt>
          <cx:pt idx="3459">156.80000000000001</cx:pt>
          <cx:pt idx="3460">154</cx:pt>
          <cx:pt idx="3461">154</cx:pt>
          <cx:pt idx="3462">78.400000000000006</cx:pt>
          <cx:pt idx="3463">55</cx:pt>
          <cx:pt idx="3464">154</cx:pt>
          <cx:pt idx="3465">89.599999999999994</cx:pt>
          <cx:pt idx="3466">104.5</cx:pt>
          <cx:pt idx="3467">302.39999999999998</cx:pt>
          <cx:pt idx="3468">44.799999999999997</cx:pt>
          <cx:pt idx="3469">78.400000000000006</cx:pt>
          <cx:pt idx="3470">310.31999999999999</cx:pt>
          <cx:pt idx="3471">154</cx:pt>
          <cx:pt idx="3472">154</cx:pt>
          <cx:pt idx="3473">231</cx:pt>
          <cx:pt idx="3474">44.799999999999997</cx:pt>
          <cx:pt idx="3475">154</cx:pt>
          <cx:pt idx="3476">275</cx:pt>
          <cx:pt idx="3477">115</cx:pt>
          <cx:pt idx="3478">154</cx:pt>
          <cx:pt idx="3479">44.799999999999997</cx:pt>
          <cx:pt idx="3480">154</cx:pt>
          <cx:pt idx="3481">115</cx:pt>
          <cx:pt idx="3482">190.40000000000001</cx:pt>
          <cx:pt idx="3483">165</cx:pt>
          <cx:pt idx="3484">44.799999999999997</cx:pt>
          <cx:pt idx="3485">104.5</cx:pt>
          <cx:pt idx="3486">825</cx:pt>
          <cx:pt idx="3487">156.80000000000001</cx:pt>
          <cx:pt idx="3488">308</cx:pt>
          <cx:pt idx="3489">112</cx:pt>
          <cx:pt idx="3490">275</cx:pt>
          <cx:pt idx="3491">154</cx:pt>
          <cx:pt idx="3492">89.599999999999994</cx:pt>
          <cx:pt idx="3493">275</cx:pt>
          <cx:pt idx="3494">414.39999999999998</cx:pt>
          <cx:pt idx="3495">67.200000000000003</cx:pt>
          <cx:pt idx="3496">115</cx:pt>
          <cx:pt idx="3497">880</cx:pt>
          <cx:pt idx="3498">104.5</cx:pt>
          <cx:pt idx="3499">89.599999999999994</cx:pt>
          <cx:pt idx="3500">104.5</cx:pt>
          <cx:pt idx="3501">67.200000000000003</cx:pt>
          <cx:pt idx="3502">88</cx:pt>
          <cx:pt idx="3503">156.80000000000001</cx:pt>
          <cx:pt idx="3504">154</cx:pt>
          <cx:pt idx="3505">715</cx:pt>
          <cx:pt idx="3506">77</cx:pt>
          <cx:pt idx="3507">78.400000000000006</cx:pt>
          <cx:pt idx="3508">89.599999999999994</cx:pt>
          <cx:pt idx="3509">78.400000000000006</cx:pt>
          <cx:pt idx="3510">275</cx:pt>
          <cx:pt idx="3511">440</cx:pt>
          <cx:pt idx="3512">78.400000000000006</cx:pt>
          <cx:pt idx="3513">104.5</cx:pt>
          <cx:pt idx="3514">78.400000000000006</cx:pt>
          <cx:pt idx="3515">34.5</cx:pt>
          <cx:pt idx="3516">67.200000000000003</cx:pt>
          <cx:pt idx="3517">154</cx:pt>
          <cx:pt idx="3518">156.80000000000001</cx:pt>
          <cx:pt idx="3519">134.40000000000001</cx:pt>
          <cx:pt idx="3520">275</cx:pt>
          <cx:pt idx="3521">154</cx:pt>
          <cx:pt idx="3522">201.25</cx:pt>
          <cx:pt idx="3523">190.40000000000001</cx:pt>
          <cx:pt idx="3524">132</cx:pt>
          <cx:pt idx="3525">201.25</cx:pt>
          <cx:pt idx="3526">89.599999999999994</cx:pt>
          <cx:pt idx="3527">23</cx:pt>
          <cx:pt idx="3528">156.80000000000001</cx:pt>
          <cx:pt idx="3529">201.25</cx:pt>
          <cx:pt idx="3530">132.25</cx:pt>
          <cx:pt idx="3531">132.25</cx:pt>
          <cx:pt idx="3532">201.25</cx:pt>
          <cx:pt idx="3533">134.40000000000001</cx:pt>
          <cx:pt idx="3534">201.25</cx:pt>
          <cx:pt idx="3535">78.400000000000006</cx:pt>
          <cx:pt idx="3536">46</cx:pt>
          <cx:pt idx="3537">78.400000000000006</cx:pt>
          <cx:pt idx="3538">201.25</cx:pt>
          <cx:pt idx="3539">333.5</cx:pt>
          <cx:pt idx="3540">448</cx:pt>
          <cx:pt idx="3541">78.400000000000006</cx:pt>
          <cx:pt idx="3542">201.25</cx:pt>
          <cx:pt idx="3543">132.25</cx:pt>
          <cx:pt idx="3544">145.59999999999999</cx:pt>
          <cx:pt idx="3545">55</cx:pt>
          <cx:pt idx="3546">77</cx:pt>
          <cx:pt idx="3547">132.25</cx:pt>
          <cx:pt idx="3548">77</cx:pt>
          <cx:pt idx="3549">156.80000000000001</cx:pt>
          <cx:pt idx="3550">172.75</cx:pt>
          <cx:pt idx="3551">264.5</cx:pt>
          <cx:pt idx="3552">78.400000000000006</cx:pt>
          <cx:pt idx="3553">201.25</cx:pt>
          <cx:pt idx="3554">132.25</cx:pt>
          <cx:pt idx="3555">46</cx:pt>
          <cx:pt idx="3556">396.75</cx:pt>
          <cx:pt idx="3557">104.5</cx:pt>
          <cx:pt idx="3558">28.75</cx:pt>
          <cx:pt idx="3559">172.75</cx:pt>
          <cx:pt idx="3560">201.25</cx:pt>
          <cx:pt idx="3561">201.25</cx:pt>
          <cx:pt idx="3562">201.25</cx:pt>
          <cx:pt idx="3563">77</cx:pt>
          <cx:pt idx="3564">333.5</cx:pt>
          <cx:pt idx="3565">201.25</cx:pt>
          <cx:pt idx="3566">220</cx:pt>
          <cx:pt idx="3567">132.25</cx:pt>
          <cx:pt idx="3568">55</cx:pt>
          <cx:pt idx="3569">264.5</cx:pt>
          <cx:pt idx="3570">440</cx:pt>
          <cx:pt idx="3571">78.400000000000006</cx:pt>
          <cx:pt idx="3572">308</cx:pt>
          <cx:pt idx="3573">78.400000000000006</cx:pt>
          <cx:pt idx="3574">440</cx:pt>
          <cx:pt idx="3575">880</cx:pt>
          <cx:pt idx="3576">275</cx:pt>
          <cx:pt idx="3577">154</cx:pt>
          <cx:pt idx="3578">201.25</cx:pt>
          <cx:pt idx="3579">264.5</cx:pt>
          <cx:pt idx="3580">132.25</cx:pt>
          <cx:pt idx="3581">132.25</cx:pt>
          <cx:pt idx="3582">201.25</cx:pt>
          <cx:pt idx="3583">132.25</cx:pt>
          <cx:pt idx="3584">77</cx:pt>
          <cx:pt idx="3585">201.25</cx:pt>
          <cx:pt idx="3586">220</cx:pt>
          <cx:pt idx="3587">132.25</cx:pt>
          <cx:pt idx="3588">201.25</cx:pt>
          <cx:pt idx="3589">308</cx:pt>
          <cx:pt idx="3590">660</cx:pt>
          <cx:pt idx="3591">132.25</cx:pt>
          <cx:pt idx="3592">187</cx:pt>
          <cx:pt idx="3593">33</cx:pt>
          <cx:pt idx="3594">78.400000000000006</cx:pt>
          <cx:pt idx="3595">132.25</cx:pt>
          <cx:pt idx="3596">132.25</cx:pt>
          <cx:pt idx="3597">154</cx:pt>
          <cx:pt idx="3598">402.5</cx:pt>
          <cx:pt idx="3599">154</cx:pt>
          <cx:pt idx="3600">132.25</cx:pt>
          <cx:pt idx="3601">132.25</cx:pt>
          <cx:pt idx="3602">78.400000000000006</cx:pt>
          <cx:pt idx="3603">49.5</cx:pt>
          <cx:pt idx="3604">132.25</cx:pt>
          <cx:pt idx="3605">89.599999999999994</cx:pt>
          <cx:pt idx="3606">308</cx:pt>
          <cx:pt idx="3607">414.39999999999998</cx:pt>
          <cx:pt idx="3608">154</cx:pt>
          <cx:pt idx="3609">78.400000000000006</cx:pt>
          <cx:pt idx="3610">45.200000000000003</cx:pt>
          <cx:pt idx="3611">66</cx:pt>
          <cx:pt idx="3612">44.799999999999997</cx:pt>
          <cx:pt idx="3613">67.200000000000003</cx:pt>
          <cx:pt idx="3614">132.25</cx:pt>
          <cx:pt idx="3615">201.25</cx:pt>
          <cx:pt idx="3616">120</cx:pt>
          <cx:pt idx="3617">154</cx:pt>
          <cx:pt idx="3618">132.25</cx:pt>
          <cx:pt idx="3619">27.5</cx:pt>
          <cx:pt idx="3620">154</cx:pt>
          <cx:pt idx="3621">44.799999999999997</cx:pt>
          <cx:pt idx="3622">154</cx:pt>
          <cx:pt idx="3623">27.5</cx:pt>
          <cx:pt idx="3624">34.5</cx:pt>
          <cx:pt idx="3625">308</cx:pt>
          <cx:pt idx="3626">201.25</cx:pt>
          <cx:pt idx="3627">132.25</cx:pt>
          <cx:pt idx="3628">715</cx:pt>
          <cx:pt idx="3629">154</cx:pt>
          <cx:pt idx="3630">156.80000000000001</cx:pt>
          <cx:pt idx="3631">78.400000000000006</cx:pt>
          <cx:pt idx="3632">201.25</cx:pt>
          <cx:pt idx="3633">154</cx:pt>
          <cx:pt idx="3634">104.5</cx:pt>
          <cx:pt idx="3635">44.799999999999997</cx:pt>
          <cx:pt idx="3636">104.5</cx:pt>
          <cx:pt idx="3637">132.25</cx:pt>
          <cx:pt idx="3638">44.799999999999997</cx:pt>
          <cx:pt idx="3639">477.5</cx:pt>
          <cx:pt idx="3640">121</cx:pt>
          <cx:pt idx="3641">78.400000000000006</cx:pt>
          <cx:pt idx="3642">132</cx:pt>
          <cx:pt idx="3643">132.25</cx:pt>
          <cx:pt idx="3644">201.25</cx:pt>
          <cx:pt idx="3645">156.80000000000001</cx:pt>
          <cx:pt idx="3646">154</cx:pt>
          <cx:pt idx="3647">231</cx:pt>
          <cx:pt idx="3648">275</cx:pt>
          <cx:pt idx="3649">44.799999999999997</cx:pt>
          <cx:pt idx="3650">132.25</cx:pt>
          <cx:pt idx="3651">132.25</cx:pt>
          <cx:pt idx="3652">55</cx:pt>
          <cx:pt idx="3653">304.75</cx:pt>
          <cx:pt idx="3654">761.60000000000002</cx:pt>
          <cx:pt idx="3655">156.80000000000001</cx:pt>
          <cx:pt idx="3656">154</cx:pt>
          <cx:pt idx="3657">132.25</cx:pt>
          <cx:pt idx="3658">176</cx:pt>
          <cx:pt idx="3659">78.400000000000006</cx:pt>
          <cx:pt idx="3660">78.400000000000006</cx:pt>
          <cx:pt idx="3661">132.25</cx:pt>
          <cx:pt idx="3662">275</cx:pt>
          <cx:pt idx="3663">77</cx:pt>
          <cx:pt idx="3664">154</cx:pt>
          <cx:pt idx="3665">55</cx:pt>
          <cx:pt idx="3666">33</cx:pt>
          <cx:pt idx="3667">46</cx:pt>
          <cx:pt idx="3668">180</cx:pt>
          <cx:pt idx="3669">172.75</cx:pt>
          <cx:pt idx="3670">145.59999999999999</cx:pt>
          <cx:pt idx="3671">112</cx:pt>
          <cx:pt idx="3672">132.25</cx:pt>
          <cx:pt idx="3673">352</cx:pt>
          <cx:pt idx="3674">72.799999999999997</cx:pt>
          <cx:pt idx="3675">72.799999999999997</cx:pt>
          <cx:pt idx="3676">145.59999999999999</cx:pt>
          <cx:pt idx="3677">201.25</cx:pt>
          <cx:pt idx="3678">224</cx:pt>
          <cx:pt idx="3679">201.25</cx:pt>
          <cx:pt idx="3680">297</cx:pt>
          <cx:pt idx="3681">46</cx:pt>
          <cx:pt idx="3682">89.599999999999994</cx:pt>
          <cx:pt idx="3683">45.200000000000003</cx:pt>
          <cx:pt idx="3684">92</cx:pt>
          <cx:pt idx="3685">154</cx:pt>
          <cx:pt idx="3686">264.5</cx:pt>
          <cx:pt idx="3687">201.25</cx:pt>
          <cx:pt idx="3688">172.75</cx:pt>
          <cx:pt idx="3689">313.60000000000002</cx:pt>
          <cx:pt idx="3690">132.25</cx:pt>
          <cx:pt idx="3691">132.25</cx:pt>
          <cx:pt idx="3692">201.25</cx:pt>
          <cx:pt idx="3693">44.799999999999997</cx:pt>
          <cx:pt idx="3694">89.599999999999994</cx:pt>
          <cx:pt idx="3695">154</cx:pt>
          <cx:pt idx="3696">220</cx:pt>
          <cx:pt idx="3697">132.25</cx:pt>
          <cx:pt idx="3698">154</cx:pt>
          <cx:pt idx="3699">132.25</cx:pt>
          <cx:pt idx="3700">104.5</cx:pt>
          <cx:pt idx="3701">258.5</cx:pt>
          <cx:pt idx="3702">16.5</cx:pt>
          <cx:pt idx="3703">154</cx:pt>
          <cx:pt idx="3704">78.400000000000006</cx:pt>
          <cx:pt idx="3705">112</cx:pt>
          <cx:pt idx="3706">41.189999999999998</cx:pt>
          <cx:pt idx="3707">55</cx:pt>
          <cx:pt idx="3708">78.400000000000006</cx:pt>
          <cx:pt idx="3709">78.400000000000006</cx:pt>
          <cx:pt idx="3710">275</cx:pt>
          <cx:pt idx="3711">78.400000000000006</cx:pt>
          <cx:pt idx="3712">154</cx:pt>
          <cx:pt idx="3713">78.400000000000006</cx:pt>
          <cx:pt idx="3714">89.599999999999994</cx:pt>
          <cx:pt idx="3715">132.25</cx:pt>
          <cx:pt idx="3716">154</cx:pt>
          <cx:pt idx="3717">44.799999999999997</cx:pt>
          <cx:pt idx="3718">78.400000000000006</cx:pt>
          <cx:pt idx="3719">253</cx:pt>
          <cx:pt idx="3720">154</cx:pt>
          <cx:pt idx="3721">132</cx:pt>
          <cx:pt idx="3722">235.19999999999999</cx:pt>
          <cx:pt idx="3723">132.25</cx:pt>
          <cx:pt idx="3724">132.25</cx:pt>
          <cx:pt idx="3725">55</cx:pt>
          <cx:pt idx="3726">77</cx:pt>
          <cx:pt idx="3727">89.599999999999994</cx:pt>
          <cx:pt idx="3728">201.25</cx:pt>
          <cx:pt idx="3729">156.80000000000001</cx:pt>
          <cx:pt idx="3730">89.599999999999994</cx:pt>
          <cx:pt idx="3731">44.799999999999997</cx:pt>
          <cx:pt idx="3732">201.25</cx:pt>
          <cx:pt idx="3733">436.80000000000001</cx:pt>
          <cx:pt idx="3734">201.25</cx:pt>
          <cx:pt idx="3735">201.25</cx:pt>
          <cx:pt idx="3736">154</cx:pt>
          <cx:pt idx="3737">154</cx:pt>
          <cx:pt idx="3738">27.5</cx:pt>
          <cx:pt idx="3739">33</cx:pt>
          <cx:pt idx="3740">77</cx:pt>
          <cx:pt idx="3741">154</cx:pt>
          <cx:pt idx="3742">308</cx:pt>
          <cx:pt idx="3743">264</cx:pt>
          <cx:pt idx="3744">201.25</cx:pt>
          <cx:pt idx="3745">78.400000000000006</cx:pt>
          <cx:pt idx="3746">154</cx:pt>
          <cx:pt idx="3747">132.25</cx:pt>
          <cx:pt idx="3748">132.25</cx:pt>
          <cx:pt idx="3749">154</cx:pt>
          <cx:pt idx="3750">201.25</cx:pt>
          <cx:pt idx="3751">16.5</cx:pt>
          <cx:pt idx="3752">198</cx:pt>
          <cx:pt idx="3753">187</cx:pt>
          <cx:pt idx="3754">78.400000000000006</cx:pt>
          <cx:pt idx="3755">78.400000000000006</cx:pt>
          <cx:pt idx="3756">264.5</cx:pt>
          <cx:pt idx="3757">92</cx:pt>
          <cx:pt idx="3758">154</cx:pt>
          <cx:pt idx="3759">106.40000000000001</cx:pt>
          <cx:pt idx="3760">154</cx:pt>
          <cx:pt idx="3761">78.400000000000006</cx:pt>
          <cx:pt idx="3762">78.400000000000006</cx:pt>
          <cx:pt idx="3763">132.25</cx:pt>
          <cx:pt idx="3764">78.400000000000006</cx:pt>
          <cx:pt idx="3765">132.25</cx:pt>
          <cx:pt idx="3766">78.400000000000006</cx:pt>
          <cx:pt idx="3767">72.799999999999997</cx:pt>
          <cx:pt idx="3768">77</cx:pt>
          <cx:pt idx="3769">154</cx:pt>
          <cx:pt idx="3770">104.5</cx:pt>
          <cx:pt idx="3771">154</cx:pt>
          <cx:pt idx="3772">78.400000000000006</cx:pt>
          <cx:pt idx="3773">44.799999999999997</cx:pt>
          <cx:pt idx="3774">179.19999999999999</cx:pt>
          <cx:pt idx="3775">154</cx:pt>
          <cx:pt idx="3776">156.80000000000001</cx:pt>
          <cx:pt idx="3777">89.599999999999994</cx:pt>
          <cx:pt idx="3778">55</cx:pt>
          <cx:pt idx="3779">154</cx:pt>
          <cx:pt idx="3780">264.5</cx:pt>
          <cx:pt idx="3781">253</cx:pt>
          <cx:pt idx="3782">154</cx:pt>
          <cx:pt idx="3783">134.40000000000001</cx:pt>
          <cx:pt idx="3784">440</cx:pt>
          <cx:pt idx="3785">89.599999999999994</cx:pt>
          <cx:pt idx="3786">396.75</cx:pt>
          <cx:pt idx="3787">132.25</cx:pt>
          <cx:pt idx="3788">220</cx:pt>
          <cx:pt idx="3789">45.200000000000003</cx:pt>
          <cx:pt idx="3790">132</cx:pt>
          <cx:pt idx="3791">104.5</cx:pt>
          <cx:pt idx="3792">308</cx:pt>
          <cx:pt idx="3793">154</cx:pt>
          <cx:pt idx="3794">112</cx:pt>
          <cx:pt idx="3795">154</cx:pt>
          <cx:pt idx="3796">308</cx:pt>
          <cx:pt idx="3797">154</cx:pt>
          <cx:pt idx="3798">154</cx:pt>
          <cx:pt idx="3799">120</cx:pt>
          <cx:pt idx="3800">154</cx:pt>
          <cx:pt idx="3801">145.59999999999999</cx:pt>
          <cx:pt idx="3802">112</cx:pt>
          <cx:pt idx="3803">27.5</cx:pt>
          <cx:pt idx="3804">154</cx:pt>
          <cx:pt idx="3805">77</cx:pt>
          <cx:pt idx="3806">45.200000000000003</cx:pt>
          <cx:pt idx="3807">78.400000000000006</cx:pt>
          <cx:pt idx="3808">402.5</cx:pt>
          <cx:pt idx="3809">44.799999999999997</cx:pt>
          <cx:pt idx="3810">123.3</cx:pt>
          <cx:pt idx="3811">154</cx:pt>
          <cx:pt idx="3812">154</cx:pt>
          <cx:pt idx="3813">78.400000000000006</cx:pt>
          <cx:pt idx="3814">55</cx:pt>
          <cx:pt idx="3815">132.25</cx:pt>
          <cx:pt idx="3816">92</cx:pt>
          <cx:pt idx="3817">154</cx:pt>
          <cx:pt idx="3818">154</cx:pt>
          <cx:pt idx="3819">138</cx:pt>
          <cx:pt idx="3820">34.5</cx:pt>
          <cx:pt idx="3821">27.5</cx:pt>
          <cx:pt idx="3822">172.75</cx:pt>
          <cx:pt idx="3823">201.25</cx:pt>
          <cx:pt idx="3824">660</cx:pt>
          <cx:pt idx="3825">123.3</cx:pt>
          <cx:pt idx="3826">201.25</cx:pt>
          <cx:pt idx="3827">201.25</cx:pt>
          <cx:pt idx="3828">308</cx:pt>
          <cx:pt idx="3829">120</cx:pt>
          <cx:pt idx="3830">132.25</cx:pt>
          <cx:pt idx="3831">308</cx:pt>
          <cx:pt idx="3832">132.25</cx:pt>
          <cx:pt idx="3833">45.200000000000003</cx:pt>
          <cx:pt idx="3834">132</cx:pt>
          <cx:pt idx="3835">154</cx:pt>
          <cx:pt idx="3836">90.400000000000006</cx:pt>
          <cx:pt idx="3837">201.25</cx:pt>
          <cx:pt idx="3838">304.75</cx:pt>
          <cx:pt idx="3839">302.39999999999998</cx:pt>
          <cx:pt idx="3840">201.25</cx:pt>
          <cx:pt idx="3841">165</cx:pt>
          <cx:pt idx="3842">77</cx:pt>
          <cx:pt idx="3843">308</cx:pt>
          <cx:pt idx="3844">132.25</cx:pt>
          <cx:pt idx="3845">77</cx:pt>
          <cx:pt idx="3846">84</cx:pt>
          <cx:pt idx="3847">132.25</cx:pt>
          <cx:pt idx="3848">77</cx:pt>
          <cx:pt idx="3849">154</cx:pt>
          <cx:pt idx="3850">44.799999999999997</cx:pt>
          <cx:pt idx="3851">380.80000000000001</cx:pt>
          <cx:pt idx="3852">275</cx:pt>
          <cx:pt idx="3853">154</cx:pt>
          <cx:pt idx="3854">308</cx:pt>
          <cx:pt idx="3855">77</cx:pt>
          <cx:pt idx="3856">145.59999999999999</cx:pt>
          <cx:pt idx="3857">154</cx:pt>
          <cx:pt idx="3858">156.80000000000001</cx:pt>
          <cx:pt idx="3859">154</cx:pt>
          <cx:pt idx="3860">72</cx:pt>
          <cx:pt idx="3861">156.80000000000001</cx:pt>
          <cx:pt idx="3862">154</cx:pt>
          <cx:pt idx="3863">27.5</cx:pt>
          <cx:pt idx="3864">201.25</cx:pt>
          <cx:pt idx="3865">56</cx:pt>
          <cx:pt idx="3866">304.75</cx:pt>
          <cx:pt idx="3867">55</cx:pt>
          <cx:pt idx="3868">304.75</cx:pt>
          <cx:pt idx="3869">44.799999999999997</cx:pt>
          <cx:pt idx="3870">440</cx:pt>
          <cx:pt idx="3871">78.400000000000006</cx:pt>
          <cx:pt idx="3872">440</cx:pt>
          <cx:pt idx="3873">440</cx:pt>
          <cx:pt idx="3874">264.5</cx:pt>
          <cx:pt idx="3875">352</cx:pt>
          <cx:pt idx="3876">154</cx:pt>
          <cx:pt idx="3877">154</cx:pt>
          <cx:pt idx="3878">28.75</cx:pt>
          <cx:pt idx="3879">154</cx:pt>
          <cx:pt idx="3880">275</cx:pt>
          <cx:pt idx="3881">89.599999999999994</cx:pt>
          <cx:pt idx="3882">104.5</cx:pt>
          <cx:pt idx="3883">78.400000000000006</cx:pt>
          <cx:pt idx="3884">92</cx:pt>
          <cx:pt idx="3885">154</cx:pt>
          <cx:pt idx="3886">77</cx:pt>
          <cx:pt idx="3887">99</cx:pt>
          <cx:pt idx="3888">201.25</cx:pt>
          <cx:pt idx="3889">66</cx:pt>
          <cx:pt idx="3890">77</cx:pt>
          <cx:pt idx="3891">190.40000000000001</cx:pt>
          <cx:pt idx="3892">78.400000000000006</cx:pt>
          <cx:pt idx="3893">313.5</cx:pt>
          <cx:pt idx="3894">154</cx:pt>
          <cx:pt idx="3895">156.80000000000001</cx:pt>
          <cx:pt idx="3896">78.400000000000006</cx:pt>
          <cx:pt idx="3897">201.25</cx:pt>
          <cx:pt idx="3898">258.5</cx:pt>
          <cx:pt idx="3899">440</cx:pt>
          <cx:pt idx="3900">55</cx:pt>
          <cx:pt idx="3901">16.5</cx:pt>
          <cx:pt idx="3902">49.5</cx:pt>
          <cx:pt idx="3903">156.80000000000001</cx:pt>
          <cx:pt idx="3904">78.400000000000006</cx:pt>
          <cx:pt idx="3905">154</cx:pt>
          <cx:pt idx="3906">70</cx:pt>
          <cx:pt idx="3907">154</cx:pt>
          <cx:pt idx="3908">156.80000000000001</cx:pt>
          <cx:pt idx="3909">78.400000000000006</cx:pt>
          <cx:pt idx="3910">104.5</cx:pt>
          <cx:pt idx="3911">275</cx:pt>
          <cx:pt idx="3912">27.5</cx:pt>
          <cx:pt idx="3913">66</cx:pt>
          <cx:pt idx="3914">78.400000000000006</cx:pt>
          <cx:pt idx="3915">49.5</cx:pt>
          <cx:pt idx="3916">154</cx:pt>
          <cx:pt idx="3917">132.25</cx:pt>
          <cx:pt idx="3918">154</cx:pt>
          <cx:pt idx="3919">78.400000000000006</cx:pt>
          <cx:pt idx="3920">27.5</cx:pt>
          <cx:pt idx="3921">275</cx:pt>
          <cx:pt idx="3922">235.19999999999999</cx:pt>
          <cx:pt idx="3923">78.400000000000006</cx:pt>
          <cx:pt idx="3924">78.400000000000006</cx:pt>
          <cx:pt idx="3925">112</cx:pt>
          <cx:pt idx="3926">156.80000000000001</cx:pt>
          <cx:pt idx="3927">156.80000000000001</cx:pt>
          <cx:pt idx="3928">44.799999999999997</cx:pt>
          <cx:pt idx="3929">132</cx:pt>
          <cx:pt idx="3930">78.400000000000006</cx:pt>
          <cx:pt idx="3931">123.3</cx:pt>
          <cx:pt idx="3932">156.80000000000001</cx:pt>
          <cx:pt idx="3933">78.400000000000006</cx:pt>
          <cx:pt idx="3934">264.5</cx:pt>
          <cx:pt idx="3935">176</cx:pt>
          <cx:pt idx="3936">55</cx:pt>
          <cx:pt idx="3937">49.5</cx:pt>
          <cx:pt idx="3938">44.799999999999997</cx:pt>
          <cx:pt idx="3939">78.400000000000006</cx:pt>
          <cx:pt idx="3940">60</cx:pt>
          <cx:pt idx="3941">38.5</cx:pt>
          <cx:pt idx="3942">132.25</cx:pt>
          <cx:pt idx="3943">104.5</cx:pt>
          <cx:pt idx="3944">154</cx:pt>
          <cx:pt idx="3945">132.25</cx:pt>
          <cx:pt idx="3946">60.890000000000001</cx:pt>
          <cx:pt idx="3947">55</cx:pt>
          <cx:pt idx="3948">92</cx:pt>
          <cx:pt idx="3949">16.5</cx:pt>
          <cx:pt idx="3950">78.400000000000006</cx:pt>
          <cx:pt idx="3951">16.5</cx:pt>
          <cx:pt idx="3952">156.80000000000001</cx:pt>
          <cx:pt idx="3953">78.400000000000006</cx:pt>
          <cx:pt idx="3954">78.400000000000006</cx:pt>
          <cx:pt idx="3955">132.25</cx:pt>
          <cx:pt idx="3956">33</cx:pt>
          <cx:pt idx="3957">154</cx:pt>
          <cx:pt idx="3958">154</cx:pt>
          <cx:pt idx="3959">154</cx:pt>
          <cx:pt idx="3960">132.25</cx:pt>
          <cx:pt idx="3961">132</cx:pt>
          <cx:pt idx="3962">27.5</cx:pt>
          <cx:pt idx="3963">78.400000000000006</cx:pt>
          <cx:pt idx="3964">78.400000000000006</cx:pt>
          <cx:pt idx="3965">78.400000000000006</cx:pt>
          <cx:pt idx="3966">57.5</cx:pt>
          <cx:pt idx="3967">132.25</cx:pt>
          <cx:pt idx="3968">172.75</cx:pt>
          <cx:pt idx="3969">121</cx:pt>
          <cx:pt idx="3970">187</cx:pt>
          <cx:pt idx="3971">345.5</cx:pt>
          <cx:pt idx="3972">462</cx:pt>
          <cx:pt idx="3973">92</cx:pt>
          <cx:pt idx="3974">112</cx:pt>
          <cx:pt idx="3975">134.40000000000001</cx:pt>
          <cx:pt idx="3976">78.400000000000006</cx:pt>
          <cx:pt idx="3977">231</cx:pt>
          <cx:pt idx="3978">154</cx:pt>
          <cx:pt idx="3979">154</cx:pt>
          <cx:pt idx="3980">16.5</cx:pt>
          <cx:pt idx="3981">154</cx:pt>
          <cx:pt idx="3982">165</cx:pt>
          <cx:pt idx="3983">184</cx:pt>
          <cx:pt idx="3984">132.25</cx:pt>
          <cx:pt idx="3985">132.25</cx:pt>
          <cx:pt idx="3986">154</cx:pt>
          <cx:pt idx="3987">110</cx:pt>
          <cx:pt idx="3988">462</cx:pt>
          <cx:pt idx="3989">156.80000000000001</cx:pt>
          <cx:pt idx="3990">78.400000000000006</cx:pt>
          <cx:pt idx="3991">104.5</cx:pt>
          <cx:pt idx="3992">66</cx:pt>
          <cx:pt idx="3993">78.400000000000006</cx:pt>
          <cx:pt idx="3994">156.80000000000001</cx:pt>
          <cx:pt idx="3995">77</cx:pt>
          <cx:pt idx="3996">77</cx:pt>
          <cx:pt idx="3997">145.59999999999999</cx:pt>
          <cx:pt idx="3998">308</cx:pt>
          <cx:pt idx="3999">78.400000000000006</cx:pt>
          <cx:pt idx="4000">78.400000000000006</cx:pt>
          <cx:pt idx="4001">440</cx:pt>
          <cx:pt idx="4002">132</cx:pt>
          <cx:pt idx="4003">132</cx:pt>
          <cx:pt idx="4004">264</cx:pt>
          <cx:pt idx="4005">275</cx:pt>
          <cx:pt idx="4006">104.5</cx:pt>
          <cx:pt idx="4007">132.25</cx:pt>
          <cx:pt idx="4008">56</cx:pt>
          <cx:pt idx="4009">154</cx:pt>
          <cx:pt idx="4010">132</cx:pt>
          <cx:pt idx="4011">78.400000000000006</cx:pt>
          <cx:pt idx="4012">156.80000000000001</cx:pt>
          <cx:pt idx="4013">132.25</cx:pt>
          <cx:pt idx="4014">77</cx:pt>
          <cx:pt idx="4015">156.80000000000001</cx:pt>
          <cx:pt idx="4016">132.25</cx:pt>
          <cx:pt idx="4017">154</cx:pt>
          <cx:pt idx="4018">46</cx:pt>
          <cx:pt idx="4019">78.400000000000006</cx:pt>
          <cx:pt idx="4020">154</cx:pt>
          <cx:pt idx="4021">121</cx:pt>
          <cx:pt idx="4022">92</cx:pt>
          <cx:pt idx="4023">132.25</cx:pt>
          <cx:pt idx="4024">44</cx:pt>
          <cx:pt idx="4025">78.400000000000006</cx:pt>
          <cx:pt idx="4026">22</cx:pt>
          <cx:pt idx="4027">154</cx:pt>
          <cx:pt idx="4028">156.80000000000001</cx:pt>
          <cx:pt idx="4029">23</cx:pt>
          <cx:pt idx="4030">154</cx:pt>
          <cx:pt idx="4031">55</cx:pt>
          <cx:pt idx="4032">92</cx:pt>
          <cx:pt idx="4033">154</cx:pt>
          <cx:pt idx="4034">92</cx:pt>
          <cx:pt idx="4035">201.25</cx:pt>
          <cx:pt idx="4036">352</cx:pt>
          <cx:pt idx="4037">154</cx:pt>
          <cx:pt idx="4038">104.5</cx:pt>
          <cx:pt idx="4039">201.25</cx:pt>
          <cx:pt idx="4040">123.3</cx:pt>
          <cx:pt idx="4041">304.75</cx:pt>
          <cx:pt idx="4042">440</cx:pt>
          <cx:pt idx="4043">154</cx:pt>
          <cx:pt idx="4044">201.59999999999999</cx:pt>
          <cx:pt idx="4045">145.59999999999999</cx:pt>
          <cx:pt idx="4046">78.400000000000006</cx:pt>
          <cx:pt idx="4047">55</cx:pt>
          <cx:pt idx="4048">154</cx:pt>
          <cx:pt idx="4049">34.5</cx:pt>
          <cx:pt idx="4050">182.69</cx:pt>
          <cx:pt idx="4051">92</cx:pt>
          <cx:pt idx="4052">77</cx:pt>
          <cx:pt idx="4053">60</cx:pt>
          <cx:pt idx="4054">78.400000000000006</cx:pt>
          <cx:pt idx="4055">465.75</cx:pt>
          <cx:pt idx="4056">132.25</cx:pt>
          <cx:pt idx="4057">55</cx:pt>
          <cx:pt idx="4058">55</cx:pt>
          <cx:pt idx="4059">313.60000000000002</cx:pt>
          <cx:pt idx="4060">82.5</cx:pt>
          <cx:pt idx="4061">264</cx:pt>
          <cx:pt idx="4062">156.80000000000001</cx:pt>
          <cx:pt idx="4063">132.25</cx:pt>
          <cx:pt idx="4064">46</cx:pt>
          <cx:pt idx="4065">16.5</cx:pt>
          <cx:pt idx="4066">828.79999999999995</cx:pt>
          <cx:pt idx="4067">172.75</cx:pt>
          <cx:pt idx="4068">132</cx:pt>
          <cx:pt idx="4069">78.400000000000006</cx:pt>
          <cx:pt idx="4070">55</cx:pt>
          <cx:pt idx="4071">308</cx:pt>
          <cx:pt idx="4072">176</cx:pt>
          <cx:pt idx="4073">352</cx:pt>
          <cx:pt idx="4074">89.599999999999994</cx:pt>
          <cx:pt idx="4075">104.5</cx:pt>
          <cx:pt idx="4076">92</cx:pt>
          <cx:pt idx="4077">33</cx:pt>
          <cx:pt idx="4078">308</cx:pt>
          <cx:pt idx="4079">33</cx:pt>
          <cx:pt idx="4080">55</cx:pt>
          <cx:pt idx="4081">180</cx:pt>
          <cx:pt idx="4082">154</cx:pt>
          <cx:pt idx="4083">154</cx:pt>
          <cx:pt idx="4084">154</cx:pt>
          <cx:pt idx="4085">110</cx:pt>
          <cx:pt idx="4086">352</cx:pt>
          <cx:pt idx="4087">154</cx:pt>
          <cx:pt idx="4088">230</cx:pt>
          <cx:pt idx="4089">16.5</cx:pt>
          <cx:pt idx="4090">55</cx:pt>
          <cx:pt idx="4091">78.400000000000006</cx:pt>
          <cx:pt idx="4092">78.400000000000006</cx:pt>
          <cx:pt idx="4093">23</cx:pt>
          <cx:pt idx="4094">77</cx:pt>
          <cx:pt idx="4095">16.5</cx:pt>
          <cx:pt idx="4096">78.400000000000006</cx:pt>
          <cx:pt idx="4097">23</cx:pt>
          <cx:pt idx="4098">77</cx:pt>
          <cx:pt idx="4099">230</cx:pt>
          <cx:pt idx="4100">132.25</cx:pt>
          <cx:pt idx="4101">77</cx:pt>
          <cx:pt idx="4102">132.25</cx:pt>
          <cx:pt idx="4103">99</cx:pt>
          <cx:pt idx="4104">70</cx:pt>
          <cx:pt idx="4105">104.5</cx:pt>
          <cx:pt idx="4106">93.150000000000006</cx:pt>
          <cx:pt idx="4107">104.5</cx:pt>
          <cx:pt idx="4108">154</cx:pt>
          <cx:pt idx="4109">156.80000000000001</cx:pt>
          <cx:pt idx="4110">212.80000000000001</cx:pt>
          <cx:pt idx="4111">276</cx:pt>
          <cx:pt idx="4112">31.59</cx:pt>
          <cx:pt idx="4113">154</cx:pt>
          <cx:pt idx="4114">60.890000000000001</cx:pt>
          <cx:pt idx="4115">220</cx:pt>
          <cx:pt idx="4116">77</cx:pt>
          <cx:pt idx="4117">154</cx:pt>
          <cx:pt idx="4118">110</cx:pt>
          <cx:pt idx="4119">55</cx:pt>
          <cx:pt idx="4120">333.5</cx:pt>
          <cx:pt idx="4121">66</cx:pt>
          <cx:pt idx="4122">184</cx:pt>
          <cx:pt idx="4123">72</cx:pt>
          <cx:pt idx="4124">258.5</cx:pt>
          <cx:pt idx="4125">154</cx:pt>
          <cx:pt idx="4126">144</cx:pt>
          <cx:pt idx="4127">132.25</cx:pt>
          <cx:pt idx="4128">154</cx:pt>
          <cx:pt idx="4129">62.100000000000001</cx:pt>
          <cx:pt idx="4130">154</cx:pt>
          <cx:pt idx="4131">31.050000000000001</cx:pt>
          <cx:pt idx="4132">154</cx:pt>
          <cx:pt idx="4133">78.400000000000006</cx:pt>
          <cx:pt idx="4134">84</cx:pt>
          <cx:pt idx="4135">308</cx:pt>
          <cx:pt idx="4136">154</cx:pt>
          <cx:pt idx="4137">78.400000000000006</cx:pt>
          <cx:pt idx="4138">246.59999999999999</cx:pt>
          <cx:pt idx="4139">154</cx:pt>
          <cx:pt idx="4140">126.5</cx:pt>
          <cx:pt idx="4141">78.400000000000006</cx:pt>
          <cx:pt idx="4142">253</cx:pt>
          <cx:pt idx="4143">78.400000000000006</cx:pt>
          <cx:pt idx="4144">154</cx:pt>
          <cx:pt idx="4145">30.449999999999999</cx:pt>
          <cx:pt idx="4146">180</cx:pt>
          <cx:pt idx="4147">154</cx:pt>
          <cx:pt idx="4148">123.3</cx:pt>
          <cx:pt idx="4149">104.5</cx:pt>
          <cx:pt idx="4150">49.5</cx:pt>
          <cx:pt idx="4151">57.5</cx:pt>
          <cx:pt idx="4152">154</cx:pt>
          <cx:pt idx="4153">201.25</cx:pt>
          <cx:pt idx="4154">154</cx:pt>
          <cx:pt idx="4155">242</cx:pt>
          <cx:pt idx="4156">264.5</cx:pt>
          <cx:pt idx="4157">30.449999999999999</cx:pt>
          <cx:pt idx="4158">49.5</cx:pt>
          <cx:pt idx="4159">30.449999999999999</cx:pt>
          <cx:pt idx="4160">30.449999999999999</cx:pt>
          <cx:pt idx="4161">46</cx:pt>
          <cx:pt idx="4162">89.599999999999994</cx:pt>
          <cx:pt idx="4163">304.75</cx:pt>
          <cx:pt idx="4164">104.5</cx:pt>
          <cx:pt idx="4165">77</cx:pt>
          <cx:pt idx="4166">275</cx:pt>
          <cx:pt idx="4167">16.5</cx:pt>
          <cx:pt idx="4168">46</cx:pt>
          <cx:pt idx="4169">89.599999999999994</cx:pt>
          <cx:pt idx="4170">46</cx:pt>
          <cx:pt idx="4171">246.59999999999999</cx:pt>
          <cx:pt idx="4172">38.5</cx:pt>
          <cx:pt idx="4173">44.799999999999997</cx:pt>
          <cx:pt idx="4174">179.19999999999999</cx:pt>
          <cx:pt idx="4175">99</cx:pt>
          <cx:pt idx="4176">69</cx:pt>
          <cx:pt idx="4177">78.400000000000006</cx:pt>
          <cx:pt idx="4178">132.25</cx:pt>
          <cx:pt idx="4179">46</cx:pt>
          <cx:pt idx="4180">44.799999999999997</cx:pt>
          <cx:pt idx="4181">156.80000000000001</cx:pt>
          <cx:pt idx="4182">78.400000000000006</cx:pt>
          <cx:pt idx="4183">154</cx:pt>
          <cx:pt idx="4184">99</cx:pt>
          <cx:pt idx="4185">132.25</cx:pt>
          <cx:pt idx="4186">154</cx:pt>
          <cx:pt idx="4187">91.349999999999994</cx:pt>
          <cx:pt idx="4188">23</cx:pt>
          <cx:pt idx="4189">132.25</cx:pt>
          <cx:pt idx="4190">308</cx:pt>
          <cx:pt idx="4191">44.799999999999997</cx:pt>
          <cx:pt idx="4192">55</cx:pt>
          <cx:pt idx="4193">46</cx:pt>
          <cx:pt idx="4194">154</cx:pt>
          <cx:pt idx="4195">49.5</cx:pt>
          <cx:pt idx="4196">172.75</cx:pt>
          <cx:pt idx="4197">99</cx:pt>
          <cx:pt idx="4198">304.75</cx:pt>
          <cx:pt idx="4199">264.5</cx:pt>
          <cx:pt idx="4200">209</cx:pt>
          <cx:pt idx="4201">78.400000000000006</cx:pt>
          <cx:pt idx="4202">231</cx:pt>
          <cx:pt idx="4203">78.400000000000006</cx:pt>
          <cx:pt idx="4204">132.25</cx:pt>
          <cx:pt idx="4205">304.75</cx:pt>
          <cx:pt idx="4206">304.75</cx:pt>
          <cx:pt idx="4207">308</cx:pt>
          <cx:pt idx="4208">16.5</cx:pt>
          <cx:pt idx="4209">34.5</cx:pt>
          <cx:pt idx="4210">69</cx:pt>
          <cx:pt idx="4211">78.400000000000006</cx:pt>
          <cx:pt idx="4212">209</cx:pt>
          <cx:pt idx="4213">275</cx:pt>
          <cx:pt idx="4214">89.599999999999994</cx:pt>
          <cx:pt idx="4215">44.799999999999997</cx:pt>
          <cx:pt idx="4216">92</cx:pt>
          <cx:pt idx="4217">308</cx:pt>
          <cx:pt idx="4218">49.5</cx:pt>
          <cx:pt idx="4219">345.5</cx:pt>
          <cx:pt idx="4220">154</cx:pt>
          <cx:pt idx="4221">154</cx:pt>
          <cx:pt idx="4222">33</cx:pt>
          <cx:pt idx="4223">154</cx:pt>
          <cx:pt idx="4224">77</cx:pt>
          <cx:pt idx="4225">55</cx:pt>
          <cx:pt idx="4226">38.5</cx:pt>
          <cx:pt idx="4227">154</cx:pt>
          <cx:pt idx="4228">145.59999999999999</cx:pt>
          <cx:pt idx="4229">440</cx:pt>
          <cx:pt idx="4230">55</cx:pt>
          <cx:pt idx="4231">78.400000000000006</cx:pt>
          <cx:pt idx="4232">55</cx:pt>
          <cx:pt idx="4233">55</cx:pt>
          <cx:pt idx="4234">313.60000000000002</cx:pt>
          <cx:pt idx="4235">77</cx:pt>
          <cx:pt idx="4236">156.80000000000001</cx:pt>
          <cx:pt idx="4237">132.25</cx:pt>
          <cx:pt idx="4238">154</cx:pt>
          <cx:pt idx="4239">154</cx:pt>
          <cx:pt idx="4240">38.5</cx:pt>
          <cx:pt idx="4241">250</cx:pt>
          <cx:pt idx="4242">33</cx:pt>
          <cx:pt idx="4243">154</cx:pt>
          <cx:pt idx="4244">154</cx:pt>
          <cx:pt idx="4245">104.5</cx:pt>
          <cx:pt idx="4246">55</cx:pt>
          <cx:pt idx="4247">78.400000000000006</cx:pt>
          <cx:pt idx="4248">55</cx:pt>
          <cx:pt idx="4249">235.19999999999999</cx:pt>
          <cx:pt idx="4250">55</cx:pt>
          <cx:pt idx="4251">78.400000000000006</cx:pt>
          <cx:pt idx="4252">132.25</cx:pt>
          <cx:pt idx="4253">77</cx:pt>
          <cx:pt idx="4254">46.43</cx:pt>
          <cx:pt idx="4255">154</cx:pt>
          <cx:pt idx="4256">154</cx:pt>
          <cx:pt idx="4257">308</cx:pt>
          <cx:pt idx="4258">93.370000000000005</cx:pt>
          <cx:pt idx="4259">134.40000000000001</cx:pt>
          <cx:pt idx="4260">89.599999999999994</cx:pt>
          <cx:pt idx="4261">132</cx:pt>
          <cx:pt idx="4262">104.5</cx:pt>
          <cx:pt idx="4263">154</cx:pt>
          <cx:pt idx="4264">154</cx:pt>
          <cx:pt idx="4265">220</cx:pt>
          <cx:pt idx="4266">156.80000000000001</cx:pt>
          <cx:pt idx="4267">304.75</cx:pt>
          <cx:pt idx="4268">27.5</cx:pt>
          <cx:pt idx="4269">345.5</cx:pt>
          <cx:pt idx="4270">176</cx:pt>
          <cx:pt idx="4271">95.200000000000003</cx:pt>
          <cx:pt idx="4272">77</cx:pt>
          <cx:pt idx="4273">66</cx:pt>
          <cx:pt idx="4274">16.5</cx:pt>
          <cx:pt idx="4275">34.5</cx:pt>
          <cx:pt idx="4276">154</cx:pt>
          <cx:pt idx="4277">16.5</cx:pt>
          <cx:pt idx="4278">308</cx:pt>
          <cx:pt idx="4279">179.19999999999999</cx:pt>
          <cx:pt idx="4280">78.400000000000006</cx:pt>
          <cx:pt idx="4281">44.799999999999997</cx:pt>
          <cx:pt idx="4282">154</cx:pt>
          <cx:pt idx="4283">46</cx:pt>
          <cx:pt idx="4284">44.799999999999997</cx:pt>
          <cx:pt idx="4285">36.659999999999997</cx:pt>
          <cx:pt idx="4286">154</cx:pt>
          <cx:pt idx="4287">313.60000000000002</cx:pt>
          <cx:pt idx="4288">246.59999999999999</cx:pt>
          <cx:pt idx="4289">78.400000000000006</cx:pt>
          <cx:pt idx="4290">132</cx:pt>
          <cx:pt idx="4291">104.5</cx:pt>
          <cx:pt idx="4292">308</cx:pt>
          <cx:pt idx="4293">55</cx:pt>
          <cx:pt idx="4294">55</cx:pt>
          <cx:pt idx="4295">55</cx:pt>
          <cx:pt idx="4296">99</cx:pt>
          <cx:pt idx="4297">154</cx:pt>
          <cx:pt idx="4298">154</cx:pt>
          <cx:pt idx="4299">154</cx:pt>
          <cx:pt idx="4300">89.599999999999994</cx:pt>
          <cx:pt idx="4301">89.599999999999994</cx:pt>
          <cx:pt idx="4302">224</cx:pt>
          <cx:pt idx="4303">55</cx:pt>
          <cx:pt idx="4304">154</cx:pt>
          <cx:pt idx="4305">156.80000000000001</cx:pt>
          <cx:pt idx="4306">60</cx:pt>
          <cx:pt idx="4307">172.75</cx:pt>
          <cx:pt idx="4308">352</cx:pt>
          <cx:pt idx="4309">46</cx:pt>
          <cx:pt idx="4310">110</cx:pt>
          <cx:pt idx="4311">55</cx:pt>
          <cx:pt idx="4312">154</cx:pt>
          <cx:pt idx="4313">154</cx:pt>
          <cx:pt idx="4314">46</cx:pt>
          <cx:pt idx="4315">209</cx:pt>
          <cx:pt idx="4316">49.5</cx:pt>
          <cx:pt idx="4317">154</cx:pt>
          <cx:pt idx="4318">264</cx:pt>
          <cx:pt idx="4319">308</cx:pt>
          <cx:pt idx="4320">170</cx:pt>
          <cx:pt idx="4321">154</cx:pt>
          <cx:pt idx="4322">154</cx:pt>
          <cx:pt idx="4323">99</cx:pt>
          <cx:pt idx="4324">55</cx:pt>
          <cx:pt idx="4325">78.400000000000006</cx:pt>
          <cx:pt idx="4326">62.100000000000001</cx:pt>
          <cx:pt idx="4327">154</cx:pt>
          <cx:pt idx="4328">154</cx:pt>
          <cx:pt idx="4329">352</cx:pt>
          <cx:pt idx="4330">27.5</cx:pt>
          <cx:pt idx="4331">27.5</cx:pt>
          <cx:pt idx="4332">69</cx:pt>
          <cx:pt idx="4333">154</cx:pt>
          <cx:pt idx="4334">78.400000000000006</cx:pt>
          <cx:pt idx="4335">23</cx:pt>
          <cx:pt idx="4336">78.400000000000006</cx:pt>
          <cx:pt idx="4337">99</cx:pt>
          <cx:pt idx="4338">120</cx:pt>
          <cx:pt idx="4339">132</cx:pt>
          <cx:pt idx="4340">154</cx:pt>
          <cx:pt idx="4341">172.75</cx:pt>
          <cx:pt idx="4342">154</cx:pt>
          <cx:pt idx="4343">258.5</cx:pt>
          <cx:pt idx="4344">123.3</cx:pt>
          <cx:pt idx="4345">78.400000000000006</cx:pt>
          <cx:pt idx="4346">16.5</cx:pt>
          <cx:pt idx="4347">440</cx:pt>
          <cx:pt idx="4348">154</cx:pt>
          <cx:pt idx="4349">49.5</cx:pt>
          <cx:pt idx="4350">112</cx:pt>
          <cx:pt idx="4351">55</cx:pt>
          <cx:pt idx="4352">110</cx:pt>
          <cx:pt idx="4353">60</cx:pt>
          <cx:pt idx="4354">156.80000000000001</cx:pt>
          <cx:pt idx="4355">231</cx:pt>
          <cx:pt idx="4356">275</cx:pt>
          <cx:pt idx="4357">78.400000000000006</cx:pt>
          <cx:pt idx="4358">132.25</cx:pt>
          <cx:pt idx="4359">308</cx:pt>
          <cx:pt idx="4360">370</cx:pt>
          <cx:pt idx="4361">154</cx:pt>
          <cx:pt idx="4362">123.3</cx:pt>
          <cx:pt idx="4363">308</cx:pt>
          <cx:pt idx="4364">112</cx:pt>
          <cx:pt idx="4365">154</cx:pt>
          <cx:pt idx="4366">154</cx:pt>
          <cx:pt idx="4367">77</cx:pt>
          <cx:pt idx="4368">264</cx:pt>
          <cx:pt idx="4369">609.5</cx:pt>
          <cx:pt idx="4370">165</cx:pt>
          <cx:pt idx="4371">308</cx:pt>
          <cx:pt idx="4372">154</cx:pt>
          <cx:pt idx="4373">154</cx:pt>
          <cx:pt idx="4374">291.19999999999999</cx:pt>
          <cx:pt idx="4375">154</cx:pt>
          <cx:pt idx="4376">46.689999999999998</cx:pt>
          <cx:pt idx="4377">304.75</cx:pt>
          <cx:pt idx="4378">56</cx:pt>
          <cx:pt idx="4379">55</cx:pt>
          <cx:pt idx="4380">224</cx:pt>
          <cx:pt idx="4381">112</cx:pt>
          <cx:pt idx="4382">172.75</cx:pt>
          <cx:pt idx="4383">55</cx:pt>
          <cx:pt idx="4384">77</cx:pt>
          <cx:pt idx="4385">55</cx:pt>
          <cx:pt idx="4386">156.80000000000001</cx:pt>
          <cx:pt idx="4387">84</cx:pt>
          <cx:pt idx="4388">55</cx:pt>
          <cx:pt idx="4389">55</cx:pt>
          <cx:pt idx="4390">187</cx:pt>
          <cx:pt idx="4391">55</cx:pt>
          <cx:pt idx="4392">156.80000000000001</cx:pt>
          <cx:pt idx="4393">34.5</cx:pt>
          <cx:pt idx="4394">78.400000000000006</cx:pt>
          <cx:pt idx="4395">18.34</cx:pt>
          <cx:pt idx="4396">77</cx:pt>
          <cx:pt idx="4397">77</cx:pt>
          <cx:pt idx="4398">154</cx:pt>
          <cx:pt idx="4399">33</cx:pt>
          <cx:pt idx="4400">77</cx:pt>
          <cx:pt idx="4401">184</cx:pt>
          <cx:pt idx="4402">55</cx:pt>
          <cx:pt idx="4403">30.449999999999999</cx:pt>
          <cx:pt idx="4404">55</cx:pt>
          <cx:pt idx="4405">30.449999999999999</cx:pt>
          <cx:pt idx="4406">91.349999999999994</cx:pt>
          <cx:pt idx="4407">72.799999999999997</cx:pt>
          <cx:pt idx="4408">55</cx:pt>
          <cx:pt idx="4409">30.449999999999999</cx:pt>
          <cx:pt idx="4410">308</cx:pt>
          <cx:pt idx="4411">62.100000000000001</cx:pt>
          <cx:pt idx="4412">82.5</cx:pt>
          <cx:pt idx="4413">184</cx:pt>
          <cx:pt idx="4414">176</cx:pt>
          <cx:pt idx="4415">23</cx:pt>
          <cx:pt idx="4416">345.5</cx:pt>
          <cx:pt idx="4417">97.75</cx:pt>
          <cx:pt idx="4418">154</cx:pt>
          <cx:pt idx="4419">84</cx:pt>
          <cx:pt idx="4420">16.5</cx:pt>
          <cx:pt idx="4421">104.5</cx:pt>
          <cx:pt idx="4422">33</cx:pt>
          <cx:pt idx="4423">154</cx:pt>
          <cx:pt idx="4424">154</cx:pt>
          <cx:pt idx="4425">156.80000000000001</cx:pt>
          <cx:pt idx="4426">440</cx:pt>
          <cx:pt idx="4427">49.5</cx:pt>
          <cx:pt idx="4428">154</cx:pt>
          <cx:pt idx="4429">132</cx:pt>
          <cx:pt idx="4430">16.5</cx:pt>
          <cx:pt idx="4431">46</cx:pt>
          <cx:pt idx="4432">89.599999999999994</cx:pt>
          <cx:pt idx="4433">253</cx:pt>
          <cx:pt idx="4434">154</cx:pt>
          <cx:pt idx="4435">77</cx:pt>
          <cx:pt idx="4436">154</cx:pt>
          <cx:pt idx="4437">170</cx:pt>
          <cx:pt idx="4438">78.400000000000006</cx:pt>
          <cx:pt idx="4439">55</cx:pt>
          <cx:pt idx="4440">154</cx:pt>
          <cx:pt idx="4441">145.59999999999999</cx:pt>
          <cx:pt idx="4442">78.400000000000006</cx:pt>
          <cx:pt idx="4443">27.5</cx:pt>
          <cx:pt idx="4444">46</cx:pt>
          <cx:pt idx="4445">134.40000000000001</cx:pt>
          <cx:pt idx="4446">77</cx:pt>
          <cx:pt idx="4447">268.89999999999998</cx:pt>
          <cx:pt idx="4448">134.40000000000001</cx:pt>
          <cx:pt idx="4449">49.5</cx:pt>
          <cx:pt idx="4450">30.449999999999999</cx:pt>
          <cx:pt idx="4451">77</cx:pt>
          <cx:pt idx="4452">78.400000000000006</cx:pt>
          <cx:pt idx="4453">115</cx:pt>
          <cx:pt idx="4454">56</cx:pt>
          <cx:pt idx="4455">264</cx:pt>
          <cx:pt idx="4456">115</cx:pt>
          <cx:pt idx="4457">55</cx:pt>
          <cx:pt idx="4458">110</cx:pt>
          <cx:pt idx="4459">55</cx:pt>
          <cx:pt idx="4460">31.59</cx:pt>
          <cx:pt idx="4461">145.59999999999999</cx:pt>
          <cx:pt idx="4462">77</cx:pt>
          <cx:pt idx="4463">88</cx:pt>
          <cx:pt idx="4464">23</cx:pt>
          <cx:pt idx="4465">23</cx:pt>
          <cx:pt idx="4466">77</cx:pt>
          <cx:pt idx="4467">77</cx:pt>
          <cx:pt idx="4468">23</cx:pt>
          <cx:pt idx="4469">308</cx:pt>
          <cx:pt idx="4470">31.050000000000001</cx:pt>
          <cx:pt idx="4471">123.3</cx:pt>
          <cx:pt idx="4472">154</cx:pt>
          <cx:pt idx="4473">154</cx:pt>
          <cx:pt idx="4474">154</cx:pt>
          <cx:pt idx="4475">33</cx:pt>
          <cx:pt idx="4476">77</cx:pt>
          <cx:pt idx="4477">154</cx:pt>
          <cx:pt idx="4478">44.799999999999997</cx:pt>
          <cx:pt idx="4479">60</cx:pt>
          <cx:pt idx="4480">23</cx:pt>
          <cx:pt idx="4481">154</cx:pt>
          <cx:pt idx="4482">112</cx:pt>
          <cx:pt idx="4483">44.799999999999997</cx:pt>
          <cx:pt idx="4484">35</cx:pt>
          <cx:pt idx="4485">304.75</cx:pt>
          <cx:pt idx="4486">33</cx:pt>
          <cx:pt idx="4487">154</cx:pt>
          <cx:pt idx="4488">78.400000000000006</cx:pt>
          <cx:pt idx="4489">440</cx:pt>
          <cx:pt idx="4490">38.5</cx:pt>
          <cx:pt idx="4491">16.5</cx:pt>
          <cx:pt idx="4492">77</cx:pt>
          <cx:pt idx="4493">154</cx:pt>
          <cx:pt idx="4494">154</cx:pt>
          <cx:pt idx="4495">104.5</cx:pt>
          <cx:pt idx="4496">44.799999999999997</cx:pt>
          <cx:pt idx="4497">154</cx:pt>
          <cx:pt idx="4498">73.340000000000003</cx:pt>
          <cx:pt idx="4499">179.19999999999999</cx:pt>
          <cx:pt idx="4500">145.59999999999999</cx:pt>
          <cx:pt idx="4501">78.400000000000006</cx:pt>
          <cx:pt idx="4502">99</cx:pt>
          <cx:pt idx="4503">77</cx:pt>
          <cx:pt idx="4504">55</cx:pt>
          <cx:pt idx="4505">77</cx:pt>
          <cx:pt idx="4506">154</cx:pt>
          <cx:pt idx="4507">154</cx:pt>
          <cx:pt idx="4508">172.75</cx:pt>
          <cx:pt idx="4509">112</cx:pt>
          <cx:pt idx="4510">145.59999999999999</cx:pt>
          <cx:pt idx="4511">154</cx:pt>
          <cx:pt idx="4512">49.630000000000003</cx:pt>
          <cx:pt idx="4513">132</cx:pt>
          <cx:pt idx="4514">77</cx:pt>
          <cx:pt idx="4515">99</cx:pt>
          <cx:pt idx="4516">77</cx:pt>
          <cx:pt idx="4517">112</cx:pt>
          <cx:pt idx="4518">154</cx:pt>
          <cx:pt idx="4519">154</cx:pt>
          <cx:pt idx="4520">132</cx:pt>
          <cx:pt idx="4521">34.5</cx:pt>
          <cx:pt idx="4522">220</cx:pt>
          <cx:pt idx="4523">57.5</cx:pt>
          <cx:pt idx="4524">313.5</cx:pt>
          <cx:pt idx="4525">30.449999999999999</cx:pt>
          <cx:pt idx="4526">55</cx:pt>
          <cx:pt idx="4527">95.200000000000003</cx:pt>
          <cx:pt idx="4528">880</cx:pt>
          <cx:pt idx="4529">55</cx:pt>
          <cx:pt idx="4530">55</cx:pt>
          <cx:pt idx="4531">138</cx:pt>
          <cx:pt idx="4532">55</cx:pt>
          <cx:pt idx="4533">154</cx:pt>
          <cx:pt idx="4534">60.890000000000001</cx:pt>
          <cx:pt idx="4535">104.5</cx:pt>
          <cx:pt idx="4536">184</cx:pt>
          <cx:pt idx="4537">330</cx:pt>
          <cx:pt idx="4538">104.5</cx:pt>
          <cx:pt idx="4539">78.400000000000006</cx:pt>
          <cx:pt idx="4540">176</cx:pt>
          <cx:pt idx="4541">78.400000000000006</cx:pt>
          <cx:pt idx="4542">55</cx:pt>
          <cx:pt idx="4543">165</cx:pt>
          <cx:pt idx="4544">132</cx:pt>
          <cx:pt idx="4545">44</cx:pt>
          <cx:pt idx="4546">145.59999999999999</cx:pt>
          <cx:pt idx="4547">115</cx:pt>
          <cx:pt idx="4548">77</cx:pt>
          <cx:pt idx="4549">115.5</cx:pt>
          <cx:pt idx="4550">154</cx:pt>
          <cx:pt idx="4551">56</cx:pt>
          <cx:pt idx="4552">154</cx:pt>
          <cx:pt idx="4553">31.050000000000001</cx:pt>
          <cx:pt idx="4554">56</cx:pt>
          <cx:pt idx="4555">110</cx:pt>
          <cx:pt idx="4556">60</cx:pt>
          <cx:pt idx="4557">154</cx:pt>
          <cx:pt idx="4558">145.59999999999999</cx:pt>
          <cx:pt idx="4559">154</cx:pt>
          <cx:pt idx="4560">308</cx:pt>
          <cx:pt idx="4561">77</cx:pt>
          <cx:pt idx="4562">77</cx:pt>
          <cx:pt idx="4563">55</cx:pt>
          <cx:pt idx="4564">55</cx:pt>
          <cx:pt idx="4565">156.80000000000001</cx:pt>
          <cx:pt idx="4566">60</cx:pt>
          <cx:pt idx="4567">116.73</cx:pt>
          <cx:pt idx="4568">156.80000000000001</cx:pt>
          <cx:pt idx="4569">154</cx:pt>
          <cx:pt idx="4570">36</cx:pt>
          <cx:pt idx="4571">154</cx:pt>
          <cx:pt idx="4572">145.59999999999999</cx:pt>
          <cx:pt idx="4573">134.40000000000001</cx:pt>
          <cx:pt idx="4574">62.100000000000001</cx:pt>
          <cx:pt idx="4575">62.100000000000001</cx:pt>
          <cx:pt idx="4576">70</cx:pt>
          <cx:pt idx="4577">44.799999999999997</cx:pt>
          <cx:pt idx="4578">31.050000000000001</cx:pt>
          <cx:pt idx="4579">55</cx:pt>
          <cx:pt idx="4580">132</cx:pt>
          <cx:pt idx="4581">31.050000000000001</cx:pt>
          <cx:pt idx="4582">31.050000000000001</cx:pt>
          <cx:pt idx="4583">62.100000000000001</cx:pt>
          <cx:pt idx="4584">112</cx:pt>
          <cx:pt idx="4585">154</cx:pt>
          <cx:pt idx="4586">345.5</cx:pt>
          <cx:pt idx="4587">154</cx:pt>
          <cx:pt idx="4588">154</cx:pt>
          <cx:pt idx="4589">93.150000000000006</cx:pt>
          <cx:pt idx="4590">77</cx:pt>
          <cx:pt idx="4591">104.5</cx:pt>
          <cx:pt idx="4592">78.400000000000006</cx:pt>
          <cx:pt idx="4593">198</cx:pt>
          <cx:pt idx="4594">224</cx:pt>
          <cx:pt idx="4595">56</cx:pt>
          <cx:pt idx="4596">89.599999999999994</cx:pt>
          <cx:pt idx="4597">132</cx:pt>
          <cx:pt idx="4598">275</cx:pt>
          <cx:pt idx="4599">89.599999999999994</cx:pt>
          <cx:pt idx="4600">28</cx:pt>
          <cx:pt idx="4601">154</cx:pt>
          <cx:pt idx="4602">33</cx:pt>
          <cx:pt idx="4603">209</cx:pt>
          <cx:pt idx="4604">16.5</cx:pt>
          <cx:pt idx="4605">27.5</cx:pt>
          <cx:pt idx="4606">23</cx:pt>
          <cx:pt idx="4607">154</cx:pt>
          <cx:pt idx="4608">33</cx:pt>
          <cx:pt idx="4609">297</cx:pt>
          <cx:pt idx="4610">550</cx:pt>
          <cx:pt idx="4611">55</cx:pt>
          <cx:pt idx="4612">134.40000000000001</cx:pt>
          <cx:pt idx="4613">49.5</cx:pt>
          <cx:pt idx="4614">133.21000000000001</cx:pt>
          <cx:pt idx="4615">91.349999999999994</cx:pt>
          <cx:pt idx="4616">123.3</cx:pt>
          <cx:pt idx="4617">154</cx:pt>
          <cx:pt idx="4618">62.100000000000001</cx:pt>
          <cx:pt idx="4619">352</cx:pt>
          <cx:pt idx="4620">66</cx:pt>
          <cx:pt idx="4621">154</cx:pt>
          <cx:pt idx="4622">77</cx:pt>
          <cx:pt idx="4623">62.100000000000001</cx:pt>
          <cx:pt idx="4624">154</cx:pt>
          <cx:pt idx="4625">69</cx:pt>
          <cx:pt idx="4626">154</cx:pt>
          <cx:pt idx="4627">154</cx:pt>
          <cx:pt idx="4628">16.5</cx:pt>
          <cx:pt idx="4629">154</cx:pt>
          <cx:pt idx="4630">49.43</cx:pt>
          <cx:pt idx="4631">154</cx:pt>
          <cx:pt idx="4632">110</cx:pt>
          <cx:pt idx="4633">69</cx:pt>
          <cx:pt idx="4634">46</cx:pt>
          <cx:pt idx="4635">146.66</cx:pt>
          <cx:pt idx="4636">23</cx:pt>
          <cx:pt idx="4637">62.100000000000001</cx:pt>
          <cx:pt idx="4638">144</cx:pt>
          <cx:pt idx="4639">31.050000000000001</cx:pt>
          <cx:pt idx="4640">46</cx:pt>
          <cx:pt idx="4641">313.60000000000002</cx:pt>
          <cx:pt idx="4642">134.40000000000001</cx:pt>
          <cx:pt idx="4643">31.050000000000001</cx:pt>
          <cx:pt idx="4644">179.19999999999999</cx:pt>
          <cx:pt idx="4645">104.5</cx:pt>
          <cx:pt idx="4646">220</cx:pt>
          <cx:pt idx="4647">154</cx:pt>
          <cx:pt idx="4648">345.5</cx:pt>
          <cx:pt idx="4649">134.40000000000001</cx:pt>
          <cx:pt idx="4650">308</cx:pt>
          <cx:pt idx="4651">44.799999999999997</cx:pt>
          <cx:pt idx="4652">134.40000000000001</cx:pt>
          <cx:pt idx="4653">34.5</cx:pt>
          <cx:pt idx="4654">134.40000000000001</cx:pt>
          <cx:pt idx="4655">134.40000000000001</cx:pt>
          <cx:pt idx="4656">89.599999999999994</cx:pt>
          <cx:pt idx="4657">184</cx:pt>
          <cx:pt idx="4658">172.75</cx:pt>
          <cx:pt idx="4659">77</cx:pt>
          <cx:pt idx="4660">154</cx:pt>
          <cx:pt idx="4661">77</cx:pt>
          <cx:pt idx="4662">33</cx:pt>
          <cx:pt idx="4663">176</cx:pt>
          <cx:pt idx="4664">78.400000000000006</cx:pt>
          <cx:pt idx="4665">55</cx:pt>
          <cx:pt idx="4666">78.400000000000006</cx:pt>
          <cx:pt idx="4667">172.75</cx:pt>
          <cx:pt idx="4668">78.400000000000006</cx:pt>
          <cx:pt idx="4669">110</cx:pt>
          <cx:pt idx="4670">258.5</cx:pt>
          <cx:pt idx="4671">23</cx:pt>
          <cx:pt idx="4672">88</cx:pt>
          <cx:pt idx="4673">16.5</cx:pt>
          <cx:pt idx="4674">62.100000000000001</cx:pt>
          <cx:pt idx="4675">33</cx:pt>
          <cx:pt idx="4676">134.40000000000001</cx:pt>
          <cx:pt idx="4677">112</cx:pt>
          <cx:pt idx="4678">56</cx:pt>
          <cx:pt idx="4679">110</cx:pt>
          <cx:pt idx="4680">15</cx:pt>
          <cx:pt idx="4681">110</cx:pt>
          <cx:pt idx="4682">110</cx:pt>
          <cx:pt idx="4683">209</cx:pt>
          <cx:pt idx="4684">352</cx:pt>
          <cx:pt idx="4685">78.400000000000006</cx:pt>
          <cx:pt idx="4686">31.050000000000001</cx:pt>
          <cx:pt idx="4687">78.400000000000006</cx:pt>
          <cx:pt idx="4688">78.400000000000006</cx:pt>
          <cx:pt idx="4689">78.400000000000006</cx:pt>
          <cx:pt idx="4690">231.15000000000001</cx:pt>
          <cx:pt idx="4691">46</cx:pt>
          <cx:pt idx="4692">23</cx:pt>
          <cx:pt idx="4693">223.28999999999999</cx:pt>
          <cx:pt idx="4694">352</cx:pt>
          <cx:pt idx="4695">104.5</cx:pt>
          <cx:pt idx="4696">88</cx:pt>
          <cx:pt idx="4697">110</cx:pt>
          <cx:pt idx="4698">46</cx:pt>
          <cx:pt idx="4699">77</cx:pt>
          <cx:pt idx="4700">99</cx:pt>
          <cx:pt idx="4701">56</cx:pt>
          <cx:pt idx="4702">36.539999999999999</cx:pt>
          <cx:pt idx="4703">110</cx:pt>
          <cx:pt idx="4704">154</cx:pt>
          <cx:pt idx="4705">35.200000000000003</cx:pt>
          <cx:pt idx="4706">33</cx:pt>
          <cx:pt idx="4707">78.400000000000006</cx:pt>
          <cx:pt idx="4708">56</cx:pt>
          <cx:pt idx="4709">352</cx:pt>
          <cx:pt idx="4710">78.400000000000006</cx:pt>
          <cx:pt idx="4711">176</cx:pt>
          <cx:pt idx="4712">154</cx:pt>
          <cx:pt idx="4713">154</cx:pt>
          <cx:pt idx="4714">16.5</cx:pt>
          <cx:pt idx="4715">46</cx:pt>
          <cx:pt idx="4716">46.689999999999998</cx:pt>
          <cx:pt idx="4717">55</cx:pt>
          <cx:pt idx="4718">154</cx:pt>
          <cx:pt idx="4719">78.400000000000006</cx:pt>
          <cx:pt idx="4720">120</cx:pt>
          <cx:pt idx="4721">78.400000000000006</cx:pt>
          <cx:pt idx="4722">27.5</cx:pt>
          <cx:pt idx="4723">27.5</cx:pt>
          <cx:pt idx="4724">16.5</cx:pt>
          <cx:pt idx="4725">172.75</cx:pt>
          <cx:pt idx="4726">31.59</cx:pt>
          <cx:pt idx="4727">156.80000000000001</cx:pt>
          <cx:pt idx="4728">154</cx:pt>
          <cx:pt idx="4729">124.2</cx:pt>
          <cx:pt idx="4730">235.19999999999999</cx:pt>
          <cx:pt idx="4731">154</cx:pt>
          <cx:pt idx="4732">154</cx:pt>
          <cx:pt idx="4733">235.19999999999999</cx:pt>
          <cx:pt idx="4734">264</cx:pt>
          <cx:pt idx="4735">120</cx:pt>
          <cx:pt idx="4736">44.799999999999997</cx:pt>
          <cx:pt idx="4737">78.400000000000006</cx:pt>
          <cx:pt idx="4738">88</cx:pt>
          <cx:pt idx="4739">78.400000000000006</cx:pt>
          <cx:pt idx="4740">264</cx:pt>
          <cx:pt idx="4741">82.5</cx:pt>
          <cx:pt idx="4742">31.59</cx:pt>
          <cx:pt idx="4743">176</cx:pt>
          <cx:pt idx="4744">104.5</cx:pt>
          <cx:pt idx="4745">78.400000000000006</cx:pt>
          <cx:pt idx="4746">154</cx:pt>
          <cx:pt idx="4747">154</cx:pt>
          <cx:pt idx="4748">220</cx:pt>
          <cx:pt idx="4749">78.400000000000006</cx:pt>
          <cx:pt idx="4750">46</cx:pt>
          <cx:pt idx="4751">16.5</cx:pt>
          <cx:pt idx="4752">88</cx:pt>
          <cx:pt idx="4753">27.5</cx:pt>
          <cx:pt idx="4754">27.5</cx:pt>
          <cx:pt idx="4755">77</cx:pt>
          <cx:pt idx="4756">57.460000000000001</cx:pt>
          <cx:pt idx="4757">154</cx:pt>
          <cx:pt idx="4758">78.400000000000006</cx:pt>
          <cx:pt idx="4759">78.400000000000006</cx:pt>
          <cx:pt idx="4760">104.5</cx:pt>
          <cx:pt idx="4761">12.710000000000001</cx:pt>
          <cx:pt idx="4762">77</cx:pt>
          <cx:pt idx="4763">145.59999999999999</cx:pt>
          <cx:pt idx="4764">78.400000000000006</cx:pt>
          <cx:pt idx="4765">154</cx:pt>
          <cx:pt idx="4766">104.5</cx:pt>
          <cx:pt idx="4767">345.5</cx:pt>
          <cx:pt idx="4768">66</cx:pt>
          <cx:pt idx="4769">77</cx:pt>
          <cx:pt idx="4770">110</cx:pt>
          <cx:pt idx="4771">99</cx:pt>
          <cx:pt idx="4772">57.5</cx:pt>
          <cx:pt idx="4773">62.100000000000001</cx:pt>
          <cx:pt idx="4774">154</cx:pt>
          <cx:pt idx="4775">104.5</cx:pt>
          <cx:pt idx="4776">58.359999999999999</cx:pt>
          <cx:pt idx="4777">275</cx:pt>
          <cx:pt idx="4778">224</cx:pt>
          <cx:pt idx="4779">120</cx:pt>
          <cx:pt idx="4780">44.799999999999997</cx:pt>
          <cx:pt idx="4781">291.19999999999999</cx:pt>
          <cx:pt idx="4782">156.80000000000001</cx:pt>
          <cx:pt idx="4783">89.599999999999994</cx:pt>
          <cx:pt idx="4784">62.100000000000001</cx:pt>
          <cx:pt idx="4785">142.5</cx:pt>
          <cx:pt idx="4786">27.5</cx:pt>
          <cx:pt idx="4787">16.5</cx:pt>
          <cx:pt idx="4788">57.5</cx:pt>
          <cx:pt idx="4789">78.400000000000006</cx:pt>
          <cx:pt idx="4790">16.5</cx:pt>
          <cx:pt idx="4791">44.799999999999997</cx:pt>
          <cx:pt idx="4792">78.400000000000006</cx:pt>
          <cx:pt idx="4793">103.5</cx:pt>
          <cx:pt idx="4794">220</cx:pt>
          <cx:pt idx="4795">110</cx:pt>
          <cx:pt idx="4796">27.5</cx:pt>
          <cx:pt idx="4797">154</cx:pt>
          <cx:pt idx="4798">99</cx:pt>
          <cx:pt idx="4799">156.80000000000001</cx:pt>
          <cx:pt idx="4800">78.400000000000006</cx:pt>
          <cx:pt idx="4801">154</cx:pt>
          <cx:pt idx="4802">46</cx:pt>
          <cx:pt idx="4803">16.5</cx:pt>
          <cx:pt idx="4804">154</cx:pt>
          <cx:pt idx="4805">77</cx:pt>
          <cx:pt idx="4806">36.659999999999997</cx:pt>
          <cx:pt idx="4807">31.050000000000001</cx:pt>
          <cx:pt idx="4808">92</cx:pt>
          <cx:pt idx="4809">156.80000000000001</cx:pt>
          <cx:pt idx="4810">112</cx:pt>
          <cx:pt idx="4811">99</cx:pt>
          <cx:pt idx="4812">78.400000000000006</cx:pt>
          <cx:pt idx="4813">55</cx:pt>
          <cx:pt idx="4814">176</cx:pt>
          <cx:pt idx="4815">88</cx:pt>
          <cx:pt idx="4816">345.5</cx:pt>
          <cx:pt idx="4817">134.40000000000001</cx:pt>
          <cx:pt idx="4818">134.40000000000001</cx:pt>
          <cx:pt idx="4819">46</cx:pt>
          <cx:pt idx="4820">62.100000000000001</cx:pt>
          <cx:pt idx="4821">78.400000000000006</cx:pt>
          <cx:pt idx="4822">77</cx:pt>
          <cx:pt idx="4823">49.5</cx:pt>
          <cx:pt idx="4824">23</cx:pt>
          <cx:pt idx="4825">134.40000000000001</cx:pt>
          <cx:pt idx="4826">78.400000000000006</cx:pt>
          <cx:pt idx="4827">78.400000000000006</cx:pt>
          <cx:pt idx="4828">78.400000000000006</cx:pt>
          <cx:pt idx="4829">154</cx:pt>
          <cx:pt idx="4830">154</cx:pt>
          <cx:pt idx="4831">495</cx:pt>
          <cx:pt idx="4832">78.400000000000006</cx:pt>
          <cx:pt idx="4833">275</cx:pt>
          <cx:pt idx="4834">308</cx:pt>
          <cx:pt idx="4835">134.40000000000001</cx:pt>
          <cx:pt idx="4836">69</cx:pt>
          <cx:pt idx="4837">36.659999999999997</cx:pt>
          <cx:pt idx="4838">154</cx:pt>
          <cx:pt idx="4839">99</cx:pt>
          <cx:pt idx="4840">156.80000000000001</cx:pt>
          <cx:pt idx="4841">154</cx:pt>
          <cx:pt idx="4842">134.40000000000001</cx:pt>
          <cx:pt idx="4843">49.43</cx:pt>
          <cx:pt idx="4844">154</cx:pt>
          <cx:pt idx="4845">134.40000000000001</cx:pt>
          <cx:pt idx="4846">145.59999999999999</cx:pt>
          <cx:pt idx="4847">86.269999999999996</cx:pt>
          <cx:pt idx="4848">145.59999999999999</cx:pt>
          <cx:pt idx="4849">154</cx:pt>
          <cx:pt idx="4850">99</cx:pt>
          <cx:pt idx="4851">154</cx:pt>
          <cx:pt idx="4852">111.65000000000001</cx:pt>
          <cx:pt idx="4853">23</cx:pt>
          <cx:pt idx="4854">308</cx:pt>
          <cx:pt idx="4855">198</cx:pt>
          <cx:pt idx="4856">56</cx:pt>
          <cx:pt idx="4857">230</cx:pt>
          <cx:pt idx="4858">154</cx:pt>
          <cx:pt idx="4859">198</cx:pt>
          <cx:pt idx="4860">104.5</cx:pt>
          <cx:pt idx="4861">902</cx:pt>
          <cx:pt idx="4862">56</cx:pt>
          <cx:pt idx="4863">33</cx:pt>
          <cx:pt idx="4864">78.400000000000006</cx:pt>
          <cx:pt idx="4865">154</cx:pt>
          <cx:pt idx="4866">154</cx:pt>
          <cx:pt idx="4867">27.5</cx:pt>
          <cx:pt idx="4868">110</cx:pt>
          <cx:pt idx="4869">154</cx:pt>
          <cx:pt idx="4870">165</cx:pt>
          <cx:pt idx="4871">70</cx:pt>
          <cx:pt idx="4872">62.100000000000001</cx:pt>
          <cx:pt idx="4873">165</cx:pt>
          <cx:pt idx="4874">103.5</cx:pt>
          <cx:pt idx="4875">154</cx:pt>
          <cx:pt idx="4876">154</cx:pt>
          <cx:pt idx="4877">23</cx:pt>
          <cx:pt idx="4878">154</cx:pt>
          <cx:pt idx="4879">154</cx:pt>
          <cx:pt idx="4880">49.5</cx:pt>
          <cx:pt idx="4881">27.5</cx:pt>
          <cx:pt idx="4882">518.25</cx:pt>
          <cx:pt idx="4883">78.400000000000006</cx:pt>
          <cx:pt idx="4884">180</cx:pt>
          <cx:pt idx="4885">99</cx:pt>
          <cx:pt idx="4886">154</cx:pt>
          <cx:pt idx="4887">56</cx:pt>
          <cx:pt idx="4888">154</cx:pt>
          <cx:pt idx="4889">154</cx:pt>
          <cx:pt idx="4890">345.5</cx:pt>
          <cx:pt idx="4891">55</cx:pt>
          <cx:pt idx="4892">154</cx:pt>
          <cx:pt idx="4893">154</cx:pt>
          <cx:pt idx="4894">23</cx:pt>
          <cx:pt idx="4895">99</cx:pt>
          <cx:pt idx="4896">78.400000000000006</cx:pt>
          <cx:pt idx="4897">184</cx:pt>
          <cx:pt idx="4898">77</cx:pt>
          <cx:pt idx="4899">99</cx:pt>
          <cx:pt idx="4900">33</cx:pt>
          <cx:pt idx="4901">66</cx:pt>
          <cx:pt idx="4902">172.75</cx:pt>
          <cx:pt idx="4903">154</cx:pt>
          <cx:pt idx="4904">170</cx:pt>
          <cx:pt idx="4905">123.3</cx:pt>
          <cx:pt idx="4906">49.630000000000003</cx:pt>
          <cx:pt idx="4907">134.40000000000001</cx:pt>
          <cx:pt idx="4908">123.3</cx:pt>
          <cx:pt idx="4909">154</cx:pt>
          <cx:pt idx="4910">49.5</cx:pt>
          <cx:pt idx="4911">66</cx:pt>
          <cx:pt idx="4912">82.5</cx:pt>
          <cx:pt idx="4913">154</cx:pt>
          <cx:pt idx="4914">308</cx:pt>
          <cx:pt idx="4915">44</cx:pt>
          <cx:pt idx="4916">77</cx:pt>
          <cx:pt idx="4917">172.75</cx:pt>
          <cx:pt idx="4918">112</cx:pt>
          <cx:pt idx="4919">175</cx:pt>
          <cx:pt idx="4920">69</cx:pt>
          <cx:pt idx="4921">172.75</cx:pt>
          <cx:pt idx="4922">99</cx:pt>
          <cx:pt idx="4923">179.19999999999999</cx:pt>
          <cx:pt idx="4924">156.80000000000001</cx:pt>
          <cx:pt idx="4925">124.2</cx:pt>
          <cx:pt idx="4926">154</cx:pt>
          <cx:pt idx="4927">34.5</cx:pt>
          <cx:pt idx="4928">99</cx:pt>
          <cx:pt idx="4929">72.799999999999997</cx:pt>
          <cx:pt idx="4930">224</cx:pt>
          <cx:pt idx="4931">77</cx:pt>
          <cx:pt idx="4932">62.100000000000001</cx:pt>
          <cx:pt idx="4933">78.400000000000006</cx:pt>
          <cx:pt idx="4934">69</cx:pt>
          <cx:pt idx="4935">154</cx:pt>
          <cx:pt idx="4936">123.3</cx:pt>
          <cx:pt idx="4937">345.5</cx:pt>
          <cx:pt idx="4938">154</cx:pt>
          <cx:pt idx="4939">99</cx:pt>
          <cx:pt idx="4940">154</cx:pt>
          <cx:pt idx="4941">195.5</cx:pt>
          <cx:pt idx="4942">49.5</cx:pt>
          <cx:pt idx="4943">77</cx:pt>
          <cx:pt idx="4944">154</cx:pt>
          <cx:pt idx="4945">46</cx:pt>
          <cx:pt idx="4946">60</cx:pt>
          <cx:pt idx="4947">78.400000000000006</cx:pt>
          <cx:pt idx="4948">16.5</cx:pt>
          <cx:pt idx="4949">156.80000000000001</cx:pt>
          <cx:pt idx="4950">31.050000000000001</cx:pt>
          <cx:pt idx="4951">16.5</cx:pt>
          <cx:pt idx="4952">99</cx:pt>
          <cx:pt idx="4953">78.400000000000006</cx:pt>
          <cx:pt idx="4954">154</cx:pt>
          <cx:pt idx="4955">154</cx:pt>
          <cx:pt idx="4956">123.3</cx:pt>
          <cx:pt idx="4957">154</cx:pt>
          <cx:pt idx="4958">154</cx:pt>
          <cx:pt idx="4959">36.659999999999997</cx:pt>
          <cx:pt idx="4960">78.400000000000006</cx:pt>
          <cx:pt idx="4961">92</cx:pt>
          <cx:pt idx="4962">302.39999999999998</cx:pt>
          <cx:pt idx="4963">154</cx:pt>
          <cx:pt idx="4964">462</cx:pt>
          <cx:pt idx="4965">23</cx:pt>
          <cx:pt idx="4966">154</cx:pt>
          <cx:pt idx="4967">99</cx:pt>
          <cx:pt idx="4968">77</cx:pt>
          <cx:pt idx="4969">77</cx:pt>
          <cx:pt idx="4970">123.3</cx:pt>
          <cx:pt idx="4971">145.59999999999999</cx:pt>
          <cx:pt idx="4972">145.59999999999999</cx:pt>
          <cx:pt idx="4973">60</cx:pt>
          <cx:pt idx="4974">145.59999999999999</cx:pt>
          <cx:pt idx="4975">145.59999999999999</cx:pt>
          <cx:pt idx="4976">20.59</cx:pt>
          <cx:pt idx="4977">134.40000000000001</cx:pt>
          <cx:pt idx="4978">134.40000000000001</cx:pt>
          <cx:pt idx="4979">154</cx:pt>
          <cx:pt idx="4980">145.59999999999999</cx:pt>
          <cx:pt idx="4981">156.80000000000001</cx:pt>
          <cx:pt idx="4982">154</cx:pt>
          <cx:pt idx="4983">92</cx:pt>
          <cx:pt idx="4984">112</cx:pt>
          <cx:pt idx="4985">77</cx:pt>
          <cx:pt idx="4986">308</cx:pt>
          <cx:pt idx="4987">360</cx:pt>
          <cx:pt idx="4988">78.400000000000006</cx:pt>
          <cx:pt idx="4989">78.400000000000006</cx:pt>
          <cx:pt idx="4990">134.40000000000001</cx:pt>
          <cx:pt idx="4991">156.80000000000001</cx:pt>
          <cx:pt idx="4992">99</cx:pt>
          <cx:pt idx="4993">33</cx:pt>
          <cx:pt idx="4994">134.40000000000001</cx:pt>
          <cx:pt idx="4995">123.3</cx:pt>
          <cx:pt idx="4996">297</cx:pt>
          <cx:pt idx="4997">70</cx:pt>
          <cx:pt idx="4998">44.420000000000002</cx:pt>
          <cx:pt idx="4999">31.59</cx:pt>
          <cx:pt idx="5000">78.400000000000006</cx:pt>
          <cx:pt idx="5001">99</cx:pt>
          <cx:pt idx="5002">154</cx:pt>
          <cx:pt idx="5003">156.80000000000001</cx:pt>
          <cx:pt idx="5004">78.400000000000006</cx:pt>
          <cx:pt idx="5005">93.150000000000006</cx:pt>
          <cx:pt idx="5006">72</cx:pt>
          <cx:pt idx="5007">78.400000000000006</cx:pt>
          <cx:pt idx="5008">154</cx:pt>
          <cx:pt idx="5009">134.40000000000001</cx:pt>
          <cx:pt idx="5010">242</cx:pt>
          <cx:pt idx="5011">220</cx:pt>
          <cx:pt idx="5012">31.050000000000001</cx:pt>
          <cx:pt idx="5013">149.5</cx:pt>
          <cx:pt idx="5014">99</cx:pt>
          <cx:pt idx="5015">154</cx:pt>
          <cx:pt idx="5016">462</cx:pt>
          <cx:pt idx="5017">78.400000000000006</cx:pt>
          <cx:pt idx="5018">134.40000000000001</cx:pt>
          <cx:pt idx="5019">34.5</cx:pt>
          <cx:pt idx="5020">21.600000000000001</cx:pt>
          <cx:pt idx="5021">78.400000000000006</cx:pt>
          <cx:pt idx="5022">78.400000000000006</cx:pt>
          <cx:pt idx="5023">154</cx:pt>
          <cx:pt idx="5024">104.5</cx:pt>
          <cx:pt idx="5025">93.150000000000006</cx:pt>
          <cx:pt idx="5026">145.59999999999999</cx:pt>
          <cx:pt idx="5027">78.400000000000006</cx:pt>
          <cx:pt idx="5028">235.19999999999999</cx:pt>
          <cx:pt idx="5029">78.400000000000006</cx:pt>
          <cx:pt idx="5030">154</cx:pt>
          <cx:pt idx="5031">93.150000000000006</cx:pt>
          <cx:pt idx="5032">154</cx:pt>
          <cx:pt idx="5033">89.599999999999994</cx:pt>
          <cx:pt idx="5034">104.5</cx:pt>
          <cx:pt idx="5035">176</cx:pt>
          <cx:pt idx="5036">33</cx:pt>
          <cx:pt idx="5037">172.75</cx:pt>
          <cx:pt idx="5038">31.050000000000001</cx:pt>
          <cx:pt idx="5039">154</cx:pt>
          <cx:pt idx="5040">154</cx:pt>
          <cx:pt idx="5041">235.19999999999999</cx:pt>
          <cx:pt idx="5042">33</cx:pt>
          <cx:pt idx="5043">231</cx:pt>
          <cx:pt idx="5044">123.3</cx:pt>
          <cx:pt idx="5045">20.59</cx:pt>
          <cx:pt idx="5046">154</cx:pt>
          <cx:pt idx="5047">92</cx:pt>
          <cx:pt idx="5048">297</cx:pt>
          <cx:pt idx="5049">110</cx:pt>
          <cx:pt idx="5050">92</cx:pt>
          <cx:pt idx="5051">82.5</cx:pt>
          <cx:pt idx="5052">268.80000000000001</cx:pt>
          <cx:pt idx="5053">110</cx:pt>
          <cx:pt idx="5054">82.5</cx:pt>
          <cx:pt idx="5055">78.400000000000006</cx:pt>
          <cx:pt idx="5056">16.5</cx:pt>
          <cx:pt idx="5057">134.40000000000001</cx:pt>
          <cx:pt idx="5058">154</cx:pt>
          <cx:pt idx="5059">240</cx:pt>
          <cx:pt idx="5060">92</cx:pt>
          <cx:pt idx="5061">154</cx:pt>
          <cx:pt idx="5062">78.400000000000006</cx:pt>
          <cx:pt idx="5063">156.80000000000001</cx:pt>
          <cx:pt idx="5064">99</cx:pt>
          <cx:pt idx="5065">172.75</cx:pt>
          <cx:pt idx="5066">115</cx:pt>
          <cx:pt idx="5067">110</cx:pt>
          <cx:pt idx="5068">154</cx:pt>
          <cx:pt idx="5069">123.3</cx:pt>
          <cx:pt idx="5070">156.80000000000001</cx:pt>
          <cx:pt idx="5071">82.5</cx:pt>
          <cx:pt idx="5072">154</cx:pt>
          <cx:pt idx="5073">156.80000000000001</cx:pt>
          <cx:pt idx="5074">154</cx:pt>
          <cx:pt idx="5075">77</cx:pt>
          <cx:pt idx="5076">78.400000000000006</cx:pt>
          <cx:pt idx="5077">115.5</cx:pt>
          <cx:pt idx="5078">78.400000000000006</cx:pt>
          <cx:pt idx="5079">134.40000000000001</cx:pt>
          <cx:pt idx="5080">92</cx:pt>
          <cx:pt idx="5081">78.400000000000006</cx:pt>
          <cx:pt idx="5082">120</cx:pt>
          <cx:pt idx="5083">99</cx:pt>
          <cx:pt idx="5084">154</cx:pt>
          <cx:pt idx="5085">99</cx:pt>
          <cx:pt idx="5086">156.80000000000001</cx:pt>
          <cx:pt idx="5087">92</cx:pt>
          <cx:pt idx="5088">156.80000000000001</cx:pt>
          <cx:pt idx="5089">156.80000000000001</cx:pt>
          <cx:pt idx="5090">172.75</cx:pt>
          <cx:pt idx="5091">27.5</cx:pt>
          <cx:pt idx="5092">78.400000000000006</cx:pt>
          <cx:pt idx="5093">241.5</cx:pt>
          <cx:pt idx="5094">138</cx:pt>
          <cx:pt idx="5095">268.80000000000001</cx:pt>
          <cx:pt idx="5096">77</cx:pt>
          <cx:pt idx="5097">172.75</cx:pt>
          <cx:pt idx="5098">308</cx:pt>
          <cx:pt idx="5099">78.400000000000006</cx:pt>
          <cx:pt idx="5100">27.5</cx:pt>
          <cx:pt idx="5101">16.5</cx:pt>
          <cx:pt idx="5102">345.5</cx:pt>
          <cx:pt idx="5103">31.050000000000001</cx:pt>
          <cx:pt idx="5104">308</cx:pt>
          <cx:pt idx="5105">33</cx:pt>
          <cx:pt idx="5106">274.38</cx:pt>
          <cx:pt idx="5107">121.79000000000001</cx:pt>
          <cx:pt idx="5108">89.599999999999994</cx:pt>
          <cx:pt idx="5109">154</cx:pt>
          <cx:pt idx="5110">77</cx:pt>
          <cx:pt idx="5111">78.400000000000006</cx:pt>
          <cx:pt idx="5112">99</cx:pt>
          <cx:pt idx="5113">33</cx:pt>
          <cx:pt idx="5114">156.80000000000001</cx:pt>
          <cx:pt idx="5115">308</cx:pt>
          <cx:pt idx="5116">190.40000000000001</cx:pt>
          <cx:pt idx="5117">16.5</cx:pt>
          <cx:pt idx="5118">36.659999999999997</cx:pt>
          <cx:pt idx="5119">154</cx:pt>
          <cx:pt idx="5120">154</cx:pt>
          <cx:pt idx="5121">154</cx:pt>
          <cx:pt idx="5122">49.5</cx:pt>
          <cx:pt idx="5123">224</cx:pt>
          <cx:pt idx="5124">154</cx:pt>
          <cx:pt idx="5125">16.5</cx:pt>
          <cx:pt idx="5126">78.400000000000006</cx:pt>
          <cx:pt idx="5127">99</cx:pt>
          <cx:pt idx="5128">104.5</cx:pt>
          <cx:pt idx="5129">134.40000000000001</cx:pt>
          <cx:pt idx="5130">99</cx:pt>
          <cx:pt idx="5131">33</cx:pt>
          <cx:pt idx="5132">23</cx:pt>
          <cx:pt idx="5133">78.400000000000006</cx:pt>
          <cx:pt idx="5134">27.5</cx:pt>
          <cx:pt idx="5135">134.40000000000001</cx:pt>
          <cx:pt idx="5136">172.75</cx:pt>
          <cx:pt idx="5137">230</cx:pt>
          <cx:pt idx="5138">154</cx:pt>
          <cx:pt idx="5139">55</cx:pt>
          <cx:pt idx="5140">190.40000000000001</cx:pt>
          <cx:pt idx="5141">104.5</cx:pt>
          <cx:pt idx="5142">33</cx:pt>
          <cx:pt idx="5143">154</cx:pt>
          <cx:pt idx="5144">154</cx:pt>
          <cx:pt idx="5145">49.5</cx:pt>
          <cx:pt idx="5146">78.400000000000006</cx:pt>
          <cx:pt idx="5147">112</cx:pt>
          <cx:pt idx="5148">99</cx:pt>
          <cx:pt idx="5149">99</cx:pt>
          <cx:pt idx="5150">154</cx:pt>
          <cx:pt idx="5151">154</cx:pt>
          <cx:pt idx="5152">16.5</cx:pt>
          <cx:pt idx="5153">264</cx:pt>
          <cx:pt idx="5154">46</cx:pt>
          <cx:pt idx="5155">92</cx:pt>
          <cx:pt idx="5156">275</cx:pt>
          <cx:pt idx="5157">132</cx:pt>
          <cx:pt idx="5158">99</cx:pt>
          <cx:pt idx="5159">440</cx:pt>
          <cx:pt idx="5160">110</cx:pt>
          <cx:pt idx="5161">184</cx:pt>
          <cx:pt idx="5162">104.5</cx:pt>
          <cx:pt idx="5163">154</cx:pt>
          <cx:pt idx="5164">92</cx:pt>
          <cx:pt idx="5165">176</cx:pt>
          <cx:pt idx="5166">62.100000000000001</cx:pt>
          <cx:pt idx="5167">99</cx:pt>
          <cx:pt idx="5168">33</cx:pt>
          <cx:pt idx="5169">89.599999999999994</cx:pt>
          <cx:pt idx="5170">336</cx:pt>
          <cx:pt idx="5171">145.59999999999999</cx:pt>
          <cx:pt idx="5172">110</cx:pt>
          <cx:pt idx="5173">198</cx:pt>
          <cx:pt idx="5174">145.59999999999999</cx:pt>
          <cx:pt idx="5175">308</cx:pt>
          <cx:pt idx="5176">46</cx:pt>
          <cx:pt idx="5177">154</cx:pt>
          <cx:pt idx="5178">880</cx:pt>
          <cx:pt idx="5179">154</cx:pt>
          <cx:pt idx="5180">99</cx:pt>
          <cx:pt idx="5181">172.75</cx:pt>
          <cx:pt idx="5182">69</cx:pt>
          <cx:pt idx="5183">145.59999999999999</cx:pt>
          <cx:pt idx="5184">132</cx:pt>
          <cx:pt idx="5185">145.59999999999999</cx:pt>
          <cx:pt idx="5186">77</cx:pt>
          <cx:pt idx="5187">268.89999999999998</cx:pt>
          <cx:pt idx="5188">77</cx:pt>
          <cx:pt idx="5189">495</cx:pt>
          <cx:pt idx="5190">154</cx:pt>
          <cx:pt idx="5191">36.659999999999997</cx:pt>
          <cx:pt idx="5192">154</cx:pt>
          <cx:pt idx="5193">198</cx:pt>
          <cx:pt idx="5194">78.400000000000006</cx:pt>
          <cx:pt idx="5195">165</cx:pt>
          <cx:pt idx="5196">156.80000000000001</cx:pt>
          <cx:pt idx="5197">104.5</cx:pt>
          <cx:pt idx="5198">154</cx:pt>
          <cx:pt idx="5199">308</cx:pt>
          <cx:pt idx="5200">99</cx:pt>
          <cx:pt idx="5201">268.89999999999998</cx:pt>
          <cx:pt idx="5202">43</cx:pt>
          <cx:pt idx="5203">330</cx:pt>
          <cx:pt idx="5204">308</cx:pt>
          <cx:pt idx="5205">154</cx:pt>
          <cx:pt idx="5206">69</cx:pt>
          <cx:pt idx="5207">176</cx:pt>
          <cx:pt idx="5208">132</cx:pt>
          <cx:pt idx="5209">92</cx:pt>
          <cx:pt idx="5210">154</cx:pt>
          <cx:pt idx="5211">104.5</cx:pt>
          <cx:pt idx="5212">154</cx:pt>
          <cx:pt idx="5213">99</cx:pt>
          <cx:pt idx="5214">145.59999999999999</cx:pt>
          <cx:pt idx="5215">23</cx:pt>
          <cx:pt idx="5216">184</cx:pt>
          <cx:pt idx="5217">70</cx:pt>
          <cx:pt idx="5218">154</cx:pt>
          <cx:pt idx="5219">92</cx:pt>
          <cx:pt idx="5220">440</cx:pt>
          <cx:pt idx="5221">55</cx:pt>
          <cx:pt idx="5222">18.34</cx:pt>
          <cx:pt idx="5223">165</cx:pt>
          <cx:pt idx="5224">16.5</cx:pt>
          <cx:pt idx="5225">92</cx:pt>
          <cx:pt idx="5226">55</cx:pt>
          <cx:pt idx="5227">165</cx:pt>
          <cx:pt idx="5228">78.400000000000006</cx:pt>
          <cx:pt idx="5229">132</cx:pt>
          <cx:pt idx="5230">104.5</cx:pt>
          <cx:pt idx="5231">89.599999999999994</cx:pt>
          <cx:pt idx="5232">291.19999999999999</cx:pt>
          <cx:pt idx="5233">246.59999999999999</cx:pt>
          <cx:pt idx="5234">55</cx:pt>
          <cx:pt idx="5235">99</cx:pt>
          <cx:pt idx="5236">297</cx:pt>
          <cx:pt idx="5237">154</cx:pt>
          <cx:pt idx="5238">154</cx:pt>
          <cx:pt idx="5239">104.5</cx:pt>
          <cx:pt idx="5240">69</cx:pt>
          <cx:pt idx="5241">253</cx:pt>
          <cx:pt idx="5242">144</cx:pt>
          <cx:pt idx="5243">77</cx:pt>
          <cx:pt idx="5244">73.340000000000003</cx:pt>
          <cx:pt idx="5245">224</cx:pt>
          <cx:pt idx="5246">78.400000000000006</cx:pt>
          <cx:pt idx="5247">112</cx:pt>
          <cx:pt idx="5248">33</cx:pt>
          <cx:pt idx="5249">18.34</cx:pt>
          <cx:pt idx="5250">18.34</cx:pt>
          <cx:pt idx="5251">439.60000000000002</cx:pt>
          <cx:pt idx="5252">154</cx:pt>
          <cx:pt idx="5253">67.200000000000003</cx:pt>
          <cx:pt idx="5254">78.400000000000006</cx:pt>
          <cx:pt idx="5255">94.030000000000001</cx:pt>
          <cx:pt idx="5256">99</cx:pt>
          <cx:pt idx="5257">92</cx:pt>
          <cx:pt idx="5258">110</cx:pt>
          <cx:pt idx="5259">84</cx:pt>
          <cx:pt idx="5260">134.40000000000001</cx:pt>
          <cx:pt idx="5261">60.890000000000001</cx:pt>
          <cx:pt idx="5262">154</cx:pt>
          <cx:pt idx="5263">69</cx:pt>
          <cx:pt idx="5264">154</cx:pt>
          <cx:pt idx="5265">154</cx:pt>
          <cx:pt idx="5266">115</cx:pt>
          <cx:pt idx="5267">33</cx:pt>
          <cx:pt idx="5268">154</cx:pt>
          <cx:pt idx="5269">198</cx:pt>
          <cx:pt idx="5270">39.479999999999997</cx:pt>
          <cx:pt idx="5271">154</cx:pt>
          <cx:pt idx="5272">176</cx:pt>
          <cx:pt idx="5273">46</cx:pt>
          <cx:pt idx="5274">156.80000000000001</cx:pt>
          <cx:pt idx="5275">154</cx:pt>
          <cx:pt idx="5276">275</cx:pt>
          <cx:pt idx="5277">99</cx:pt>
          <cx:pt idx="5278">154</cx:pt>
          <cx:pt idx="5279">62.100000000000001</cx:pt>
          <cx:pt idx="5280">70</cx:pt>
          <cx:pt idx="5281">99</cx:pt>
          <cx:pt idx="5282">99</cx:pt>
          <cx:pt idx="5283">62.100000000000001</cx:pt>
          <cx:pt idx="5284">16.5</cx:pt>
          <cx:pt idx="5285">110</cx:pt>
          <cx:pt idx="5286">16.5</cx:pt>
          <cx:pt idx="5287">92</cx:pt>
          <cx:pt idx="5288">16.5</cx:pt>
          <cx:pt idx="5289">154</cx:pt>
          <cx:pt idx="5290">78.400000000000006</cx:pt>
          <cx:pt idx="5291">110</cx:pt>
          <cx:pt idx="5292">145.59999999999999</cx:pt>
          <cx:pt idx="5293">55</cx:pt>
          <cx:pt idx="5294">78.400000000000006</cx:pt>
          <cx:pt idx="5295">16.5</cx:pt>
          <cx:pt idx="5296">92</cx:pt>
          <cx:pt idx="5297">154</cx:pt>
          <cx:pt idx="5298">156.80000000000001</cx:pt>
          <cx:pt idx="5299">109.61</cx:pt>
          <cx:pt idx="5300">154</cx:pt>
          <cx:pt idx="5301">16.5</cx:pt>
          <cx:pt idx="5302">78.400000000000006</cx:pt>
          <cx:pt idx="5303">154</cx:pt>
          <cx:pt idx="5304">156.80000000000001</cx:pt>
          <cx:pt idx="5305">154</cx:pt>
          <cx:pt idx="5306">154</cx:pt>
          <cx:pt idx="5307">78.400000000000006</cx:pt>
          <cx:pt idx="5308">154</cx:pt>
          <cx:pt idx="5309">38.5</cx:pt>
          <cx:pt idx="5310">165</cx:pt>
          <cx:pt idx="5311">154</cx:pt>
          <cx:pt idx="5312">154</cx:pt>
          <cx:pt idx="5313">154</cx:pt>
          <cx:pt idx="5314">27.5</cx:pt>
          <cx:pt idx="5315">78.400000000000006</cx:pt>
          <cx:pt idx="5316">308</cx:pt>
          <cx:pt idx="5317">99</cx:pt>
          <cx:pt idx="5318">77</cx:pt>
          <cx:pt idx="5319">275</cx:pt>
          <cx:pt idx="5320">99</cx:pt>
          <cx:pt idx="5321">99</cx:pt>
          <cx:pt idx="5322">99</cx:pt>
          <cx:pt idx="5323">23</cx:pt>
          <cx:pt idx="5324">308</cx:pt>
          <cx:pt idx="5325">154</cx:pt>
          <cx:pt idx="5326">77</cx:pt>
          <cx:pt idx="5327">154</cx:pt>
          <cx:pt idx="5328">84</cx:pt>
          <cx:pt idx="5329">77</cx:pt>
          <cx:pt idx="5330">77</cx:pt>
          <cx:pt idx="5331">77</cx:pt>
          <cx:pt idx="5332">99</cx:pt>
          <cx:pt idx="5333">154</cx:pt>
          <cx:pt idx="5334">154</cx:pt>
          <cx:pt idx="5335">33</cx:pt>
          <cx:pt idx="5336">16.5</cx:pt>
          <cx:pt idx="5337">16.5</cx:pt>
          <cx:pt idx="5338">92</cx:pt>
          <cx:pt idx="5339">154</cx:pt>
          <cx:pt idx="5340">77</cx:pt>
          <cx:pt idx="5341">145.59999999999999</cx:pt>
          <cx:pt idx="5342">46</cx:pt>
          <cx:pt idx="5343">23</cx:pt>
          <cx:pt idx="5344">145.59999999999999</cx:pt>
          <cx:pt idx="5345">46</cx:pt>
          <cx:pt idx="5346">77</cx:pt>
          <cx:pt idx="5347">145.59999999999999</cx:pt>
          <cx:pt idx="5348">154</cx:pt>
          <cx:pt idx="5349">31.050000000000001</cx:pt>
          <cx:pt idx="5350">264</cx:pt>
          <cx:pt idx="5351">99</cx:pt>
          <cx:pt idx="5352">154</cx:pt>
          <cx:pt idx="5353">92</cx:pt>
          <cx:pt idx="5354">66</cx:pt>
          <cx:pt idx="5355">154</cx:pt>
          <cx:pt idx="5356">46</cx:pt>
          <cx:pt idx="5357">308</cx:pt>
          <cx:pt idx="5358">154</cx:pt>
          <cx:pt idx="5359">176</cx:pt>
          <cx:pt idx="5360">154</cx:pt>
          <cx:pt idx="5361">308</cx:pt>
          <cx:pt idx="5362">172.5</cx:pt>
          <cx:pt idx="5363">77</cx:pt>
          <cx:pt idx="5364">154</cx:pt>
          <cx:pt idx="5365">33</cx:pt>
          <cx:pt idx="5366">33</cx:pt>
          <cx:pt idx="5367">154</cx:pt>
          <cx:pt idx="5368">198</cx:pt>
          <cx:pt idx="5369">258.5</cx:pt>
          <cx:pt idx="5370">154</cx:pt>
          <cx:pt idx="5371">46</cx:pt>
          <cx:pt idx="5372">154</cx:pt>
          <cx:pt idx="5373">99</cx:pt>
          <cx:pt idx="5374">198</cx:pt>
          <cx:pt idx="5375">70</cx:pt>
          <cx:pt idx="5376">99</cx:pt>
          <cx:pt idx="5377">352</cx:pt>
          <cx:pt idx="5378">23</cx:pt>
          <cx:pt idx="5379">33</cx:pt>
          <cx:pt idx="5380">154</cx:pt>
          <cx:pt idx="5381">145.59999999999999</cx:pt>
          <cx:pt idx="5382">23</cx:pt>
          <cx:pt idx="5383">46</cx:pt>
          <cx:pt idx="5384">104.5</cx:pt>
          <cx:pt idx="5385">184</cx:pt>
          <cx:pt idx="5386">176</cx:pt>
          <cx:pt idx="5387">104.5</cx:pt>
          <cx:pt idx="5388">308</cx:pt>
          <cx:pt idx="5389">99</cx:pt>
          <cx:pt idx="5390">154</cx:pt>
          <cx:pt idx="5391">184</cx:pt>
          <cx:pt idx="5392">123.3</cx:pt>
          <cx:pt idx="5393">360</cx:pt>
          <cx:pt idx="5394">154</cx:pt>
          <cx:pt idx="5395">99</cx:pt>
          <cx:pt idx="5396">154</cx:pt>
          <cx:pt idx="5397">132</cx:pt>
          <cx:pt idx="5398">92</cx:pt>
          <cx:pt idx="5399">89.599999999999994</cx:pt>
          <cx:pt idx="5400">23</cx:pt>
          <cx:pt idx="5401">330</cx:pt>
          <cx:pt idx="5402">308</cx:pt>
          <cx:pt idx="5403">100.8</cx:pt>
          <cx:pt idx="5404">110</cx:pt>
          <cx:pt idx="5405">154</cx:pt>
          <cx:pt idx="5406">33</cx:pt>
          <cx:pt idx="5407">154</cx:pt>
          <cx:pt idx="5408">46</cx:pt>
          <cx:pt idx="5409">93.370000000000005</cx:pt>
          <cx:pt idx="5410">16.5</cx:pt>
          <cx:pt idx="5411">154</cx:pt>
          <cx:pt idx="5412">66</cx:pt>
          <cx:pt idx="5413">308</cx:pt>
          <cx:pt idx="5414">145.59999999999999</cx:pt>
          <cx:pt idx="5415">180</cx:pt>
          <cx:pt idx="5416">360</cx:pt>
          <cx:pt idx="5417">360</cx:pt>
          <cx:pt idx="5418">154</cx:pt>
          <cx:pt idx="5419">66</cx:pt>
          <cx:pt idx="5420">46</cx:pt>
          <cx:pt idx="5421">120</cx:pt>
          <cx:pt idx="5422">34.5</cx:pt>
          <cx:pt idx="5423">138</cx:pt>
          <cx:pt idx="5424">33</cx:pt>
          <cx:pt idx="5425">154</cx:pt>
          <cx:pt idx="5426">77</cx:pt>
          <cx:pt idx="5427">104.5</cx:pt>
          <cx:pt idx="5428">16.5</cx:pt>
          <cx:pt idx="5429">23</cx:pt>
          <cx:pt idx="5430">16.5</cx:pt>
          <cx:pt idx="5431">66</cx:pt>
          <cx:pt idx="5432">23</cx:pt>
          <cx:pt idx="5433">154</cx:pt>
          <cx:pt idx="5434">77</cx:pt>
          <cx:pt idx="5435">92</cx:pt>
          <cx:pt idx="5436">23</cx:pt>
          <cx:pt idx="5437">308</cx:pt>
          <cx:pt idx="5438">154</cx:pt>
          <cx:pt idx="5439">396</cx:pt>
          <cx:pt idx="5440">154</cx:pt>
          <cx:pt idx="5441">31.050000000000001</cx:pt>
          <cx:pt idx="5442">154</cx:pt>
          <cx:pt idx="5443">145.59999999999999</cx:pt>
          <cx:pt idx="5444">92</cx:pt>
          <cx:pt idx="5445">403.19999999999999</cx:pt>
          <cx:pt idx="5446">154</cx:pt>
          <cx:pt idx="5447">154</cx:pt>
          <cx:pt idx="5448">23</cx:pt>
          <cx:pt idx="5449">231</cx:pt>
          <cx:pt idx="5450">23</cx:pt>
          <cx:pt idx="5451">46</cx:pt>
          <cx:pt idx="5452">89.599999999999994</cx:pt>
          <cx:pt idx="5453">154</cx:pt>
          <cx:pt idx="5454">89.599999999999994</cx:pt>
          <cx:pt idx="5455">154</cx:pt>
          <cx:pt idx="5456">308</cx:pt>
          <cx:pt idx="5457">154</cx:pt>
          <cx:pt idx="5458">55</cx:pt>
          <cx:pt idx="5459">49.5</cx:pt>
          <cx:pt idx="5460">154</cx:pt>
          <cx:pt idx="5461">180</cx:pt>
          <cx:pt idx="5462">16.5</cx:pt>
          <cx:pt idx="5463">109.61</cx:pt>
          <cx:pt idx="5464">110</cx:pt>
          <cx:pt idx="5465">154</cx:pt>
          <cx:pt idx="5466">154</cx:pt>
          <cx:pt idx="5467">46</cx:pt>
          <cx:pt idx="5468">140</cx:pt>
          <cx:pt idx="5469">23</cx:pt>
          <cx:pt idx="5470">154</cx:pt>
          <cx:pt idx="5471">84</cx:pt>
          <cx:pt idx="5472">154</cx:pt>
          <cx:pt idx="5473">154</cx:pt>
          <cx:pt idx="5474">132</cx:pt>
          <cx:pt idx="5475">154</cx:pt>
          <cx:pt idx="5476">165</cx:pt>
          <cx:pt idx="5477">154</cx:pt>
          <cx:pt idx="5478">49.5</cx:pt>
          <cx:pt idx="5479">104.5</cx:pt>
          <cx:pt idx="5480">23</cx:pt>
          <cx:pt idx="5481">462</cx:pt>
          <cx:pt idx="5482">154</cx:pt>
          <cx:pt idx="5483">201.59999999999999</cx:pt>
          <cx:pt idx="5484">92</cx:pt>
          <cx:pt idx="5485">100.8</cx:pt>
          <cx:pt idx="5486">154</cx:pt>
          <cx:pt idx="5487">112</cx:pt>
          <cx:pt idx="5488">77</cx:pt>
          <cx:pt idx="5489">55</cx:pt>
          <cx:pt idx="5490">23</cx:pt>
          <cx:pt idx="5491">34.5</cx:pt>
          <cx:pt idx="5492">99</cx:pt>
          <cx:pt idx="5493">224</cx:pt>
          <cx:pt idx="5494">154</cx:pt>
          <cx:pt idx="5495">99</cx:pt>
          <cx:pt idx="5496">154</cx:pt>
          <cx:pt idx="5497">145.59999999999999</cx:pt>
          <cx:pt idx="5498">154</cx:pt>
          <cx:pt idx="5499">184</cx:pt>
          <cx:pt idx="5500">418</cx:pt>
          <cx:pt idx="5501">55</cx:pt>
          <cx:pt idx="5502">154</cx:pt>
          <cx:pt idx="5503">104.5</cx:pt>
          <cx:pt idx="5504">38.5</cx:pt>
          <cx:pt idx="5505">198</cx:pt>
          <cx:pt idx="5506">99</cx:pt>
          <cx:pt idx="5507">123.3</cx:pt>
          <cx:pt idx="5508">154</cx:pt>
          <cx:pt idx="5509">154</cx:pt>
          <cx:pt idx="5510">92</cx:pt>
          <cx:pt idx="5511">93.370000000000005</cx:pt>
          <cx:pt idx="5512">55</cx:pt>
          <cx:pt idx="5513">291.19999999999999</cx:pt>
          <cx:pt idx="5514">198</cx:pt>
          <cx:pt idx="5515">154</cx:pt>
          <cx:pt idx="5516">115</cx:pt>
          <cx:pt idx="5517">60</cx:pt>
          <cx:pt idx="5518">110</cx:pt>
          <cx:pt idx="5519">89.599999999999994</cx:pt>
          <cx:pt idx="5520">104.5</cx:pt>
          <cx:pt idx="5521">89.599999999999994</cx:pt>
          <cx:pt idx="5522">46</cx:pt>
          <cx:pt idx="5523">99</cx:pt>
          <cx:pt idx="5524">89.599999999999994</cx:pt>
          <cx:pt idx="5525">99</cx:pt>
          <cx:pt idx="5526">154</cx:pt>
          <cx:pt idx="5527">89.599999999999994</cx:pt>
          <cx:pt idx="5528">154</cx:pt>
          <cx:pt idx="5529">154</cx:pt>
          <cx:pt idx="5530">88</cx:pt>
          <cx:pt idx="5531">115</cx:pt>
          <cx:pt idx="5532">308</cx:pt>
          <cx:pt idx="5533">145.59999999999999</cx:pt>
          <cx:pt idx="5534">873.60000000000002</cx:pt>
          <cx:pt idx="5535">84</cx:pt>
          <cx:pt idx="5536">33</cx:pt>
          <cx:pt idx="5537">308</cx:pt>
          <cx:pt idx="5538">72.799999999999997</cx:pt>
          <cx:pt idx="5539">429</cx:pt>
          <cx:pt idx="5540">154</cx:pt>
          <cx:pt idx="5541">308</cx:pt>
          <cx:pt idx="5542">60</cx:pt>
          <cx:pt idx="5543">15</cx:pt>
          <cx:pt idx="5544">138</cx:pt>
          <cx:pt idx="5545">154</cx:pt>
          <cx:pt idx="5546">77</cx:pt>
          <cx:pt idx="5547">154</cx:pt>
          <cx:pt idx="5548">154</cx:pt>
          <cx:pt idx="5549">154</cx:pt>
          <cx:pt idx="5550">99</cx:pt>
          <cx:pt idx="5551">154</cx:pt>
          <cx:pt idx="5552">99</cx:pt>
          <cx:pt idx="5553">274.38</cx:pt>
          <cx:pt idx="5554">89.599999999999994</cx:pt>
          <cx:pt idx="5555">100.8</cx:pt>
          <cx:pt idx="5556">198</cx:pt>
          <cx:pt idx="5557">123.3</cx:pt>
          <cx:pt idx="5558">198</cx:pt>
          <cx:pt idx="5559">132</cx:pt>
          <cx:pt idx="5560">30.449999999999999</cx:pt>
          <cx:pt idx="5561">93.150000000000006</cx:pt>
          <cx:pt idx="5562">70</cx:pt>
          <cx:pt idx="5563">154</cx:pt>
          <cx:pt idx="5564">46</cx:pt>
          <cx:pt idx="5565">145.59999999999999</cx:pt>
          <cx:pt idx="5566">184</cx:pt>
          <cx:pt idx="5567">89.599999999999994</cx:pt>
          <cx:pt idx="5568">23</cx:pt>
          <cx:pt idx="5569">308</cx:pt>
          <cx:pt idx="5570">99</cx:pt>
          <cx:pt idx="5571">77</cx:pt>
          <cx:pt idx="5572">89.599999999999994</cx:pt>
          <cx:pt idx="5573">145.59999999999999</cx:pt>
          <cx:pt idx="5574">33</cx:pt>
          <cx:pt idx="5575">33</cx:pt>
          <cx:pt idx="5576">154</cx:pt>
          <cx:pt idx="5577">69</cx:pt>
          <cx:pt idx="5578">176</cx:pt>
          <cx:pt idx="5579">16.5</cx:pt>
          <cx:pt idx="5580">36.659999999999997</cx:pt>
          <cx:pt idx="5581">36.659999999999997</cx:pt>
          <cx:pt idx="5582">380.80000000000001</cx:pt>
          <cx:pt idx="5583">154</cx:pt>
          <cx:pt idx="5584">55</cx:pt>
          <cx:pt idx="5585">73.340000000000003</cx:pt>
          <cx:pt idx="5586">104.5</cx:pt>
          <cx:pt idx="5587">112</cx:pt>
          <cx:pt idx="5588">67.200000000000003</cx:pt>
          <cx:pt idx="5589">77</cx:pt>
          <cx:pt idx="5590">145.59999999999999</cx:pt>
          <cx:pt idx="5591">154</cx:pt>
          <cx:pt idx="5592">154</cx:pt>
          <cx:pt idx="5593">46</cx:pt>
          <cx:pt idx="5594">23</cx:pt>
          <cx:pt idx="5595">190.40000000000001</cx:pt>
          <cx:pt idx="5596">115</cx:pt>
          <cx:pt idx="5597">230</cx:pt>
          <cx:pt idx="5598">154</cx:pt>
          <cx:pt idx="5599">156.80000000000001</cx:pt>
          <cx:pt idx="5600">154</cx:pt>
          <cx:pt idx="5601">224</cx:pt>
          <cx:pt idx="5602">154</cx:pt>
          <cx:pt idx="5603">104.5</cx:pt>
          <cx:pt idx="5604">297</cx:pt>
          <cx:pt idx="5605">100.8</cx:pt>
          <cx:pt idx="5606">154</cx:pt>
          <cx:pt idx="5607">154</cx:pt>
          <cx:pt idx="5608">154</cx:pt>
          <cx:pt idx="5609">106.40000000000001</cx:pt>
          <cx:pt idx="5610">231</cx:pt>
          <cx:pt idx="5611">154</cx:pt>
          <cx:pt idx="5612">154</cx:pt>
          <cx:pt idx="5613">154</cx:pt>
          <cx:pt idx="5614">104.5</cx:pt>
          <cx:pt idx="5615">154</cx:pt>
          <cx:pt idx="5616">154</cx:pt>
          <cx:pt idx="5617">43.200000000000003</cx:pt>
          <cx:pt idx="5618">258.5</cx:pt>
          <cx:pt idx="5619">154</cx:pt>
          <cx:pt idx="5620">22</cx:pt>
          <cx:pt idx="5621">115.5</cx:pt>
          <cx:pt idx="5622">154</cx:pt>
          <cx:pt idx="5623">70</cx:pt>
          <cx:pt idx="5624">36.539999999999999</cx:pt>
          <cx:pt idx="5625">154</cx:pt>
          <cx:pt idx="5626">69</cx:pt>
          <cx:pt idx="5627">308</cx:pt>
          <cx:pt idx="5628">99</cx:pt>
          <cx:pt idx="5629">198</cx:pt>
          <cx:pt idx="5630">33</cx:pt>
          <cx:pt idx="5631">132</cx:pt>
          <cx:pt idx="5632">308</cx:pt>
          <cx:pt idx="5633">154</cx:pt>
          <cx:pt idx="5634">154</cx:pt>
          <cx:pt idx="5635">23</cx:pt>
          <cx:pt idx="5636">154</cx:pt>
          <cx:pt idx="5637">46</cx:pt>
          <cx:pt idx="5638">154</cx:pt>
          <cx:pt idx="5639">154</cx:pt>
          <cx:pt idx="5640">209</cx:pt>
          <cx:pt idx="5641">77</cx:pt>
          <cx:pt idx="5642">120</cx:pt>
          <cx:pt idx="5643">23</cx:pt>
          <cx:pt idx="5644">77</cx:pt>
          <cx:pt idx="5645">77</cx:pt>
          <cx:pt idx="5646">77</cx:pt>
          <cx:pt idx="5647">154</cx:pt>
          <cx:pt idx="5648">241.5</cx:pt>
          <cx:pt idx="5649">66</cx:pt>
          <cx:pt idx="5650">124.2</cx:pt>
          <cx:pt idx="5651">154</cx:pt>
          <cx:pt idx="5652">92</cx:pt>
          <cx:pt idx="5653">23</cx:pt>
          <cx:pt idx="5654">154</cx:pt>
          <cx:pt idx="5655">231</cx:pt>
          <cx:pt idx="5656">154</cx:pt>
          <cx:pt idx="5657">99</cx:pt>
          <cx:pt idx="5658">176</cx:pt>
          <cx:pt idx="5659">38.5</cx:pt>
          <cx:pt idx="5660">23</cx:pt>
          <cx:pt idx="5661">154</cx:pt>
          <cx:pt idx="5662">99</cx:pt>
          <cx:pt idx="5663">77</cx:pt>
          <cx:pt idx="5664">33</cx:pt>
          <cx:pt idx="5665">198</cx:pt>
          <cx:pt idx="5666">77</cx:pt>
          <cx:pt idx="5667">77</cx:pt>
          <cx:pt idx="5668">120</cx:pt>
          <cx:pt idx="5669">154</cx:pt>
          <cx:pt idx="5670">23</cx:pt>
          <cx:pt idx="5671">198</cx:pt>
          <cx:pt idx="5672">99</cx:pt>
          <cx:pt idx="5673">308</cx:pt>
          <cx:pt idx="5674">99</cx:pt>
          <cx:pt idx="5675">77</cx:pt>
          <cx:pt idx="5676">60</cx:pt>
          <cx:pt idx="5677">154</cx:pt>
          <cx:pt idx="5678">99</cx:pt>
          <cx:pt idx="5679">104.5</cx:pt>
          <cx:pt idx="5680">176</cx:pt>
          <cx:pt idx="5681">154</cx:pt>
          <cx:pt idx="5682">91.349999999999994</cx:pt>
          <cx:pt idx="5683">154</cx:pt>
          <cx:pt idx="5684">154</cx:pt>
          <cx:pt idx="5685">121</cx:pt>
          <cx:pt idx="5686">16.5</cx:pt>
          <cx:pt idx="5687">308</cx:pt>
          <cx:pt idx="5688">33</cx:pt>
          <cx:pt idx="5689">154</cx:pt>
          <cx:pt idx="5690">121</cx:pt>
          <cx:pt idx="5691">154</cx:pt>
          <cx:pt idx="5692">92</cx:pt>
          <cx:pt idx="5693">77</cx:pt>
          <cx:pt idx="5694">60</cx:pt>
          <cx:pt idx="5695">154</cx:pt>
          <cx:pt idx="5696">308</cx:pt>
          <cx:pt idx="5697">99</cx:pt>
          <cx:pt idx="5698">176</cx:pt>
          <cx:pt idx="5699">92</cx:pt>
          <cx:pt idx="5700">308</cx:pt>
          <cx:pt idx="5701">46</cx:pt>
          <cx:pt idx="5702">115</cx:pt>
          <cx:pt idx="5703">110</cx:pt>
          <cx:pt idx="5704">104.5</cx:pt>
          <cx:pt idx="5705">308</cx:pt>
          <cx:pt idx="5706">104.5</cx:pt>
          <cx:pt idx="5707">470</cx:pt>
          <cx:pt idx="5708">104.5</cx:pt>
          <cx:pt idx="5709">176</cx:pt>
          <cx:pt idx="5710">110</cx:pt>
          <cx:pt idx="5711">33</cx:pt>
          <cx:pt idx="5712">308</cx:pt>
          <cx:pt idx="5713">308</cx:pt>
          <cx:pt idx="5714">23</cx:pt>
          <cx:pt idx="5715">184</cx:pt>
          <cx:pt idx="5716">154</cx:pt>
          <cx:pt idx="5717">92</cx:pt>
          <cx:pt idx="5718">132</cx:pt>
          <cx:pt idx="5719">99</cx:pt>
          <cx:pt idx="5720">462</cx:pt>
          <cx:pt idx="5721">92</cx:pt>
          <cx:pt idx="5722">104.5</cx:pt>
          <cx:pt idx="5723">209</cx:pt>
          <cx:pt idx="5724">165</cx:pt>
          <cx:pt idx="5725">154</cx:pt>
          <cx:pt idx="5726">110</cx:pt>
          <cx:pt idx="5727">154</cx:pt>
          <cx:pt idx="5728">154</cx:pt>
          <cx:pt idx="5729">308</cx:pt>
          <cx:pt idx="5730">16.5</cx:pt>
          <cx:pt idx="5731">89.599999999999994</cx:pt>
          <cx:pt idx="5732">154</cx:pt>
          <cx:pt idx="5733">154</cx:pt>
          <cx:pt idx="5734">110</cx:pt>
          <cx:pt idx="5735">154</cx:pt>
          <cx:pt idx="5736">16.5</cx:pt>
          <cx:pt idx="5737">104.5</cx:pt>
          <cx:pt idx="5738">154</cx:pt>
          <cx:pt idx="5739">154</cx:pt>
          <cx:pt idx="5740">154</cx:pt>
          <cx:pt idx="5741">154</cx:pt>
          <cx:pt idx="5742">46</cx:pt>
          <cx:pt idx="5743">99</cx:pt>
          <cx:pt idx="5744">138</cx:pt>
          <cx:pt idx="5745">120</cx:pt>
          <cx:pt idx="5746">308</cx:pt>
          <cx:pt idx="5747">60</cx:pt>
          <cx:pt idx="5748">154</cx:pt>
          <cx:pt idx="5749">69</cx:pt>
          <cx:pt idx="5750">308</cx:pt>
          <cx:pt idx="5751">154</cx:pt>
          <cx:pt idx="5752">154</cx:pt>
          <cx:pt idx="5753">462</cx:pt>
          <cx:pt idx="5754">49.5</cx:pt>
          <cx:pt idx="5755">154</cx:pt>
          <cx:pt idx="5756">308</cx:pt>
          <cx:pt idx="5757">462</cx:pt>
          <cx:pt idx="5758">44</cx:pt>
          <cx:pt idx="5759">77</cx:pt>
          <cx:pt idx="5760">224</cx:pt>
          <cx:pt idx="5761">154</cx:pt>
          <cx:pt idx="5762">308</cx:pt>
          <cx:pt idx="5763">77</cx:pt>
          <cx:pt idx="5764">77</cx:pt>
          <cx:pt idx="5765">154</cx:pt>
          <cx:pt idx="5766">104.5</cx:pt>
          <cx:pt idx="5767">110</cx:pt>
          <cx:pt idx="5768">35</cx:pt>
          <cx:pt idx="5769">99</cx:pt>
          <cx:pt idx="5770">154</cx:pt>
          <cx:pt idx="5771">154</cx:pt>
          <cx:pt idx="5772">99</cx:pt>
          <cx:pt idx="5773">154</cx:pt>
          <cx:pt idx="5774">154</cx:pt>
          <cx:pt idx="5775">308</cx:pt>
          <cx:pt idx="5776">89.599999999999994</cx:pt>
          <cx:pt idx="5777">246.59999999999999</cx:pt>
          <cx:pt idx="5778">154</cx:pt>
          <cx:pt idx="5779">154</cx:pt>
          <cx:pt idx="5780">104.5</cx:pt>
          <cx:pt idx="5781">77</cx:pt>
          <cx:pt idx="5782">77</cx:pt>
          <cx:pt idx="5783">176</cx:pt>
          <cx:pt idx="5784">154</cx:pt>
          <cx:pt idx="5785">145.59999999999999</cx:pt>
          <cx:pt idx="5786">34.5</cx:pt>
          <cx:pt idx="5787">154</cx:pt>
          <cx:pt idx="5788">154</cx:pt>
          <cx:pt idx="5789">198</cx:pt>
          <cx:pt idx="5790">104.5</cx:pt>
          <cx:pt idx="5791">154</cx:pt>
          <cx:pt idx="5792">46</cx:pt>
          <cx:pt idx="5793">154</cx:pt>
          <cx:pt idx="5794">154</cx:pt>
          <cx:pt idx="5795">104.5</cx:pt>
          <cx:pt idx="5796">145.59999999999999</cx:pt>
          <cx:pt idx="5797">46</cx:pt>
          <cx:pt idx="5798">154</cx:pt>
          <cx:pt idx="5799">154</cx:pt>
          <cx:pt idx="5800">154</cx:pt>
          <cx:pt idx="5801">308</cx:pt>
          <cx:pt idx="5802">33</cx:pt>
          <cx:pt idx="5803">154</cx:pt>
          <cx:pt idx="5804">495</cx:pt>
          <cx:pt idx="5805">176</cx:pt>
          <cx:pt idx="5806">291.19999999999999</cx:pt>
          <cx:pt idx="5807">145.59999999999999</cx:pt>
          <cx:pt idx="5808">154</cx:pt>
          <cx:pt idx="5809">99</cx:pt>
          <cx:pt idx="5810">110</cx:pt>
          <cx:pt idx="5811">154</cx:pt>
          <cx:pt idx="5812">154</cx:pt>
          <cx:pt idx="5813">308</cx:pt>
          <cx:pt idx="5814">154</cx:pt>
          <cx:pt idx="5815">154</cx:pt>
          <cx:pt idx="5816">280</cx:pt>
          <cx:pt idx="5817">154</cx:pt>
          <cx:pt idx="5818">198</cx:pt>
          <cx:pt idx="5819">165</cx:pt>
          <cx:pt idx="5820">180</cx:pt>
          <cx:pt idx="5821">92</cx:pt>
          <cx:pt idx="5822">154</cx:pt>
          <cx:pt idx="5823">77</cx:pt>
          <cx:pt idx="5824">308</cx:pt>
          <cx:pt idx="5825">16.5</cx:pt>
          <cx:pt idx="5826">62.100000000000001</cx:pt>
          <cx:pt idx="5827">55</cx:pt>
          <cx:pt idx="5828">185.38999999999999</cx:pt>
          <cx:pt idx="5829">104.5</cx:pt>
          <cx:pt idx="5830">46</cx:pt>
          <cx:pt idx="5831">198</cx:pt>
          <cx:pt idx="5832">154</cx:pt>
          <cx:pt idx="5833">154</cx:pt>
          <cx:pt idx="5834">154</cx:pt>
          <cx:pt idx="5835">70</cx:pt>
          <cx:pt idx="5836">55</cx:pt>
          <cx:pt idx="5837">220</cx:pt>
          <cx:pt idx="5838">16.5</cx:pt>
          <cx:pt idx="5839">77</cx:pt>
          <cx:pt idx="5840">104.5</cx:pt>
          <cx:pt idx="5841">291.19999999999999</cx:pt>
          <cx:pt idx="5842">145.59999999999999</cx:pt>
          <cx:pt idx="5843">291.19999999999999</cx:pt>
          <cx:pt idx="5844">23</cx:pt>
          <cx:pt idx="5845">99</cx:pt>
          <cx:pt idx="5846">198</cx:pt>
          <cx:pt idx="5847">330</cx:pt>
          <cx:pt idx="5848">176</cx:pt>
          <cx:pt idx="5849">100</cx:pt>
          <cx:pt idx="5850">110</cx:pt>
          <cx:pt idx="5851">110</cx:pt>
          <cx:pt idx="5852">77</cx:pt>
          <cx:pt idx="5853">77</cx:pt>
          <cx:pt idx="5854">176</cx:pt>
          <cx:pt idx="5855">198</cx:pt>
          <cx:pt idx="5856">110</cx:pt>
          <cx:pt idx="5857">154</cx:pt>
          <cx:pt idx="5858">55</cx:pt>
          <cx:pt idx="5859">184</cx:pt>
          <cx:pt idx="5860">154</cx:pt>
          <cx:pt idx="5861">308</cx:pt>
          <cx:pt idx="5862">123.3</cx:pt>
          <cx:pt idx="5863">253</cx:pt>
          <cx:pt idx="5864">99</cx:pt>
          <cx:pt idx="5865">209</cx:pt>
          <cx:pt idx="5866">154</cx:pt>
          <cx:pt idx="5867">77</cx:pt>
          <cx:pt idx="5868">55</cx:pt>
          <cx:pt idx="5869">82.5</cx:pt>
          <cx:pt idx="5870">68.659999999999997</cx:pt>
          <cx:pt idx="5871">392</cx:pt>
          <cx:pt idx="5872">34.5</cx:pt>
          <cx:pt idx="5873">308</cx:pt>
          <cx:pt idx="5874">154</cx:pt>
          <cx:pt idx="5875">308</cx:pt>
          <cx:pt idx="5876">16.5</cx:pt>
          <cx:pt idx="5877">37.600000000000001</cx:pt>
          <cx:pt idx="5878">154</cx:pt>
          <cx:pt idx="5879">16.5</cx:pt>
          <cx:pt idx="5880">154</cx:pt>
          <cx:pt idx="5881">77</cx:pt>
          <cx:pt idx="5882">154</cx:pt>
          <cx:pt idx="5883">176</cx:pt>
          <cx:pt idx="5884">154</cx:pt>
          <cx:pt idx="5885">154</cx:pt>
          <cx:pt idx="5886">33</cx:pt>
          <cx:pt idx="5887">67.200000000000003</cx:pt>
          <cx:pt idx="5888">313.5</cx:pt>
          <cx:pt idx="5889">154</cx:pt>
          <cx:pt idx="5890">33</cx:pt>
          <cx:pt idx="5891">154</cx:pt>
          <cx:pt idx="5892">154</cx:pt>
          <cx:pt idx="5893">154</cx:pt>
          <cx:pt idx="5894">154</cx:pt>
          <cx:pt idx="5895">176</cx:pt>
          <cx:pt idx="5896">145.59999999999999</cx:pt>
          <cx:pt idx="5897">49.5</cx:pt>
          <cx:pt idx="5898">154</cx:pt>
          <cx:pt idx="5899">77</cx:pt>
          <cx:pt idx="5900">77</cx:pt>
          <cx:pt idx="5901">154</cx:pt>
          <cx:pt idx="5902">77</cx:pt>
          <cx:pt idx="5903">154</cx:pt>
          <cx:pt idx="5904">154</cx:pt>
          <cx:pt idx="5905">100.8</cx:pt>
          <cx:pt idx="5906">200</cx:pt>
          <cx:pt idx="5907">77</cx:pt>
          <cx:pt idx="5908">110</cx:pt>
          <cx:pt idx="5909">99</cx:pt>
          <cx:pt idx="5910">99</cx:pt>
          <cx:pt idx="5911">308</cx:pt>
          <cx:pt idx="5912">308</cx:pt>
          <cx:pt idx="5913">258.5</cx:pt>
          <cx:pt idx="5914">154</cx:pt>
          <cx:pt idx="5915">60</cx:pt>
          <cx:pt idx="5916">99</cx:pt>
          <cx:pt idx="5917">154</cx:pt>
          <cx:pt idx="5918">123.3</cx:pt>
          <cx:pt idx="5919">123.3</cx:pt>
          <cx:pt idx="5920">123.3</cx:pt>
          <cx:pt idx="5921">154</cx:pt>
          <cx:pt idx="5922">154</cx:pt>
          <cx:pt idx="5923">550</cx:pt>
          <cx:pt idx="5924">184</cx:pt>
          <cx:pt idx="5925">154</cx:pt>
          <cx:pt idx="5926">154</cx:pt>
          <cx:pt idx="5927">55</cx:pt>
          <cx:pt idx="5928">154</cx:pt>
          <cx:pt idx="5929">154</cx:pt>
          <cx:pt idx="5930">104.5</cx:pt>
          <cx:pt idx="5931">18.34</cx:pt>
          <cx:pt idx="5932">176</cx:pt>
          <cx:pt idx="5933">99</cx:pt>
          <cx:pt idx="5934">308</cx:pt>
          <cx:pt idx="5935">115</cx:pt>
          <cx:pt idx="5936">23</cx:pt>
          <cx:pt idx="5937">209</cx:pt>
          <cx:pt idx="5938">99</cx:pt>
          <cx:pt idx="5939">92</cx:pt>
          <cx:pt idx="5940">308</cx:pt>
          <cx:pt idx="5941">154</cx:pt>
          <cx:pt idx="5942">154</cx:pt>
          <cx:pt idx="5943">93.150000000000006</cx:pt>
          <cx:pt idx="5944">99</cx:pt>
          <cx:pt idx="5945">154</cx:pt>
          <cx:pt idx="5946">176</cx:pt>
          <cx:pt idx="5947">154</cx:pt>
          <cx:pt idx="5948">154</cx:pt>
          <cx:pt idx="5949">154</cx:pt>
          <cx:pt idx="5950">440</cx:pt>
          <cx:pt idx="5951">154</cx:pt>
          <cx:pt idx="5952">104.5</cx:pt>
          <cx:pt idx="5953">33</cx:pt>
          <cx:pt idx="5954">123.3</cx:pt>
          <cx:pt idx="5955">36.659999999999997</cx:pt>
          <cx:pt idx="5956">154</cx:pt>
          <cx:pt idx="5957">154</cx:pt>
          <cx:pt idx="5958">154</cx:pt>
          <cx:pt idx="5959">154</cx:pt>
          <cx:pt idx="5960">448</cx:pt>
          <cx:pt idx="5961">23</cx:pt>
          <cx:pt idx="5962">154</cx:pt>
          <cx:pt idx="5963">308</cx:pt>
          <cx:pt idx="5964">308</cx:pt>
          <cx:pt idx="5965">154</cx:pt>
          <cx:pt idx="5966">104.5</cx:pt>
          <cx:pt idx="5967">145.59999999999999</cx:pt>
          <cx:pt idx="5968">33</cx:pt>
          <cx:pt idx="5969">145.59999999999999</cx:pt>
          <cx:pt idx="5970">77</cx:pt>
          <cx:pt idx="5971">77</cx:pt>
          <cx:pt idx="5972">209</cx:pt>
          <cx:pt idx="5973">110</cx:pt>
          <cx:pt idx="5974">176</cx:pt>
          <cx:pt idx="5975">123.3</cx:pt>
          <cx:pt idx="5976">67.200000000000003</cx:pt>
          <cx:pt idx="5977">67.200000000000003</cx:pt>
          <cx:pt idx="5978">275</cx:pt>
          <cx:pt idx="5979">336</cx:pt>
          <cx:pt idx="5980">57.5</cx:pt>
          <cx:pt idx="5981">145.59999999999999</cx:pt>
          <cx:pt idx="5982">16.5</cx:pt>
          <cx:pt idx="5983">145.59999999999999</cx:pt>
          <cx:pt idx="5984">23</cx:pt>
          <cx:pt idx="5985">99</cx:pt>
          <cx:pt idx="5986">168</cx:pt>
          <cx:pt idx="5987">77</cx:pt>
          <cx:pt idx="5988">198</cx:pt>
          <cx:pt idx="5989">77</cx:pt>
          <cx:pt idx="5990">36.659999999999997</cx:pt>
          <cx:pt idx="5991">36.659999999999997</cx:pt>
          <cx:pt idx="5992">99</cx:pt>
          <cx:pt idx="5993">18.34</cx:pt>
          <cx:pt idx="5994">44</cx:pt>
          <cx:pt idx="5995">18.34</cx:pt>
          <cx:pt idx="5996">198</cx:pt>
          <cx:pt idx="5997">66</cx:pt>
          <cx:pt idx="5998">132</cx:pt>
          <cx:pt idx="5999">23</cx:pt>
          <cx:pt idx="6000">69</cx:pt>
          <cx:pt idx="6001">60.890000000000001</cx:pt>
          <cx:pt idx="6002">66.989999999999995</cx:pt>
          <cx:pt idx="6003">154</cx:pt>
          <cx:pt idx="6004">16.5</cx:pt>
          <cx:pt idx="6005">184</cx:pt>
          <cx:pt idx="6006">154</cx:pt>
          <cx:pt idx="6007">184</cx:pt>
          <cx:pt idx="6008">55</cx:pt>
          <cx:pt idx="6009">291.19999999999999</cx:pt>
          <cx:pt idx="6010">50.75</cx:pt>
          <cx:pt idx="6011">176</cx:pt>
          <cx:pt idx="6012">145.59999999999999</cx:pt>
          <cx:pt idx="6013">23</cx:pt>
          <cx:pt idx="6014">50</cx:pt>
          <cx:pt idx="6015">440</cx:pt>
          <cx:pt idx="6016">165</cx:pt>
          <cx:pt idx="6017">92</cx:pt>
          <cx:pt idx="6018">440</cx:pt>
          <cx:pt idx="6019">30.449999999999999</cx:pt>
          <cx:pt idx="6020">30.449999999999999</cx:pt>
          <cx:pt idx="6021">123.3</cx:pt>
          <cx:pt idx="6022">100</cx:pt>
          <cx:pt idx="6023">57.5</cx:pt>
          <cx:pt idx="6024">330</cx:pt>
          <cx:pt idx="6025">99</cx:pt>
          <cx:pt idx="6026">33</cx:pt>
          <cx:pt idx="6027">112</cx:pt>
          <cx:pt idx="6028">99</cx:pt>
          <cx:pt idx="6029">198</cx:pt>
          <cx:pt idx="6030">300</cx:pt>
          <cx:pt idx="6031">132</cx:pt>
          <cx:pt idx="6032">132</cx:pt>
          <cx:pt idx="6033">99</cx:pt>
          <cx:pt idx="6034">73.069999999999993</cx:pt>
          <cx:pt idx="6035">123.3</cx:pt>
          <cx:pt idx="6036">198</cx:pt>
          <cx:pt idx="6037">165</cx:pt>
          <cx:pt idx="6038">145.59999999999999</cx:pt>
          <cx:pt idx="6039">264</cx:pt>
          <cx:pt idx="6040">23</cx:pt>
          <cx:pt idx="6041">77</cx:pt>
          <cx:pt idx="6042">264</cx:pt>
          <cx:pt idx="6043">134.40000000000001</cx:pt>
          <cx:pt idx="6044">145.59999999999999</cx:pt>
          <cx:pt idx="6045">145.59999999999999</cx:pt>
          <cx:pt idx="6046">165</cx:pt>
          <cx:pt idx="6047">55</cx:pt>
          <cx:pt idx="6048">132</cx:pt>
          <cx:pt idx="6049">16.5</cx:pt>
          <cx:pt idx="6050">132</cx:pt>
          <cx:pt idx="6051">16.5</cx:pt>
          <cx:pt idx="6052">99</cx:pt>
          <cx:pt idx="6053">145.59999999999999</cx:pt>
          <cx:pt idx="6054">132</cx:pt>
          <cx:pt idx="6055">264</cx:pt>
          <cx:pt idx="6056">246.59999999999999</cx:pt>
          <cx:pt idx="6057">537.79999999999995</cx:pt>
          <cx:pt idx="6058">145.59999999999999</cx:pt>
          <cx:pt idx="6059">264</cx:pt>
          <cx:pt idx="6060">77</cx:pt>
          <cx:pt idx="6061">145.59999999999999</cx:pt>
          <cx:pt idx="6062">582.39999999999998</cx:pt>
          <cx:pt idx="6063">145.59999999999999</cx:pt>
          <cx:pt idx="6064">132</cx:pt>
          <cx:pt idx="6065">145.59999999999999</cx:pt>
          <cx:pt idx="6066">99</cx:pt>
          <cx:pt idx="6067">176</cx:pt>
          <cx:pt idx="6068">112</cx:pt>
          <cx:pt idx="6069">99</cx:pt>
          <cx:pt idx="6070">123.3</cx:pt>
          <cx:pt idx="6071">145.59999999999999</cx:pt>
          <cx:pt idx="6072">112</cx:pt>
          <cx:pt idx="6073">112</cx:pt>
          <cx:pt idx="6074">33</cx:pt>
          <cx:pt idx="6075">179.19999999999999</cx:pt>
          <cx:pt idx="6076">110</cx:pt>
          <cx:pt idx="6077">439.60000000000002</cx:pt>
          <cx:pt idx="6078">275</cx:pt>
          <cx:pt idx="6079">33</cx:pt>
          <cx:pt idx="6080">23</cx:pt>
          <cx:pt idx="6081">89.599999999999994</cx:pt>
          <cx:pt idx="6082">132</cx:pt>
          <cx:pt idx="6083">112</cx:pt>
          <cx:pt idx="6084">77</cx:pt>
          <cx:pt idx="6085">60.890000000000001</cx:pt>
          <cx:pt idx="6086">112</cx:pt>
          <cx:pt idx="6087">132</cx:pt>
          <cx:pt idx="6088">198</cx:pt>
          <cx:pt idx="6089">67.200000000000003</cx:pt>
          <cx:pt idx="6090">297</cx:pt>
          <cx:pt idx="6091">99</cx:pt>
          <cx:pt idx="6092">132</cx:pt>
          <cx:pt idx="6093">60</cx:pt>
          <cx:pt idx="6094">120</cx:pt>
          <cx:pt idx="6095">60.890000000000001</cx:pt>
          <cx:pt idx="6096">115.5</cx:pt>
          <cx:pt idx="6097">23</cx:pt>
          <cx:pt idx="6098">57.5</cx:pt>
          <cx:pt idx="6099">110</cx:pt>
          <cx:pt idx="6100">16.5</cx:pt>
          <cx:pt idx="6101">264</cx:pt>
          <cx:pt idx="6102">440</cx:pt>
          <cx:pt idx="6103">264</cx:pt>
          <cx:pt idx="6104">264</cx:pt>
          <cx:pt idx="6105">168</cx:pt>
          <cx:pt idx="6106">92</cx:pt>
          <cx:pt idx="6107">132</cx:pt>
          <cx:pt idx="6108">297</cx:pt>
          <cx:pt idx="6109">165</cx:pt>
          <cx:pt idx="6110">156.80000000000001</cx:pt>
          <cx:pt idx="6111">132</cx:pt>
          <cx:pt idx="6112">110</cx:pt>
          <cx:pt idx="6113">23</cx:pt>
          <cx:pt idx="6114">440</cx:pt>
          <cx:pt idx="6115">228.37</cx:pt>
          <cx:pt idx="6116">132</cx:pt>
          <cx:pt idx="6117">396</cx:pt>
          <cx:pt idx="6118">38.5</cx:pt>
          <cx:pt idx="6119">91.349999999999994</cx:pt>
          <cx:pt idx="6120">230</cx:pt>
          <cx:pt idx="6121">57.5</cx:pt>
          <cx:pt idx="6122">99</cx:pt>
          <cx:pt idx="6123">89.599999999999994</cx:pt>
          <cx:pt idx="6124">165</cx:pt>
          <cx:pt idx="6125">275</cx:pt>
          <cx:pt idx="6126">231</cx:pt>
          <cx:pt idx="6127">132</cx:pt>
          <cx:pt idx="6128">99</cx:pt>
          <cx:pt idx="6129">132</cx:pt>
          <cx:pt idx="6130">231</cx:pt>
          <cx:pt idx="6131">231</cx:pt>
          <cx:pt idx="6132">396</cx:pt>
          <cx:pt idx="6133">66</cx:pt>
          <cx:pt idx="6134">132</cx:pt>
          <cx:pt idx="6135">16.5</cx:pt>
          <cx:pt idx="6136">33</cx:pt>
          <cx:pt idx="6137">33</cx:pt>
          <cx:pt idx="6138">89.599999999999994</cx:pt>
          <cx:pt idx="6139">70</cx:pt>
          <cx:pt idx="6140">132</cx:pt>
          <cx:pt idx="6141">110</cx:pt>
          <cx:pt idx="6142">132</cx:pt>
          <cx:pt idx="6143">504</cx:pt>
          <cx:pt idx="6144">198</cx:pt>
          <cx:pt idx="6145">627</cx:pt>
          <cx:pt idx="6146">99</cx:pt>
          <cx:pt idx="6147">198</cx:pt>
          <cx:pt idx="6148">264</cx:pt>
          <cx:pt idx="6149">132</cx:pt>
          <cx:pt idx="6150">132</cx:pt>
          <cx:pt idx="6151">168</cx:pt>
          <cx:pt idx="6152">168</cx:pt>
          <cx:pt idx="6153">168</cx:pt>
          <cx:pt idx="6154">168</cx:pt>
          <cx:pt idx="6155">132</cx:pt>
          <cx:pt idx="6156">132</cx:pt>
          <cx:pt idx="6157">198</cx:pt>
          <cx:pt idx="6158">132</cx:pt>
          <cx:pt idx="6159">168</cx:pt>
          <cx:pt idx="6160">99</cx:pt>
          <cx:pt idx="6161">198</cx:pt>
          <cx:pt idx="6162">16.5</cx:pt>
          <cx:pt idx="6163">297</cx:pt>
          <cx:pt idx="6164">99</cx:pt>
          <cx:pt idx="6165">297</cx:pt>
          <cx:pt idx="6166">132</cx:pt>
          <cx:pt idx="6167">228</cx:pt>
          <cx:pt idx="6168">132</cx:pt>
          <cx:pt idx="6169">715</cx:pt>
          <cx:pt idx="6170">440</cx:pt>
          <cx:pt idx="6171">46</cx:pt>
          <cx:pt idx="6172">25.370000000000001</cx:pt>
          <cx:pt idx="6173">49.5</cx:pt>
          <cx:pt idx="6174">70</cx:pt>
          <cx:pt idx="6175">184</cx:pt>
          <cx:pt idx="6176">93.150000000000006</cx:pt>
          <cx:pt idx="6177">60.890000000000001</cx:pt>
          <cx:pt idx="6178">33</cx:pt>
          <cx:pt idx="6179">138</cx:pt>
          <cx:pt idx="6180">49.5</cx:pt>
          <cx:pt idx="6181">715</cx:pt>
          <cx:pt idx="6182">49.5</cx:pt>
          <cx:pt idx="6183">33</cx:pt>
          <cx:pt idx="6184">16.5</cx:pt>
          <cx:pt idx="6185">49.5</cx:pt>
          <cx:pt idx="6186">112</cx:pt>
          <cx:pt idx="6187">23</cx:pt>
          <cx:pt idx="6188">14</cx:pt>
          <cx:pt idx="6189">440</cx:pt>
          <cx:pt idx="6190">92</cx:pt>
          <cx:pt idx="6191">92</cx:pt>
          <cx:pt idx="6192">60</cx:pt>
          <cx:pt idx="6193">275</cx:pt>
          <cx:pt idx="6194">440</cx:pt>
          <cx:pt idx="6195">16.5</cx:pt>
          <cx:pt idx="6196">100</cx:pt>
          <cx:pt idx="6197">184</cx:pt>
          <cx:pt idx="6198">55</cx:pt>
          <cx:pt idx="6199">275</cx:pt>
          <cx:pt idx="6200">16.5</cx:pt>
          <cx:pt idx="6201">660</cx:pt>
          <cx:pt idx="6202">33</cx:pt>
          <cx:pt idx="6203">16.5</cx:pt>
          <cx:pt idx="6204">33</cx:pt>
          <cx:pt idx="6205">16.5</cx:pt>
          <cx:pt idx="6206">60.07</cx:pt>
          <cx:pt idx="6207">33</cx:pt>
          <cx:pt idx="6208">16.5</cx:pt>
          <cx:pt idx="6209">70</cx:pt>
          <cx:pt idx="6210">49.5</cx:pt>
          <cx:pt idx="6211">16.5</cx:pt>
          <cx:pt idx="6212">70</cx:pt>
          <cx:pt idx="6213">16.5</cx:pt>
          <cx:pt idx="6214">440</cx:pt>
          <cx:pt idx="6215">440</cx:pt>
          <cx:pt idx="6216">71</cx:pt>
          <cx:pt idx="6217">275</cx:pt>
          <cx:pt idx="6218">275</cx:pt>
          <cx:pt idx="6219">75.599999999999994</cx:pt>
          <cx:pt idx="6220">16.5</cx:pt>
          <cx:pt idx="6221">72</cx:pt>
          <cx:pt idx="6222">23</cx:pt>
          <cx:pt idx="6223">136.5</cx:pt>
          <cx:pt idx="6224">33</cx:pt>
          <cx:pt idx="6225">220</cx:pt>
          <cx:pt idx="6226">34.5</cx:pt>
          <cx:pt idx="6227">116.72</cx:pt>
          <cx:pt idx="6228">80.5</cx:pt>
          <cx:pt idx="6229">16.5</cx:pt>
          <cx:pt idx="6230">33</cx:pt>
          <cx:pt idx="6231">429</cx:pt>
          <cx:pt idx="6232">440</cx:pt>
          <cx:pt idx="6233">33</cx:pt>
          <cx:pt idx="6234">33</cx:pt>
          <cx:pt idx="6235">33</cx:pt>
          <cx:pt idx="6236">330</cx:pt>
          <cx:pt idx="6237">23</cx:pt>
          <cx:pt idx="6238">46</cx:pt>
          <cx:pt idx="6239">16.5</cx:pt>
          <cx:pt idx="6240">50.75</cx:pt>
          <cx:pt idx="6241">46</cx:pt>
          <cx:pt idx="6242">179.19999999999999</cx:pt>
          <cx:pt idx="6243">179.19999999999999</cx:pt>
          <cx:pt idx="6244">92</cx:pt>
          <cx:pt idx="6245">89.599999999999994</cx:pt>
          <cx:pt idx="6246">180</cx:pt>
          <cx:pt idx="6247">49.5</cx:pt>
          <cx:pt idx="6248">180</cx:pt>
          <cx:pt idx="6249">182.69</cx:pt>
          <cx:pt idx="6250">91.349999999999994</cx:pt>
          <cx:pt idx="6251">151.19999999999999</cx:pt>
          <cx:pt idx="6252">75.599999999999994</cx:pt>
          <cx:pt idx="6253">33</cx:pt>
          <cx:pt idx="6254">46</cx:pt>
          <cx:pt idx="6255">49.5</cx:pt>
          <cx:pt idx="6256">33</cx:pt>
          <cx:pt idx="6257">112</cx:pt>
          <cx:pt idx="6258">75.599999999999994</cx:pt>
          <cx:pt idx="6259">150</cx:pt>
          <cx:pt idx="6260">82.400000000000006</cx:pt>
          <cx:pt idx="6261">33</cx:pt>
          <cx:pt idx="6262">16.5</cx:pt>
          <cx:pt idx="6263">52.5</cx:pt>
          <cx:pt idx="6264">182.69</cx:pt>
          <cx:pt idx="6265">275</cx:pt>
          <cx:pt idx="6266">105</cx:pt>
          <cx:pt idx="6267">70</cx:pt>
          <cx:pt idx="6268">46</cx:pt>
          <cx:pt idx="6269">103.5</cx:pt>
          <cx:pt idx="6270">46</cx:pt>
          <cx:pt idx="6271">275</cx:pt>
          <cx:pt idx="6272">49.5</cx:pt>
          <cx:pt idx="6273">23</cx:pt>
          <cx:pt idx="6274">440</cx:pt>
          <cx:pt idx="6275">275</cx:pt>
          <cx:pt idx="6276">31.050000000000001</cx:pt>
          <cx:pt idx="6277">440</cx:pt>
          <cx:pt idx="6278">46</cx:pt>
          <cx:pt idx="6279">23</cx:pt>
          <cx:pt idx="6280">23</cx:pt>
          <cx:pt idx="6281">880</cx:pt>
          <cx:pt idx="6282">33</cx:pt>
          <cx:pt idx="6283">264</cx:pt>
          <cx:pt idx="6284">275</cx:pt>
          <cx:pt idx="6285">360</cx:pt>
          <cx:pt idx="6286">68.659999999999997</cx:pt>
          <cx:pt idx="6287">160</cx:pt>
          <cx:pt idx="6288">16.5</cx:pt>
          <cx:pt idx="6289">70.030000000000001</cx:pt>
          <cx:pt idx="6290">35.009999999999998</cx:pt>
          <cx:pt idx="6291">16.5</cx:pt>
          <cx:pt idx="6292">198</cx:pt>
          <cx:pt idx="6293">440</cx:pt>
          <cx:pt idx="6294">16.5</cx:pt>
          <cx:pt idx="6295">274.38</cx:pt>
          <cx:pt idx="6296">138</cx:pt>
          <cx:pt idx="6297">115</cx:pt>
          <cx:pt idx="6298">33</cx:pt>
          <cx:pt idx="6299">440</cx:pt>
          <cx:pt idx="6300">115</cx:pt>
          <cx:pt idx="6301">69</cx:pt>
          <cx:pt idx="6302">180</cx:pt>
          <cx:pt idx="6303">38.5</cx:pt>
          <cx:pt idx="6304">100</cx:pt>
          <cx:pt idx="6305">360</cx:pt>
          <cx:pt idx="6306">360</cx:pt>
          <cx:pt idx="6307">275</cx:pt>
          <cx:pt idx="6308">33</cx:pt>
          <cx:pt idx="6309">46</cx:pt>
          <cx:pt idx="6310">33</cx:pt>
          <cx:pt idx="6311">30.449999999999999</cx:pt>
          <cx:pt idx="6312">92</cx:pt>
          <cx:pt idx="6313">82.5</cx:pt>
          <cx:pt idx="6314">92</cx:pt>
          <cx:pt idx="6315">440</cx:pt>
          <cx:pt idx="6316">360</cx:pt>
          <cx:pt idx="6317">33</cx:pt>
          <cx:pt idx="6318">70</cx:pt>
          <cx:pt idx="6319">16.5</cx:pt>
          <cx:pt idx="6320">16.5</cx:pt>
          <cx:pt idx="6321">180</cx:pt>
          <cx:pt idx="6322">360</cx:pt>
          <cx:pt idx="6323">46</cx:pt>
          <cx:pt idx="6324">46</cx:pt>
          <cx:pt idx="6325">274.38</cx:pt>
          <cx:pt idx="6326">33</cx:pt>
          <cx:pt idx="6327">46</cx:pt>
          <cx:pt idx="6328">16.5</cx:pt>
          <cx:pt idx="6329">275</cx:pt>
          <cx:pt idx="6330">440</cx:pt>
          <cx:pt idx="6331">115</cx:pt>
          <cx:pt idx="6332">70</cx:pt>
          <cx:pt idx="6333">23</cx:pt>
          <cx:pt idx="6334">16.5</cx:pt>
          <cx:pt idx="6335">16.5</cx:pt>
          <cx:pt idx="6336">440</cx:pt>
          <cx:pt idx="6337">33</cx:pt>
          <cx:pt idx="6338">16.5</cx:pt>
          <cx:pt idx="6339">46</cx:pt>
          <cx:pt idx="6340">112</cx:pt>
          <cx:pt idx="6341">49.5</cx:pt>
          <cx:pt idx="6342">100.8</cx:pt>
          <cx:pt idx="6343">115</cx:pt>
          <cx:pt idx="6344">275</cx:pt>
          <cx:pt idx="6345">33</cx:pt>
          <cx:pt idx="6346">33</cx:pt>
          <cx:pt idx="6347">198</cx:pt>
          <cx:pt idx="6348">33</cx:pt>
          <cx:pt idx="6349">16.5</cx:pt>
          <cx:pt idx="6350">73.340000000000003</cx:pt>
          <cx:pt idx="6351">36.539999999999999</cx:pt>
          <cx:pt idx="6352">100.8</cx:pt>
          <cx:pt idx="6353">210</cx:pt>
          <cx:pt idx="6354">91.349999999999994</cx:pt>
          <cx:pt idx="6355">140</cx:pt>
          <cx:pt idx="6356">46</cx:pt>
          <cx:pt idx="6357">540</cx:pt>
          <cx:pt idx="6358">180</cx:pt>
          <cx:pt idx="6359">2141.9400000000001</cx:pt>
          <cx:pt idx="6360">16.5</cx:pt>
          <cx:pt idx="6361">69</cx:pt>
          <cx:pt idx="6362">112</cx:pt>
          <cx:pt idx="6363">880</cx:pt>
          <cx:pt idx="6364">230</cx:pt>
          <cx:pt idx="6365">16.5</cx:pt>
          <cx:pt idx="6366">57.5</cx:pt>
          <cx:pt idx="6367">62.100000000000001</cx:pt>
          <cx:pt idx="6368">46</cx:pt>
          <cx:pt idx="6369">360</cx:pt>
          <cx:pt idx="6370">360</cx:pt>
          <cx:pt idx="6371">57.460000000000001</cx:pt>
          <cx:pt idx="6372">46</cx:pt>
          <cx:pt idx="6373">713.98000000000002</cx:pt>
          <cx:pt idx="6374">1320</cx:pt>
          <cx:pt idx="6375">275</cx:pt>
          <cx:pt idx="6376">46</cx:pt>
          <cx:pt idx="6377">46</cx:pt>
          <cx:pt idx="6378">440</cx:pt>
          <cx:pt idx="6379">34.5</cx:pt>
          <cx:pt idx="6380">16.5</cx:pt>
          <cx:pt idx="6381">16.5</cx:pt>
          <cx:pt idx="6382">33</cx:pt>
          <cx:pt idx="6383">33</cx:pt>
          <cx:pt idx="6384">16.5</cx:pt>
          <cx:pt idx="6385">274.38</cx:pt>
          <cx:pt idx="6386">33</cx:pt>
          <cx:pt idx="6387">16.5</cx:pt>
          <cx:pt idx="6388">33</cx:pt>
          <cx:pt idx="6389">33</cx:pt>
          <cx:pt idx="6390">44</cx:pt>
          <cx:pt idx="6391">16.5</cx:pt>
          <cx:pt idx="6392">33</cx:pt>
          <cx:pt idx="6393">145.59999999999999</cx:pt>
          <cx:pt idx="6394">16.5</cx:pt>
          <cx:pt idx="6395">16.5</cx:pt>
          <cx:pt idx="6396">120</cx:pt>
          <cx:pt idx="6397">33</cx:pt>
          <cx:pt idx="6398">16.5</cx:pt>
          <cx:pt idx="6399">16.5</cx:pt>
          <cx:pt idx="6400">250</cx:pt>
          <cx:pt idx="6401">16.5</cx:pt>
          <cx:pt idx="6402">16.5</cx:pt>
          <cx:pt idx="6403">16.5</cx:pt>
          <cx:pt idx="6404">31.59</cx:pt>
          <cx:pt idx="6405">31.59</cx:pt>
          <cx:pt idx="6406">89.599999999999994</cx:pt>
          <cx:pt idx="6407">33</cx:pt>
          <cx:pt idx="6408">66</cx:pt>
          <cx:pt idx="6409">49.5</cx:pt>
          <cx:pt idx="6410">33</cx:pt>
          <cx:pt idx="6411">72</cx:pt>
          <cx:pt idx="6412">16.5</cx:pt>
          <cx:pt idx="6413">88</cx:pt>
          <cx:pt idx="6414">62.100000000000001</cx:pt>
          <cx:pt idx="6415">38.5</cx:pt>
          <cx:pt idx="6416">16.5</cx:pt>
          <cx:pt idx="6417">23</cx:pt>
          <cx:pt idx="6418">89.599999999999994</cx:pt>
          <cx:pt idx="6419">46</cx:pt>
          <cx:pt idx="6420">64.189999999999998</cx:pt>
          <cx:pt idx="6421">57.5</cx:pt>
          <cx:pt idx="6422">138</cx:pt>
          <cx:pt idx="6423">23</cx:pt>
          <cx:pt idx="6424">23</cx:pt>
          <cx:pt idx="6425">198</cx:pt>
          <cx:pt idx="6426">198</cx:pt>
          <cx:pt idx="6427">69</cx:pt>
          <cx:pt idx="6428">114.94</cx:pt>
          <cx:pt idx="6429">80</cx:pt>
          <cx:pt idx="6430">140</cx:pt>
          <cx:pt idx="6431">460</cx:pt>
          <cx:pt idx="6432">30</cx:pt>
          <cx:pt idx="6433">89.599999999999994</cx:pt>
          <cx:pt idx="6434">72</cx:pt>
          <cx:pt idx="6435">224</cx:pt>
          <cx:pt idx="6436">92</cx:pt>
          <cx:pt idx="6437">62.100000000000001</cx:pt>
          <cx:pt idx="6438">34.5</cx:pt>
          <cx:pt idx="6439">92</cx:pt>
          <cx:pt idx="6440">115.09</cx:pt>
          <cx:pt idx="6441">132</cx:pt>
          <cx:pt idx="6442">70.439999999999998</cx:pt>
          <cx:pt idx="6443">396</cx:pt>
          <cx:pt idx="6444">154</cx:pt>
          <cx:pt idx="6445">23</cx:pt>
          <cx:pt idx="6446">103.5</cx:pt>
          <cx:pt idx="6447">67.200000000000003</cx:pt>
          <cx:pt idx="6448">67.200000000000003</cx:pt>
          <cx:pt idx="6449">250</cx:pt>
          <cx:pt idx="6450">34.5</cx:pt>
          <cx:pt idx="6451">250</cx:pt>
          <cx:pt idx="6452">110</cx:pt>
          <cx:pt idx="6453">250</cx:pt>
          <cx:pt idx="6454">250</cx:pt>
          <cx:pt idx="6455">250</cx:pt>
          <cx:pt idx="6456">250</cx:pt>
          <cx:pt idx="6457">250</cx:pt>
          <cx:pt idx="6458">250</cx:pt>
          <cx:pt idx="6459">250</cx:pt>
          <cx:pt idx="6460">297</cx:pt>
          <cx:pt idx="6461">250</cx:pt>
          <cx:pt idx="6462">250</cx:pt>
          <cx:pt idx="6463">57.5</cx:pt>
          <cx:pt idx="6464">250</cx:pt>
          <cx:pt idx="6465">250</cx:pt>
          <cx:pt idx="6466">250</cx:pt>
          <cx:pt idx="6467">250</cx:pt>
          <cx:pt idx="6468">250</cx:pt>
          <cx:pt idx="6469">250</cx:pt>
          <cx:pt idx="6470">250</cx:pt>
          <cx:pt idx="6471">250</cx:pt>
          <cx:pt idx="6472">112</cx:pt>
          <cx:pt idx="6473">250</cx:pt>
          <cx:pt idx="6474">84</cx:pt>
          <cx:pt idx="6475">84</cx:pt>
          <cx:pt idx="6476">138</cx:pt>
          <cx:pt idx="6477">259.19999999999999</cx:pt>
          <cx:pt idx="6478">112</cx:pt>
          <cx:pt idx="6479">67.200000000000003</cx:pt>
          <cx:pt idx="6480">145.59999999999999</cx:pt>
          <cx:pt idx="6481">112</cx:pt>
          <cx:pt idx="6482">46</cx:pt>
          <cx:pt idx="6483">201.59999999999999</cx:pt>
          <cx:pt idx="6484">86.269999999999996</cx:pt>
          <cx:pt idx="6485">110</cx:pt>
          <cx:pt idx="6486">138</cx:pt>
          <cx:pt idx="6487">51.490000000000002</cx:pt>
          <cx:pt idx="6488">34.5</cx:pt>
          <cx:pt idx="6489">69</cx:pt>
          <cx:pt idx="6490">23</cx:pt>
          <cx:pt idx="6491">57.5</cx:pt>
          <cx:pt idx="6492">330</cx:pt>
          <cx:pt idx="6493">280</cx:pt>
          <cx:pt idx="6494">46</cx:pt>
          <cx:pt idx="6495">23</cx:pt>
          <cx:pt idx="6496">110</cx:pt>
          <cx:pt idx="6497">134.40000000000001</cx:pt>
          <cx:pt idx="6498">112</cx:pt>
          <cx:pt idx="6499">184</cx:pt>
          <cx:pt idx="6500">46</cx:pt>
          <cx:pt idx="6501">69</cx:pt>
          <cx:pt idx="6502">23</cx:pt>
          <cx:pt idx="6503">89.599999999999994</cx:pt>
          <cx:pt idx="6504">138</cx:pt>
          <cx:pt idx="6505">80</cx:pt>
          <cx:pt idx="6506">92</cx:pt>
          <cx:pt idx="6507">224</cx:pt>
          <cx:pt idx="6508">112</cx:pt>
          <cx:pt idx="6509">242</cx:pt>
          <cx:pt idx="6510">23</cx:pt>
          <cx:pt idx="6511">190.40000000000001</cx:pt>
          <cx:pt idx="6512">224</cx:pt>
          <cx:pt idx="6513">69</cx:pt>
          <cx:pt idx="6514">138</cx:pt>
          <cx:pt idx="6515">360</cx:pt>
          <cx:pt idx="6516">67.200000000000003</cx:pt>
          <cx:pt idx="6517">112</cx:pt>
          <cx:pt idx="6518">69</cx:pt>
          <cx:pt idx="6519">67.200000000000003</cx:pt>
          <cx:pt idx="6520">67.200000000000003</cx:pt>
          <cx:pt idx="6521">78.400000000000006</cx:pt>
          <cx:pt idx="6522">89.599999999999994</cx:pt>
          <cx:pt idx="6523">46</cx:pt>
          <cx:pt idx="6524">46</cx:pt>
          <cx:pt idx="6525">67.200000000000003</cx:pt>
          <cx:pt idx="6526">134.40000000000001</cx:pt>
          <cx:pt idx="6527">134.40000000000001</cx:pt>
          <cx:pt idx="6528">67.200000000000003</cx:pt>
          <cx:pt idx="6529">172.5</cx:pt>
          <cx:pt idx="6530">172.5</cx:pt>
          <cx:pt idx="6531">88</cx:pt>
          <cx:pt idx="6532">112</cx:pt>
          <cx:pt idx="6533">112</cx:pt>
          <cx:pt idx="6534">112</cx:pt>
          <cx:pt idx="6535">190.40000000000001</cx:pt>
          <cx:pt idx="6536">190.40000000000001</cx:pt>
          <cx:pt idx="6537">190.40000000000001</cx:pt>
          <cx:pt idx="6538">190.40000000000001</cx:pt>
          <cx:pt idx="6539">190.40000000000001</cx:pt>
          <cx:pt idx="6540">231</cx:pt>
          <cx:pt idx="6541">122.53</cx:pt>
          <cx:pt idx="6542">190.40000000000001</cx:pt>
          <cx:pt idx="6543">190.40000000000001</cx:pt>
          <cx:pt idx="6544">92</cx:pt>
          <cx:pt idx="6545">67.200000000000003</cx:pt>
          <cx:pt idx="6546">67.200000000000003</cx:pt>
          <cx:pt idx="6547">112</cx:pt>
          <cx:pt idx="6548">100.8</cx:pt>
          <cx:pt idx="6549">88</cx:pt>
          <cx:pt idx="6550">111.65000000000001</cx:pt>
          <cx:pt idx="6551">86.269999999999996</cx:pt>
          <cx:pt idx="6552">78.400000000000006</cx:pt>
          <cx:pt idx="6553">112</cx:pt>
          <cx:pt idx="6554">112.86</cx:pt>
          <cx:pt idx="6555">78.400000000000006</cx:pt>
          <cx:pt idx="6556">313.60000000000002</cx:pt>
          <cx:pt idx="6557">134.40000000000001</cx:pt>
          <cx:pt idx="6558">224</cx:pt>
          <cx:pt idx="6559">115</cx:pt>
          <cx:pt idx="6560">179.19999999999999</cx:pt>
          <cx:pt idx="6561">75.599999999999994</cx:pt>
          <cx:pt idx="6562">53</cx:pt>
          <cx:pt idx="6563">100.8</cx:pt>
          <cx:pt idx="6564">57.5</cx:pt>
          <cx:pt idx="6565">67.200000000000003</cx:pt>
          <cx:pt idx="6566">57.5</cx:pt>
          <cx:pt idx="6567">88</cx:pt>
          <cx:pt idx="6568">23</cx:pt>
          <cx:pt idx="6569">160</cx:pt>
          <cx:pt idx="6570">80</cx:pt>
          <cx:pt idx="6571">112</cx:pt>
          <cx:pt idx="6572">112</cx:pt>
          <cx:pt idx="6573">179.19999999999999</cx:pt>
          <cx:pt idx="6574">58.359999999999999</cx:pt>
          <cx:pt idx="6575">209</cx:pt>
          <cx:pt idx="6576">84</cx:pt>
          <cx:pt idx="6577">69</cx:pt>
          <cx:pt idx="6578">160</cx:pt>
          <cx:pt idx="6579">88</cx:pt>
          <cx:pt idx="6580">110</cx:pt>
          <cx:pt idx="6581">78.400000000000006</cx:pt>
          <cx:pt idx="6582">67.200000000000003</cx:pt>
          <cx:pt idx="6583">89.599999999999994</cx:pt>
          <cx:pt idx="6584">23</cx:pt>
          <cx:pt idx="6585">53</cx:pt>
          <cx:pt idx="6586">302.39999999999998</cx:pt>
          <cx:pt idx="6587">224</cx:pt>
          <cx:pt idx="6588">112</cx:pt>
          <cx:pt idx="6589">112</cx:pt>
          <cx:pt idx="6590">44.799999999999997</cx:pt>
          <cx:pt idx="6591">69</cx:pt>
          <cx:pt idx="6592">112</cx:pt>
          <cx:pt idx="6593">179.19999999999999</cx:pt>
          <cx:pt idx="6594">112</cx:pt>
          <cx:pt idx="6595">302.39999999999998</cx:pt>
          <cx:pt idx="6596">46</cx:pt>
          <cx:pt idx="6597">112</cx:pt>
          <cx:pt idx="6598">69</cx:pt>
          <cx:pt idx="6599">34.329999999999998</cx:pt>
          <cx:pt idx="6600">156.80000000000001</cx:pt>
          <cx:pt idx="6601">73.069999999999993</cx:pt>
          <cx:pt idx="6602">34.5</cx:pt>
          <cx:pt idx="6603">62.100000000000001</cx:pt>
          <cx:pt idx="6604">92</cx:pt>
          <cx:pt idx="6605">57.5</cx:pt>
          <cx:pt idx="6606">78.400000000000006</cx:pt>
          <cx:pt idx="6607">186.30000000000001</cx:pt>
          <cx:pt idx="6608">15</cx:pt>
          <cx:pt idx="6609">69</cx:pt>
          <cx:pt idx="6610">23</cx:pt>
          <cx:pt idx="6611">44.799999999999997</cx:pt>
          <cx:pt idx="6612">80.5</cx:pt>
          <cx:pt idx="6613">104.13</cx:pt>
          <cx:pt idx="6614">23.350000000000001</cx:pt>
          <cx:pt idx="6615">190.40000000000001</cx:pt>
          <cx:pt idx="6616">92</cx:pt>
          <cx:pt idx="6617">250</cx:pt>
          <cx:pt idx="6618">23.68</cx:pt>
          <cx:pt idx="6619">89.599999999999994</cx:pt>
          <cx:pt idx="6620">23</cx:pt>
          <cx:pt idx="6621">57.460000000000001</cx:pt>
          <cx:pt idx="6622">121</cx:pt>
          <cx:pt idx="6623">134.40000000000001</cx:pt>
          <cx:pt idx="6624">26.5</cx:pt>
          <cx:pt idx="6625">121</cx:pt>
          <cx:pt idx="6626">89.599999999999994</cx:pt>
          <cx:pt idx="6627">67.200000000000003</cx:pt>
          <cx:pt idx="6628">176</cx:pt>
          <cx:pt idx="6629">134.40000000000001</cx:pt>
          <cx:pt idx="6630">70</cx:pt>
          <cx:pt idx="6631">89.599999999999994</cx:pt>
          <cx:pt idx="6632">201.59999999999999</cx:pt>
          <cx:pt idx="6633">134.40000000000001</cx:pt>
          <cx:pt idx="6634">110</cx:pt>
          <cx:pt idx="6635">110</cx:pt>
          <cx:pt idx="6636">112</cx:pt>
          <cx:pt idx="6637">100</cx:pt>
          <cx:pt idx="6638">67.200000000000003</cx:pt>
          <cx:pt idx="6639">134.40000000000001</cx:pt>
          <cx:pt idx="6640">123.58</cx:pt>
          <cx:pt idx="6641">57.5</cx:pt>
          <cx:pt idx="6642">67.200000000000003</cx:pt>
          <cx:pt idx="6643">160</cx:pt>
          <cx:pt idx="6644">44.799999999999997</cx:pt>
          <cx:pt idx="6645">46</cx:pt>
          <cx:pt idx="6646">100.8</cx:pt>
          <cx:pt idx="6647">132</cx:pt>
          <cx:pt idx="6648">112</cx:pt>
          <cx:pt idx="6649">112</cx:pt>
          <cx:pt idx="6650">110</cx:pt>
          <cx:pt idx="6651">112</cx:pt>
          <cx:pt idx="6652">112</cx:pt>
          <cx:pt idx="6653">134.40000000000001</cx:pt>
          <cx:pt idx="6654">69</cx:pt>
          <cx:pt idx="6655">112</cx:pt>
          <cx:pt idx="6656">112</cx:pt>
          <cx:pt idx="6657">57.5</cx:pt>
          <cx:pt idx="6658">103.5</cx:pt>
          <cx:pt idx="6659">120</cx:pt>
          <cx:pt idx="6660">165</cx:pt>
          <cx:pt idx="6661">264</cx:pt>
          <cx:pt idx="6662">112</cx:pt>
          <cx:pt idx="6663">112</cx:pt>
          <cx:pt idx="6664">253</cx:pt>
          <cx:pt idx="6665">190.40000000000001</cx:pt>
          <cx:pt idx="6666">69</cx:pt>
          <cx:pt idx="6667">38.5</cx:pt>
          <cx:pt idx="6668">100.8</cx:pt>
          <cx:pt idx="6669">23</cx:pt>
          <cx:pt idx="6670">44</cx:pt>
          <cx:pt idx="6671">112</cx:pt>
          <cx:pt idx="6672">67.200000000000003</cx:pt>
          <cx:pt idx="6673">25.960000000000001</cx:pt>
          <cx:pt idx="6674">34.5</cx:pt>
          <cx:pt idx="6675">112</cx:pt>
          <cx:pt idx="6676">26.5</cx:pt>
          <cx:pt idx="6677">92</cx:pt>
          <cx:pt idx="6678">69</cx:pt>
          <cx:pt idx="6679">112</cx:pt>
          <cx:pt idx="6680">31.050000000000001</cx:pt>
          <cx:pt idx="6681">132</cx:pt>
          <cx:pt idx="6682">35.229999999999997</cx:pt>
          <cx:pt idx="6683">23</cx:pt>
          <cx:pt idx="6684">80.5</cx:pt>
          <cx:pt idx="6685">100.8</cx:pt>
          <cx:pt idx="6686">75.519999999999996</cx:pt>
          <cx:pt idx="6687">506</cx:pt>
          <cx:pt idx="6688">89.599999999999994</cx:pt>
          <cx:pt idx="6689">62.100000000000001</cx:pt>
          <cx:pt idx="6690">179.19999999999999</cx:pt>
          <cx:pt idx="6691">201.59999999999999</cx:pt>
          <cx:pt idx="6692">80.5</cx:pt>
          <cx:pt idx="6693">70</cx:pt>
          <cx:pt idx="6694">70</cx:pt>
          <cx:pt idx="6695">99</cx:pt>
          <cx:pt idx="6696">201.59999999999999</cx:pt>
          <cx:pt idx="6697">53</cx:pt>
          <cx:pt idx="6698">46</cx:pt>
          <cx:pt idx="6699">89.599999999999994</cx:pt>
          <cx:pt idx="6700">100.48</cx:pt>
          <cx:pt idx="6701">34.5</cx:pt>
          <cx:pt idx="6702">57.5</cx:pt>
          <cx:pt idx="6703">112</cx:pt>
          <cx:pt idx="6704">110</cx:pt>
          <cx:pt idx="6705">67.5</cx:pt>
          <cx:pt idx="6706">138</cx:pt>
          <cx:pt idx="6707">179.19999999999999</cx:pt>
          <cx:pt idx="6708">103.5</cx:pt>
          <cx:pt idx="6709">80.5</cx:pt>
          <cx:pt idx="6710">78.400000000000006</cx:pt>
          <cx:pt idx="6711">75.519999999999996</cx:pt>
          <cx:pt idx="6712">440</cx:pt>
          <cx:pt idx="6713">92</cx:pt>
          <cx:pt idx="6714">220</cx:pt>
          <cx:pt idx="6715">46</cx:pt>
          <cx:pt idx="6716">57.5</cx:pt>
          <cx:pt idx="6717">210</cx:pt>
          <cx:pt idx="6718">69</cx:pt>
          <cx:pt idx="6719">88</cx:pt>
          <cx:pt idx="6720">69</cx:pt>
          <cx:pt idx="6721">52.07</cx:pt>
          <cx:pt idx="6722">224</cx:pt>
          <cx:pt idx="6723">44</cx:pt>
          <cx:pt idx="6724">44</cx:pt>
          <cx:pt idx="6725">44.799999999999997</cx:pt>
          <cx:pt idx="6726">112</cx:pt>
          <cx:pt idx="6727">70</cx:pt>
          <cx:pt idx="6728">165</cx:pt>
          <cx:pt idx="6729">103.5</cx:pt>
          <cx:pt idx="6730">19.739999999999998</cx:pt>
          <cx:pt idx="6731">100</cx:pt>
          <cx:pt idx="6732">100</cx:pt>
          <cx:pt idx="6733">32.100000000000001</cx:pt>
          <cx:pt idx="6734">220</cx:pt>
          <cx:pt idx="6735">110</cx:pt>
          <cx:pt idx="6736">280</cx:pt>
          <cx:pt idx="6737">291.19999999999999</cx:pt>
          <cx:pt idx="6738">84</cx:pt>
          <cx:pt idx="6739">62.100000000000001</cx:pt>
          <cx:pt idx="6740">121</cx:pt>
          <cx:pt idx="6741">93.150000000000006</cx:pt>
          <cx:pt idx="6742">67.200000000000003</cx:pt>
          <cx:pt idx="6743">34.5</cx:pt>
          <cx:pt idx="6744">92</cx:pt>
          <cx:pt idx="6745">34.5</cx:pt>
          <cx:pt idx="6746">34.5</cx:pt>
          <cx:pt idx="6747">114.94</cx:pt>
          <cx:pt idx="6748">57.460000000000001</cx:pt>
          <cx:pt idx="6749">114.94</cx:pt>
          <cx:pt idx="6750">67.200000000000003</cx:pt>
          <cx:pt idx="6751">121</cx:pt>
          <cx:pt idx="6752">100.48</cx:pt>
          <cx:pt idx="6753">121</cx:pt>
          <cx:pt idx="6754">92</cx:pt>
          <cx:pt idx="6755">155.25</cx:pt>
          <cx:pt idx="6756">345</cx:pt>
          <cx:pt idx="6757">112</cx:pt>
          <cx:pt idx="6758">100.8</cx:pt>
          <cx:pt idx="6759">53</cx:pt>
          <cx:pt idx="6760">23</cx:pt>
          <cx:pt idx="6761">89.599999999999994</cx:pt>
          <cx:pt idx="6762">89.599999999999994</cx:pt>
          <cx:pt idx="6763">31.050000000000001</cx:pt>
          <cx:pt idx="6764">22.649999999999999</cx:pt>
          <cx:pt idx="6765">17.239999999999998</cx:pt>
          <cx:pt idx="6766">22.649999999999999</cx:pt>
          <cx:pt idx="6767">5</cx:pt>
          <cx:pt idx="6768">17.239999999999998</cx:pt>
          <cx:pt idx="6769">17.239999999999998</cx:pt>
          <cx:pt idx="6770">17.239999999999998</cx:pt>
          <cx:pt idx="6771">55</cx:pt>
          <cx:pt idx="6772">23</cx:pt>
          <cx:pt idx="6773">83</cx:pt>
          <cx:pt idx="6774">64.189999999999998</cx:pt>
          <cx:pt idx="6775">138</cx:pt>
          <cx:pt idx="6776">69</cx:pt>
          <cx:pt idx="6777">380.80000000000001</cx:pt>
          <cx:pt idx="6778">210</cx:pt>
          <cx:pt idx="6779">341</cx:pt>
          <cx:pt idx="6780">100.8</cx:pt>
          <cx:pt idx="6781">20</cx:pt>
          <cx:pt idx="6782">189.75</cx:pt>
          <cx:pt idx="6783">84</cx:pt>
          <cx:pt idx="6784">89.599999999999994</cx:pt>
          <cx:pt idx="6785">49.5</cx:pt>
          <cx:pt idx="6786">70</cx:pt>
          <cx:pt idx="6787">69</cx:pt>
          <cx:pt idx="6788">224</cx:pt>
          <cx:pt idx="6789">336</cx:pt>
          <cx:pt idx="6790">17.16</cx:pt>
          <cx:pt idx="6791">84</cx:pt>
          <cx:pt idx="6792">84</cx:pt>
          <cx:pt idx="6793">5</cx:pt>
          <cx:pt idx="6794">15</cx:pt>
          <cx:pt idx="6795">15</cx:pt>
          <cx:pt idx="6796">20</cx:pt>
          <cx:pt idx="6797">70</cx:pt>
          <cx:pt idx="6798">20</cx:pt>
          <cx:pt idx="6799">15</cx:pt>
          <cx:pt idx="6800">20</cx:pt>
          <cx:pt idx="6801">10</cx:pt>
          <cx:pt idx="6802">15</cx:pt>
          <cx:pt idx="6803">20</cx:pt>
          <cx:pt idx="6804">235.19999999999999</cx:pt>
          <cx:pt idx="6805">5</cx:pt>
          <cx:pt idx="6806">25</cx:pt>
          <cx:pt idx="6807">10</cx:pt>
          <cx:pt idx="6808">10</cx:pt>
          <cx:pt idx="6809">5</cx:pt>
          <cx:pt idx="6810">10</cx:pt>
          <cx:pt idx="6811">46.689999999999998</cx:pt>
          <cx:pt idx="6812">10</cx:pt>
          <cx:pt idx="6813">57.5</cx:pt>
          <cx:pt idx="6814">10</cx:pt>
          <cx:pt idx="6815">25</cx:pt>
          <cx:pt idx="6816">179.19999999999999</cx:pt>
          <cx:pt idx="6817">5</cx:pt>
          <cx:pt idx="6818">69</cx:pt>
          <cx:pt idx="6819">10</cx:pt>
          <cx:pt idx="6820">20</cx:pt>
          <cx:pt idx="6821">70</cx:pt>
          <cx:pt idx="6822">10</cx:pt>
          <cx:pt idx="6823">115</cx:pt>
          <cx:pt idx="6824">126.5</cx:pt>
          <cx:pt idx="6825">30</cx:pt>
          <cx:pt idx="6826">10</cx:pt>
          <cx:pt idx="6827">10</cx:pt>
          <cx:pt idx="6828">235.19999999999999</cx:pt>
          <cx:pt idx="6829">20</cx:pt>
          <cx:pt idx="6830">10</cx:pt>
          <cx:pt idx="6831">15</cx:pt>
          <cx:pt idx="6832">448</cx:pt>
          <cx:pt idx="6833">31.59</cx:pt>
          <cx:pt idx="6834">15</cx:pt>
          <cx:pt idx="6835">83</cx:pt>
          <cx:pt idx="6836">156.80000000000001</cx:pt>
          <cx:pt idx="6837">10</cx:pt>
          <cx:pt idx="6838">20</cx:pt>
          <cx:pt idx="6839">10</cx:pt>
          <cx:pt idx="6840">69</cx:pt>
          <cx:pt idx="6841">153</cx:pt>
          <cx:pt idx="6842">44.799999999999997</cx:pt>
          <cx:pt idx="6843">145.59999999999999</cx:pt>
          <cx:pt idx="6844">30</cx:pt>
          <cx:pt idx="6845">20</cx:pt>
          <cx:pt idx="6846">57.5</cx:pt>
          <cx:pt idx="6847">70</cx:pt>
          <cx:pt idx="6848">20</cx:pt>
          <cx:pt idx="6849">224</cx:pt>
          <cx:pt idx="6850">73.340000000000003</cx:pt>
          <cx:pt idx="6851">70</cx:pt>
          <cx:pt idx="6852">15</cx:pt>
          <cx:pt idx="6853">57.5</cx:pt>
          <cx:pt idx="6854">20</cx:pt>
          <cx:pt idx="6855">34.5</cx:pt>
          <cx:pt idx="6856">71.049999999999997</cx:pt>
          <cx:pt idx="6857">23</cx:pt>
          <cx:pt idx="6858">15</cx:pt>
          <cx:pt idx="6859">25</cx:pt>
          <cx:pt idx="6860">15</cx:pt>
          <cx:pt idx="6861">20</cx:pt>
          <cx:pt idx="6862">40</cx:pt>
          <cx:pt idx="6863">55.82</cx:pt>
          <cx:pt idx="6864">134.40000000000001</cx:pt>
          <cx:pt idx="6865">25</cx:pt>
          <cx:pt idx="6866">89.599999999999994</cx:pt>
          <cx:pt idx="6867">225</cx:pt>
          <cx:pt idx="6868">49.5</cx:pt>
          <cx:pt idx="6869">15</cx:pt>
          <cx:pt idx="6870">35</cx:pt>
          <cx:pt idx="6871">5</cx:pt>
          <cx:pt idx="6872">15</cx:pt>
          <cx:pt idx="6873">15</cx:pt>
          <cx:pt idx="6874">10</cx:pt>
          <cx:pt idx="6875">166</cx:pt>
          <cx:pt idx="6876">10</cx:pt>
          <cx:pt idx="6877">17.239999999999998</cx:pt>
          <cx:pt idx="6878">17.239999999999998</cx:pt>
          <cx:pt idx="6879">17.239999999999998</cx:pt>
          <cx:pt idx="6880">17.239999999999998</cx:pt>
          <cx:pt idx="6881">17.239999999999998</cx:pt>
          <cx:pt idx="6882">230</cx:pt>
          <cx:pt idx="6883">17.239999999999998</cx:pt>
          <cx:pt idx="6884">25</cx:pt>
          <cx:pt idx="6885">17.239999999999998</cx:pt>
          <cx:pt idx="6886">17.239999999999998</cx:pt>
          <cx:pt idx="6887">5</cx:pt>
          <cx:pt idx="6888">103.5</cx:pt>
          <cx:pt idx="6889">84</cx:pt>
          <cx:pt idx="6890">10</cx:pt>
          <cx:pt idx="6891">89.599999999999994</cx:pt>
          <cx:pt idx="6892">165</cx:pt>
          <cx:pt idx="6893">46</cx:pt>
          <cx:pt idx="6894">5</cx:pt>
          <cx:pt idx="6895">69</cx:pt>
          <cx:pt idx="6896">30</cx:pt>
          <cx:pt idx="6897">675</cx:pt>
          <cx:pt idx="6898">23</cx:pt>
          <cx:pt idx="6899">69</cx:pt>
          <cx:pt idx="6900">10</cx:pt>
          <cx:pt idx="6901">20</cx:pt>
          <cx:pt idx="6902">20</cx:pt>
          <cx:pt idx="6903">30</cx:pt>
          <cx:pt idx="6904">46</cx:pt>
          <cx:pt idx="6905">302.39999999999998</cx:pt>
          <cx:pt idx="6906">138</cx:pt>
          <cx:pt idx="6907">100.8</cx:pt>
          <cx:pt idx="6908">89.599999999999994</cx:pt>
          <cx:pt idx="6909">156.80000000000001</cx:pt>
          <cx:pt idx="6910">92</cx:pt>
          <cx:pt idx="6911">95.909999999999997</cx:pt>
          <cx:pt idx="6912">374</cx:pt>
          <cx:pt idx="6913">103.5</cx:pt>
          <cx:pt idx="6914">46</cx:pt>
          <cx:pt idx="6915">224</cx:pt>
          <cx:pt idx="6916">62.100000000000001</cx:pt>
          <cx:pt idx="6917">224</cx:pt>
          <cx:pt idx="6918">23</cx:pt>
          <cx:pt idx="6919">166</cx:pt>
          <cx:pt idx="6920">66</cx:pt>
          <cx:pt idx="6921">110</cx:pt>
          <cx:pt idx="6922">330</cx:pt>
          <cx:pt idx="6923">5</cx:pt>
          <cx:pt idx="6924">70</cx:pt>
          <cx:pt idx="6925">10</cx:pt>
          <cx:pt idx="6926">100.48</cx:pt>
          <cx:pt idx="6927">70</cx:pt>
          <cx:pt idx="6928">34.5</cx:pt>
          <cx:pt idx="6929">560</cx:pt>
          <cx:pt idx="6930">280</cx:pt>
          <cx:pt idx="6931">66</cx:pt>
          <cx:pt idx="6932">57.5</cx:pt>
          <cx:pt idx="6933">268.80000000000001</cx:pt>
          <cx:pt idx="6934">89.599999999999994</cx:pt>
          <cx:pt idx="6935">34.5</cx:pt>
          <cx:pt idx="6936">195.5</cx:pt>
          <cx:pt idx="6937">20</cx:pt>
          <cx:pt idx="6938">10</cx:pt>
          <cx:pt idx="6939">154</cx:pt>
          <cx:pt idx="6940">224</cx:pt>
          <cx:pt idx="6941">46.689999999999998</cx:pt>
          <cx:pt idx="6942">40</cx:pt>
          <cx:pt idx="6943">166</cx:pt>
          <cx:pt idx="6944">20</cx:pt>
          <cx:pt idx="6945">200</cx:pt>
          <cx:pt idx="6946">69</cx:pt>
          <cx:pt idx="6947">35.530000000000001</cx:pt>
          <cx:pt idx="6948">20</cx:pt>
          <cx:pt idx="6949">363</cx:pt>
          <cx:pt idx="6950">43</cx:pt>
          <cx:pt idx="6951">15</cx:pt>
          <cx:pt idx="6952">20</cx:pt>
          <cx:pt idx="6953">46</cx:pt>
          <cx:pt idx="6954">10</cx:pt>
          <cx:pt idx="6955">35</cx:pt>
          <cx:pt idx="6956">110</cx:pt>
          <cx:pt idx="6957">280</cx:pt>
          <cx:pt idx="6958">66</cx:pt>
          <cx:pt idx="6959">70.400000000000006</cx:pt>
          <cx:pt idx="6960">187</cx:pt>
          <cx:pt idx="6961">280</cx:pt>
          <cx:pt idx="6962">78.400000000000006</cx:pt>
          <cx:pt idx="6963">89.599999999999994</cx:pt>
          <cx:pt idx="6964">35</cx:pt>
          <cx:pt idx="6965">44</cx:pt>
          <cx:pt idx="6966">187</cx:pt>
          <cx:pt idx="6967">38.5</cx:pt>
          <cx:pt idx="6968">58.780000000000001</cx:pt>
          <cx:pt idx="6969">30</cx:pt>
          <cx:pt idx="6970">10</cx:pt>
          <cx:pt idx="6971">465</cx:pt>
          <cx:pt idx="6972">15</cx:pt>
          <cx:pt idx="6973">10</cx:pt>
          <cx:pt idx="6974">23</cx:pt>
          <cx:pt idx="6975">20</cx:pt>
          <cx:pt idx="6976">92</cx:pt>
          <cx:pt idx="6977">63.25</cx:pt>
          <cx:pt idx="6978">112</cx:pt>
          <cx:pt idx="6979">20</cx:pt>
          <cx:pt idx="6980">89.599999999999994</cx:pt>
          <cx:pt idx="6981">63.939999999999998</cx:pt>
          <cx:pt idx="6982">57.5</cx:pt>
          <cx:pt idx="6983">20</cx:pt>
          <cx:pt idx="6984">138</cx:pt>
          <cx:pt idx="6985">88</cx:pt>
          <cx:pt idx="6986">145.59999999999999</cx:pt>
          <cx:pt idx="6987">126.5</cx:pt>
          <cx:pt idx="6988">10</cx:pt>
          <cx:pt idx="6989">89.599999999999994</cx:pt>
          <cx:pt idx="6990">40</cx:pt>
          <cx:pt idx="6991">110</cx:pt>
          <cx:pt idx="6992">20</cx:pt>
          <cx:pt idx="6993">20</cx:pt>
          <cx:pt idx="6994">179.19999999999999</cx:pt>
          <cx:pt idx="6995">187</cx:pt>
          <cx:pt idx="6996">110</cx:pt>
          <cx:pt idx="6997">66</cx:pt>
          <cx:pt idx="6998">80.5</cx:pt>
          <cx:pt idx="6999">132</cx:pt>
          <cx:pt idx="7000">23</cx:pt>
          <cx:pt idx="7001">10</cx:pt>
          <cx:pt idx="7002">66</cx:pt>
          <cx:pt idx="7003">100.8</cx:pt>
          <cx:pt idx="7004">37.420000000000002</cx:pt>
          <cx:pt idx="7005">13.99</cx:pt>
          <cx:pt idx="7006">13.99</cx:pt>
          <cx:pt idx="7007">13.99</cx:pt>
          <cx:pt idx="7008">13.99</cx:pt>
          <cx:pt idx="7009">46.689999999999998</cx:pt>
          <cx:pt idx="7010">13.99</cx:pt>
          <cx:pt idx="7011">13.99</cx:pt>
          <cx:pt idx="7012">10</cx:pt>
          <cx:pt idx="7013">154</cx:pt>
          <cx:pt idx="7014">95.200000000000003</cx:pt>
          <cx:pt idx="7015">110</cx:pt>
          <cx:pt idx="7016">34.5</cx:pt>
          <cx:pt idx="7017">20</cx:pt>
          <cx:pt idx="7018">112</cx:pt>
          <cx:pt idx="7019">84</cx:pt>
          <cx:pt idx="7020">184</cx:pt>
          <cx:pt idx="7021">10</cx:pt>
          <cx:pt idx="7022">100.8</cx:pt>
          <cx:pt idx="7023">69</cx:pt>
          <cx:pt idx="7024">23</cx:pt>
          <cx:pt idx="7025">138</cx:pt>
          <cx:pt idx="7026">84</cx:pt>
          <cx:pt idx="7027">15</cx:pt>
          <cx:pt idx="7028">23</cx:pt>
          <cx:pt idx="7029">69</cx:pt>
          <cx:pt idx="7030">176</cx:pt>
          <cx:pt idx="7031">40</cx:pt>
          <cx:pt idx="7032">89.599999999999994</cx:pt>
          <cx:pt idx="7033">20</cx:pt>
          <cx:pt idx="7034">34.5</cx:pt>
          <cx:pt idx="7035">23</cx:pt>
          <cx:pt idx="7036">129.59999999999999</cx:pt>
          <cx:pt idx="7037">112</cx:pt>
          <cx:pt idx="7038">138</cx:pt>
          <cx:pt idx="7039">112</cx:pt>
          <cx:pt idx="7040">20</cx:pt>
          <cx:pt idx="7041">25</cx:pt>
          <cx:pt idx="7042">112</cx:pt>
          <cx:pt idx="7043">112</cx:pt>
          <cx:pt idx="7044">660</cx:pt>
          <cx:pt idx="7045">67.200000000000003</cx:pt>
          <cx:pt idx="7046">112</cx:pt>
          <cx:pt idx="7047">66</cx:pt>
          <cx:pt idx="7048">25</cx:pt>
          <cx:pt idx="7049">112</cx:pt>
          <cx:pt idx="7050">115</cx:pt>
          <cx:pt idx="7051">89.599999999999994</cx:pt>
          <cx:pt idx="7052">23</cx:pt>
          <cx:pt idx="7053">69</cx:pt>
          <cx:pt idx="7054">121</cx:pt>
          <cx:pt idx="7055">121</cx:pt>
          <cx:pt idx="7056">67.200000000000003</cx:pt>
          <cx:pt idx="7057">138</cx:pt>
          <cx:pt idx="7058">67.200000000000003</cx:pt>
          <cx:pt idx="7059">10</cx:pt>
          <cx:pt idx="7060">165</cx:pt>
          <cx:pt idx="7061">121</cx:pt>
          <cx:pt idx="7062">20</cx:pt>
          <cx:pt idx="7063">112</cx:pt>
          <cx:pt idx="7064">15</cx:pt>
          <cx:pt idx="7065">92</cx:pt>
          <cx:pt idx="7066">220</cx:pt>
          <cx:pt idx="7067">110</cx:pt>
          <cx:pt idx="7068">165</cx:pt>
          <cx:pt idx="7069">220</cx:pt>
          <cx:pt idx="7070">10</cx:pt>
          <cx:pt idx="7071">40</cx:pt>
          <cx:pt idx="7072">100.8</cx:pt>
          <cx:pt idx="7073">115</cx:pt>
          <cx:pt idx="7074">83</cx:pt>
          <cx:pt idx="7075">88</cx:pt>
          <cx:pt idx="7076">88</cx:pt>
          <cx:pt idx="7077">143</cx:pt>
          <cx:pt idx="7078">67.200000000000003</cx:pt>
          <cx:pt idx="7079">10</cx:pt>
          <cx:pt idx="7080">69</cx:pt>
          <cx:pt idx="7081">34.5</cx:pt>
          <cx:pt idx="7082">117.59999999999999</cx:pt>
          <cx:pt idx="7083">302.39999999999998</cx:pt>
          <cx:pt idx="7084">120</cx:pt>
          <cx:pt idx="7085">110</cx:pt>
          <cx:pt idx="7086">112</cx:pt>
          <cx:pt idx="7087">23</cx:pt>
          <cx:pt idx="7088">89.599999999999994</cx:pt>
          <cx:pt idx="7089">69</cx:pt>
          <cx:pt idx="7090">40.5</cx:pt>
          <cx:pt idx="7091">132</cx:pt>
          <cx:pt idx="7092">95.200000000000003</cx:pt>
          <cx:pt idx="7093">112</cx:pt>
          <cx:pt idx="7094">121</cx:pt>
          <cx:pt idx="7095">35.530000000000001</cx:pt>
          <cx:pt idx="7096">15</cx:pt>
          <cx:pt idx="7097">220</cx:pt>
          <cx:pt idx="7098">31.050000000000001</cx:pt>
          <cx:pt idx="7099">15</cx:pt>
          <cx:pt idx="7100">172</cx:pt>
          <cx:pt idx="7101">10</cx:pt>
          <cx:pt idx="7102">99</cx:pt>
          <cx:pt idx="7103">66</cx:pt>
          <cx:pt idx="7104">13.99</cx:pt>
          <cx:pt idx="7105">17.239999999999998</cx:pt>
          <cx:pt idx="7106">13.99</cx:pt>
          <cx:pt idx="7107">44.299999999999997</cx:pt>
          <cx:pt idx="7108">153</cx:pt>
          <cx:pt idx="7109">153</cx:pt>
          <cx:pt idx="7110">153</cx:pt>
          <cx:pt idx="7111">153</cx:pt>
          <cx:pt idx="7112">153</cx:pt>
          <cx:pt idx="7113">89.599999999999994</cx:pt>
          <cx:pt idx="7114">88</cx:pt>
          <cx:pt idx="7115">84</cx:pt>
          <cx:pt idx="7116">34.5</cx:pt>
          <cx:pt idx="7117">63.25</cx:pt>
          <cx:pt idx="7118">13.5</cx:pt>
          <cx:pt idx="7119">10</cx:pt>
          <cx:pt idx="7120">54</cx:pt>
          <cx:pt idx="7121">24.030000000000001</cx:pt>
          <cx:pt idx="7122">35.200000000000003</cx:pt>
          <cx:pt idx="7123">20</cx:pt>
          <cx:pt idx="7124">184</cx:pt>
          <cx:pt idx="7125">34.5</cx:pt>
          <cx:pt idx="7126">15</cx:pt>
          <cx:pt idx="7127">44</cx:pt>
          <cx:pt idx="7128">224</cx:pt>
          <cx:pt idx="7129">121</cx:pt>
          <cx:pt idx="7130">172.5</cx:pt>
          <cx:pt idx="7131">66</cx:pt>
          <cx:pt idx="7132">57.5</cx:pt>
          <cx:pt idx="7133">67.200000000000003</cx:pt>
          <cx:pt idx="7134">34.5</cx:pt>
          <cx:pt idx="7135">40</cx:pt>
          <cx:pt idx="7136">13.5</cx:pt>
          <cx:pt idx="7137">92</cx:pt>
          <cx:pt idx="7138">10</cx:pt>
          <cx:pt idx="7139">224</cx:pt>
          <cx:pt idx="7140">115</cx:pt>
          <cx:pt idx="7141">89.599999999999994</cx:pt>
          <cx:pt idx="7142">34.5</cx:pt>
          <cx:pt idx="7143">10</cx:pt>
          <cx:pt idx="7144">20</cx:pt>
          <cx:pt idx="7145">241.5</cx:pt>
          <cx:pt idx="7146">307.80000000000001</cx:pt>
          <cx:pt idx="7147">63.25</cx:pt>
          <cx:pt idx="7148">103.5</cx:pt>
          <cx:pt idx="7149">110</cx:pt>
          <cx:pt idx="7150">135.94</cx:pt>
          <cx:pt idx="7151">35.009999999999998</cx:pt>
          <cx:pt idx="7152">27</cx:pt>
          <cx:pt idx="7153">10</cx:pt>
          <cx:pt idx="7154">20</cx:pt>
          <cx:pt idx="7155">134.40000000000001</cx:pt>
          <cx:pt idx="7156">69</cx:pt>
          <cx:pt idx="7157">103.5</cx:pt>
          <cx:pt idx="7158">13.5</cx:pt>
          <cx:pt idx="7159">35</cx:pt>
          <cx:pt idx="7160">110</cx:pt>
          <cx:pt idx="7161">89.599999999999994</cx:pt>
          <cx:pt idx="7162">70.400000000000006</cx:pt>
          <cx:pt idx="7163">79.5</cx:pt>
          <cx:pt idx="7164">20</cx:pt>
          <cx:pt idx="7165">168</cx:pt>
          <cx:pt idx="7166">92</cx:pt>
          <cx:pt idx="7167">66</cx:pt>
          <cx:pt idx="7168">27</cx:pt>
          <cx:pt idx="7169">89.599999999999994</cx:pt>
          <cx:pt idx="7170">10</cx:pt>
          <cx:pt idx="7171">240</cx:pt>
          <cx:pt idx="7172">46.689999999999998</cx:pt>
          <cx:pt idx="7173">166</cx:pt>
          <cx:pt idx="7174">440</cx:pt>
          <cx:pt idx="7175">166</cx:pt>
          <cx:pt idx="7176">29.5</cx:pt>
          <cx:pt idx="7177">40.5</cx:pt>
          <cx:pt idx="7178">166</cx:pt>
          <cx:pt idx="7179">126.5</cx:pt>
          <cx:pt idx="7180">10</cx:pt>
          <cx:pt idx="7181">69</cx:pt>
          <cx:pt idx="7182">83</cx:pt>
          <cx:pt idx="7183">20</cx:pt>
          <cx:pt idx="7184">190.40000000000001</cx:pt>
          <cx:pt idx="7185">35</cx:pt>
          <cx:pt idx="7186">46</cx:pt>
          <cx:pt idx="7187">92</cx:pt>
          <cx:pt idx="7188">324.5</cx:pt>
          <cx:pt idx="7189">27.91</cx:pt>
          <cx:pt idx="7190">66.989999999999995</cx:pt>
          <cx:pt idx="7191">83</cx:pt>
          <cx:pt idx="7192">23</cx:pt>
          <cx:pt idx="7193">313.60000000000002</cx:pt>
          <cx:pt idx="7194">46</cx:pt>
          <cx:pt idx="7195">44</cx:pt>
          <cx:pt idx="7196">10</cx:pt>
          <cx:pt idx="7197">20</cx:pt>
          <cx:pt idx="7198">100.8</cx:pt>
          <cx:pt idx="7199">165</cx:pt>
          <cx:pt idx="7200">110</cx:pt>
          <cx:pt idx="7201">110</cx:pt>
          <cx:pt idx="7202">95.200000000000003</cx:pt>
          <cx:pt idx="7203">20</cx:pt>
          <cx:pt idx="7204">198</cx:pt>
          <cx:pt idx="7205">287.5</cx:pt>
          <cx:pt idx="7206">44</cx:pt>
          <cx:pt idx="7207">46.689999999999998</cx:pt>
          <cx:pt idx="7208">83</cx:pt>
          <cx:pt idx="7209">240</cx:pt>
          <cx:pt idx="7210">15</cx:pt>
          <cx:pt idx="7211">198</cx:pt>
          <cx:pt idx="7212">121</cx:pt>
          <cx:pt idx="7213">57.5</cx:pt>
          <cx:pt idx="7214">56</cx:pt>
          <cx:pt idx="7215">161</cx:pt>
          <cx:pt idx="7216">15</cx:pt>
          <cx:pt idx="7217">56</cx:pt>
          <cx:pt idx="7218">103.5</cx:pt>
          <cx:pt idx="7219">154</cx:pt>
          <cx:pt idx="7220">161</cx:pt>
          <cx:pt idx="7221">31.050000000000001</cx:pt>
          <cx:pt idx="7222">129</cx:pt>
          <cx:pt idx="7223">40.700000000000003</cx:pt>
          <cx:pt idx="7224">50.75</cx:pt>
          <cx:pt idx="7225">35</cx:pt>
          <cx:pt idx="7226">230</cx:pt>
          <cx:pt idx="7227">100.8</cx:pt>
          <cx:pt idx="7228">10</cx:pt>
          <cx:pt idx="7229">92</cx:pt>
          <cx:pt idx="7230">121</cx:pt>
          <cx:pt idx="7231">44</cx:pt>
          <cx:pt idx="7232">26.449999999999999</cx:pt>
          <cx:pt idx="7233">50</cx:pt>
          <cx:pt idx="7234">20</cx:pt>
          <cx:pt idx="7235">26.449999999999999</cx:pt>
          <cx:pt idx="7236">264.5</cx:pt>
          <cx:pt idx="7237">89.599999999999994</cx:pt>
          <cx:pt idx="7238">480</cx:pt>
          <cx:pt idx="7239">15</cx:pt>
          <cx:pt idx="7240">34.5</cx:pt>
          <cx:pt idx="7241">110</cx:pt>
          <cx:pt idx="7242">34.5</cx:pt>
          <cx:pt idx="7243">34.5</cx:pt>
          <cx:pt idx="7244">172.5</cx:pt>
          <cx:pt idx="7245">190.40000000000001</cx:pt>
          <cx:pt idx="7246">110</cx:pt>
          <cx:pt idx="7247">190.40000000000001</cx:pt>
          <cx:pt idx="7248">190.40000000000001</cx:pt>
          <cx:pt idx="7249">103.5</cx:pt>
          <cx:pt idx="7250">56</cx:pt>
          <cx:pt idx="7251">190.40000000000001</cx:pt>
          <cx:pt idx="7252">100.8</cx:pt>
          <cx:pt idx="7253">190.40000000000001</cx:pt>
          <cx:pt idx="7254">15</cx:pt>
          <cx:pt idx="7255">161</cx:pt>
          <cx:pt idx="7256">35</cx:pt>
          <cx:pt idx="7257">20</cx:pt>
          <cx:pt idx="7258">20</cx:pt>
          <cx:pt idx="7259">50</cx:pt>
          <cx:pt idx="7260">92</cx:pt>
          <cx:pt idx="7261">70</cx:pt>
          <cx:pt idx="7262">15</cx:pt>
          <cx:pt idx="7263">63.25</cx:pt>
          <cx:pt idx="7264">69</cx:pt>
          <cx:pt idx="7265">132</cx:pt>
          <cx:pt idx="7266">44</cx:pt>
          <cx:pt idx="7267">75.599999999999994</cx:pt>
          <cx:pt idx="7268">145.59999999999999</cx:pt>
          <cx:pt idx="7269">66</cx:pt>
          <cx:pt idx="7270">66</cx:pt>
          <cx:pt idx="7271">77</cx:pt>
          <cx:pt idx="7272">20</cx:pt>
          <cx:pt idx="7273">30</cx:pt>
          <cx:pt idx="7274">10</cx:pt>
          <cx:pt idx="7275">100.8</cx:pt>
          <cx:pt idx="7276">35.009999999999998</cx:pt>
          <cx:pt idx="7277">92</cx:pt>
          <cx:pt idx="7278">46</cx:pt>
          <cx:pt idx="7279">10</cx:pt>
          <cx:pt idx="7280">121</cx:pt>
          <cx:pt idx="7281">161</cx:pt>
          <cx:pt idx="7282">34.5</cx:pt>
          <cx:pt idx="7283">15</cx:pt>
          <cx:pt idx="7284">5</cx:pt>
          <cx:pt idx="7285">69</cx:pt>
          <cx:pt idx="7286">27</cx:pt>
          <cx:pt idx="7287">30</cx:pt>
          <cx:pt idx="7288">145.59999999999999</cx:pt>
          <cx:pt idx="7289">69</cx:pt>
          <cx:pt idx="7290">57.5</cx:pt>
          <cx:pt idx="7291">134.40000000000001</cx:pt>
          <cx:pt idx="7292">20</cx:pt>
          <cx:pt idx="7293">15</cx:pt>
          <cx:pt idx="7294">34.5</cx:pt>
          <cx:pt idx="7295">66</cx:pt>
          <cx:pt idx="7296">15</cx:pt>
          <cx:pt idx="7297">27</cx:pt>
          <cx:pt idx="7298">126.5</cx:pt>
          <cx:pt idx="7299">23</cx:pt>
          <cx:pt idx="7300">63.25</cx:pt>
          <cx:pt idx="7301">151.19999999999999</cx:pt>
          <cx:pt idx="7302">190.40000000000001</cx:pt>
          <cx:pt idx="7303">75.900000000000006</cx:pt>
          <cx:pt idx="7304">88</cx:pt>
          <cx:pt idx="7305">242</cx:pt>
          <cx:pt idx="7306">92</cx:pt>
          <cx:pt idx="7307">86</cx:pt>
          <cx:pt idx="7308">63.939999999999998</cx:pt>
          <cx:pt idx="7309">45</cx:pt>
          <cx:pt idx="7310">46</cx:pt>
          <cx:pt idx="7311">10</cx:pt>
          <cx:pt idx="7312">235.19999999999999</cx:pt>
          <cx:pt idx="7313">341</cx:pt>
          <cx:pt idx="7314">102.59999999999999</cx:pt>
          <cx:pt idx="7315">31.050000000000001</cx:pt>
          <cx:pt idx="7316">92</cx:pt>
          <cx:pt idx="7317">15</cx:pt>
          <cx:pt idx="7318">112</cx:pt>
          <cx:pt idx="7319">69</cx:pt>
          <cx:pt idx="7320">112</cx:pt>
          <cx:pt idx="7321">92</cx:pt>
          <cx:pt idx="7322">112</cx:pt>
          <cx:pt idx="7323">34.5</cx:pt>
          <cx:pt idx="7324">99</cx:pt>
          <cx:pt idx="7325">38.5</cx:pt>
          <cx:pt idx="7326">268.80000000000001</cx:pt>
          <cx:pt idx="7327">83</cx:pt>
          <cx:pt idx="7328">46</cx:pt>
          <cx:pt idx="7329">54</cx:pt>
          <cx:pt idx="7330">54</cx:pt>
          <cx:pt idx="7331">46.689999999999998</cx:pt>
          <cx:pt idx="7332">23</cx:pt>
          <cx:pt idx="7333">92</cx:pt>
          <cx:pt idx="7334">20</cx:pt>
          <cx:pt idx="7335">46</cx:pt>
          <cx:pt idx="7336">46</cx:pt>
          <cx:pt idx="7337">56</cx:pt>
          <cx:pt idx="7338">46</cx:pt>
          <cx:pt idx="7339">165</cx:pt>
          <cx:pt idx="7340">82.400000000000006</cx:pt>
          <cx:pt idx="7341">313.60000000000002</cx:pt>
          <cx:pt idx="7342">58.359999999999999</cx:pt>
          <cx:pt idx="7343">34.5</cx:pt>
          <cx:pt idx="7344">69</cx:pt>
          <cx:pt idx="7345">23</cx:pt>
          <cx:pt idx="7346">15</cx:pt>
          <cx:pt idx="7347">55.270000000000003</cx:pt>
          <cx:pt idx="7348">10</cx:pt>
          <cx:pt idx="7349">110</cx:pt>
          <cx:pt idx="7350">30</cx:pt>
          <cx:pt idx="7351">23</cx:pt>
          <cx:pt idx="7352">10</cx:pt>
          <cx:pt idx="7353">20</cx:pt>
          <cx:pt idx="7354">23</cx:pt>
          <cx:pt idx="7355">84</cx:pt>
          <cx:pt idx="7356">36.659999999999997</cx:pt>
          <cx:pt idx="7357">89.599999999999994</cx:pt>
          <cx:pt idx="7358">23</cx:pt>
          <cx:pt idx="7359">10</cx:pt>
          <cx:pt idx="7360">65</cx:pt>
          <cx:pt idx="7361">112</cx:pt>
          <cx:pt idx="7362">54.600000000000001</cx:pt>
          <cx:pt idx="7363">280</cx:pt>
          <cx:pt idx="7364">20</cx:pt>
          <cx:pt idx="7365">10</cx:pt>
          <cx:pt idx="7366">166</cx:pt>
          <cx:pt idx="7367">62.100000000000001</cx:pt>
          <cx:pt idx="7368">121</cx:pt>
          <cx:pt idx="7369">69</cx:pt>
          <cx:pt idx="7370">10</cx:pt>
          <cx:pt idx="7371">46</cx:pt>
          <cx:pt idx="7372">336</cx:pt>
          <cx:pt idx="7373">23</cx:pt>
          <cx:pt idx="7374">134.40000000000001</cx:pt>
          <cx:pt idx="7375">23</cx:pt>
          <cx:pt idx="7376">23.34</cx:pt>
          <cx:pt idx="7377">5</cx:pt>
          <cx:pt idx="7378">166</cx:pt>
          <cx:pt idx="7379">15</cx:pt>
          <cx:pt idx="7380">15</cx:pt>
          <cx:pt idx="7381">165</cx:pt>
          <cx:pt idx="7382">110</cx:pt>
          <cx:pt idx="7383">20</cx:pt>
          <cx:pt idx="7384">10</cx:pt>
          <cx:pt idx="7385">115</cx:pt>
          <cx:pt idx="7386">35</cx:pt>
          <cx:pt idx="7387">50</cx:pt>
          <cx:pt idx="7388">46</cx:pt>
          <cx:pt idx="7389">230</cx:pt>
          <cx:pt idx="7390">25</cx:pt>
          <cx:pt idx="7391">112</cx:pt>
          <cx:pt idx="7392">190.40000000000001</cx:pt>
          <cx:pt idx="7393">25</cx:pt>
          <cx:pt idx="7394">50.75</cx:pt>
          <cx:pt idx="7395">112</cx:pt>
          <cx:pt idx="7396">20</cx:pt>
          <cx:pt idx="7397">112</cx:pt>
          <cx:pt idx="7398">112</cx:pt>
          <cx:pt idx="7399">80.5</cx:pt>
          <cx:pt idx="7400">112</cx:pt>
          <cx:pt idx="7401">57.5</cx:pt>
          <cx:pt idx="7402">121</cx:pt>
          <cx:pt idx="7403">30</cx:pt>
          <cx:pt idx="7404">161</cx:pt>
          <cx:pt idx="7405">1012</cx:pt>
          <cx:pt idx="7406">112</cx:pt>
          <cx:pt idx="7407">20</cx:pt>
          <cx:pt idx="7408">112</cx:pt>
          <cx:pt idx="7409">15</cx:pt>
          <cx:pt idx="7410">1012</cx:pt>
          <cx:pt idx="7411">134.40000000000001</cx:pt>
          <cx:pt idx="7412">20</cx:pt>
          <cx:pt idx="7413">5</cx:pt>
          <cx:pt idx="7414">15</cx:pt>
          <cx:pt idx="7415">1012</cx:pt>
          <cx:pt idx="7416">134.40000000000001</cx:pt>
          <cx:pt idx="7417">135.94</cx:pt>
          <cx:pt idx="7418">1012</cx:pt>
          <cx:pt idx="7419">112</cx:pt>
          <cx:pt idx="7420">13.5</cx:pt>
          <cx:pt idx="7421">112</cx:pt>
          <cx:pt idx="7422">168</cx:pt>
          <cx:pt idx="7423">23</cx:pt>
          <cx:pt idx="7424">89.599999999999994</cx:pt>
          <cx:pt idx="7425">112</cx:pt>
          <cx:pt idx="7426">69</cx:pt>
          <cx:pt idx="7427">1012</cx:pt>
          <cx:pt idx="7428">23</cx:pt>
          <cx:pt idx="7429">69</cx:pt>
          <cx:pt idx="7430">15</cx:pt>
          <cx:pt idx="7431">30</cx:pt>
          <cx:pt idx="7432">165</cx:pt>
          <cx:pt idx="7433">190.40000000000001</cx:pt>
          <cx:pt idx="7434">43</cx:pt>
          <cx:pt idx="7435">57.5</cx:pt>
          <cx:pt idx="7436">69</cx:pt>
          <cx:pt idx="7437">145.59999999999999</cx:pt>
          <cx:pt idx="7438">56</cx:pt>
          <cx:pt idx="7439">39.479999999999997</cx:pt>
          <cx:pt idx="7440">10</cx:pt>
          <cx:pt idx="7441">89.599999999999994</cx:pt>
          <cx:pt idx="7442">121</cx:pt>
          <cx:pt idx="7443">20</cx:pt>
          <cx:pt idx="7444">160</cx:pt>
          <cx:pt idx="7445">153</cx:pt>
          <cx:pt idx="7446">70</cx:pt>
          <cx:pt idx="7447">25</cx:pt>
          <cx:pt idx="7448">15</cx:pt>
          <cx:pt idx="7449">184</cx:pt>
          <cx:pt idx="7450">89.599999999999994</cx:pt>
          <cx:pt idx="7451">115</cx:pt>
          <cx:pt idx="7452">110</cx:pt>
          <cx:pt idx="7453">35.530000000000001</cx:pt>
          <cx:pt idx="7454">190.40000000000001</cx:pt>
          <cx:pt idx="7455">86</cx:pt>
          <cx:pt idx="7456">89.599999999999994</cx:pt>
          <cx:pt idx="7457">110</cx:pt>
          <cx:pt idx="7458">285.60000000000002</cx:pt>
          <cx:pt idx="7459">15</cx:pt>
          <cx:pt idx="7460">245</cx:pt>
          <cx:pt idx="7461">78.400000000000006</cx:pt>
          <cx:pt idx="7462">58.359999999999999</cx:pt>
          <cx:pt idx="7463">78.400000000000006</cx:pt>
          <cx:pt idx="7464">46</cx:pt>
          <cx:pt idx="7465">46</cx:pt>
          <cx:pt idx="7466">56</cx:pt>
          <cx:pt idx="7467">25</cx:pt>
          <cx:pt idx="7468">70</cx:pt>
          <cx:pt idx="7469">103.5</cx:pt>
          <cx:pt idx="7470">121</cx:pt>
          <cx:pt idx="7471">105</cx:pt>
          <cx:pt idx="7472">92</cx:pt>
          <cx:pt idx="7473">56</cx:pt>
          <cx:pt idx="7474">121</cx:pt>
          <cx:pt idx="7475">115</cx:pt>
          <cx:pt idx="7476">20</cx:pt>
          <cx:pt idx="7477">483</cx:pt>
          <cx:pt idx="7478">20</cx:pt>
          <cx:pt idx="7479">121</cx:pt>
          <cx:pt idx="7480">280</cx:pt>
          <cx:pt idx="7481">20</cx:pt>
          <cx:pt idx="7482">117.59999999999999</cx:pt>
          <cx:pt idx="7483">70</cx:pt>
          <cx:pt idx="7484">80.5</cx:pt>
          <cx:pt idx="7485">117.59999999999999</cx:pt>
          <cx:pt idx="7486">115</cx:pt>
          <cx:pt idx="7487">74.849999999999994</cx:pt>
          <cx:pt idx="7488">166</cx:pt>
          <cx:pt idx="7489">483</cx:pt>
          <cx:pt idx="7490">73.340000000000003</cx:pt>
          <cx:pt idx="7491">78.400000000000006</cx:pt>
          <cx:pt idx="7492">5</cx:pt>
          <cx:pt idx="7493">46</cx:pt>
          <cx:pt idx="7494">110</cx:pt>
          <cx:pt idx="7495">166</cx:pt>
          <cx:pt idx="7496">15</cx:pt>
          <cx:pt idx="7497">69</cx:pt>
          <cx:pt idx="7498">62.689999999999998</cx:pt>
          <cx:pt idx="7499">10</cx:pt>
          <cx:pt idx="7500">112</cx:pt>
          <cx:pt idx="7501">5</cx:pt>
          <cx:pt idx="7502">103.5</cx:pt>
          <cx:pt idx="7503">55</cx:pt>
          <cx:pt idx="7504">112</cx:pt>
          <cx:pt idx="7505">27.91</cx:pt>
          <cx:pt idx="7506">112</cx:pt>
          <cx:pt idx="7507">100.48</cx:pt>
          <cx:pt idx="7508">69</cx:pt>
          <cx:pt idx="7509">77</cx:pt>
          <cx:pt idx="7510">100.8</cx:pt>
          <cx:pt idx="7511">80.5</cx:pt>
          <cx:pt idx="7512">110</cx:pt>
          <cx:pt idx="7513">79.349999999999994</cx:pt>
          <cx:pt idx="7514">220</cx:pt>
          <cx:pt idx="7515">112</cx:pt>
          <cx:pt idx="7516">56</cx:pt>
          <cx:pt idx="7517">46</cx:pt>
          <cx:pt idx="7518">117.59999999999999</cx:pt>
          <cx:pt idx="7519">121</cx:pt>
          <cx:pt idx="7520">23</cx:pt>
          <cx:pt idx="7521">15</cx:pt>
          <cx:pt idx="7522">46</cx:pt>
          <cx:pt idx="7523">115</cx:pt>
          <cx:pt idx="7524">95.200000000000003</cx:pt>
          <cx:pt idx="7525">34.5</cx:pt>
          <cx:pt idx="7526">106.40000000000001</cx:pt>
          <cx:pt idx="7527">46</cx:pt>
          <cx:pt idx="7528">121</cx:pt>
          <cx:pt idx="7529">30</cx:pt>
          <cx:pt idx="7530">55.82</cx:pt>
          <cx:pt idx="7531">249</cx:pt>
          <cx:pt idx="7532">190.40000000000001</cx:pt>
          <cx:pt idx="7533">190.40000000000001</cx:pt>
          <cx:pt idx="7534">46</cx:pt>
          <cx:pt idx="7535">70</cx:pt>
          <cx:pt idx="7536">103.5</cx:pt>
          <cx:pt idx="7537">93.150000000000006</cx:pt>
          <cx:pt idx="7538">190.40000000000001</cx:pt>
          <cx:pt idx="7539">190.40000000000001</cx:pt>
          <cx:pt idx="7540">190.40000000000001</cx:pt>
          <cx:pt idx="7541">69</cx:pt>
          <cx:pt idx="7542">69</cx:pt>
          <cx:pt idx="7543">69</cx:pt>
          <cx:pt idx="7544">138</cx:pt>
          <cx:pt idx="7545">20</cx:pt>
          <cx:pt idx="7546">20</cx:pt>
          <cx:pt idx="7547">15</cx:pt>
          <cx:pt idx="7548">34.5</cx:pt>
          <cx:pt idx="7549">30</cx:pt>
          <cx:pt idx="7550">62.689999999999998</cx:pt>
          <cx:pt idx="7551">15</cx:pt>
          <cx:pt idx="7552">245</cx:pt>
          <cx:pt idx="7553">63.990000000000002</cx:pt>
          <cx:pt idx="7554">62.100000000000001</cx:pt>
          <cx:pt idx="7555">10</cx:pt>
          <cx:pt idx="7556">13.5</cx:pt>
          <cx:pt idx="7557">84</cx:pt>
          <cx:pt idx="7558">83</cx:pt>
          <cx:pt idx="7559">34.5</cx:pt>
          <cx:pt idx="7560">105</cx:pt>
          <cx:pt idx="7561">13.5</cx:pt>
          <cx:pt idx="7562">46</cx:pt>
          <cx:pt idx="7563">112</cx:pt>
          <cx:pt idx="7564">190.40000000000001</cx:pt>
          <cx:pt idx="7565">145.59999999999999</cx:pt>
          <cx:pt idx="7566">46</cx:pt>
          <cx:pt idx="7567">156.80000000000001</cx:pt>
          <cx:pt idx="7568">46</cx:pt>
          <cx:pt idx="7569">156.80000000000001</cx:pt>
          <cx:pt idx="7570">75.599999999999994</cx:pt>
          <cx:pt idx="7571">172.5</cx:pt>
          <cx:pt idx="7572">34.5</cx:pt>
          <cx:pt idx="7573">46</cx:pt>
          <cx:pt idx="7574">110</cx:pt>
          <cx:pt idx="7575">55</cx:pt>
          <cx:pt idx="7576">46</cx:pt>
          <cx:pt idx="7577">504</cx:pt>
          <cx:pt idx="7578">89.599999999999994</cx:pt>
          <cx:pt idx="7579">27</cx:pt>
          <cx:pt idx="7580">115</cx:pt>
          <cx:pt idx="7581">345</cx:pt>
          <cx:pt idx="7582">121</cx:pt>
          <cx:pt idx="7583">84</cx:pt>
          <cx:pt idx="7584">121</cx:pt>
          <cx:pt idx="7585">46</cx:pt>
          <cx:pt idx="7586">115</cx:pt>
          <cx:pt idx="7587">84</cx:pt>
          <cx:pt idx="7588">121</cx:pt>
          <cx:pt idx="7589">40</cx:pt>
          <cx:pt idx="7590">150</cx:pt>
          <cx:pt idx="7591">241.5</cx:pt>
          <cx:pt idx="7592">20</cx:pt>
          <cx:pt idx="7593">121</cx:pt>
          <cx:pt idx="7594">156.80000000000001</cx:pt>
          <cx:pt idx="7595">20</cx:pt>
          <cx:pt idx="7596">34.5</cx:pt>
          <cx:pt idx="7597">70.030000000000001</cx:pt>
          <cx:pt idx="7598">92</cx:pt>
          <cx:pt idx="7599">10</cx:pt>
          <cx:pt idx="7600">69</cx:pt>
          <cx:pt idx="7601">132</cx:pt>
          <cx:pt idx="7602">69</cx:pt>
          <cx:pt idx="7603">20</cx:pt>
          <cx:pt idx="7604">84</cx:pt>
          <cx:pt idx="7605">46</cx:pt>
          <cx:pt idx="7606">84</cx:pt>
          <cx:pt idx="7607">95.200000000000003</cx:pt>
          <cx:pt idx="7608">15</cx:pt>
          <cx:pt idx="7609">25</cx:pt>
          <cx:pt idx="7610">20</cx:pt>
          <cx:pt idx="7611">46</cx:pt>
          <cx:pt idx="7612">35.009999999999998</cx:pt>
          <cx:pt idx="7613">69</cx:pt>
          <cx:pt idx="7614">23</cx:pt>
          <cx:pt idx="7615">190.40000000000001</cx:pt>
          <cx:pt idx="7616">10</cx:pt>
          <cx:pt idx="7617">190.40000000000001</cx:pt>
          <cx:pt idx="7618">224</cx:pt>
          <cx:pt idx="7619">35.200000000000003</cx:pt>
          <cx:pt idx="7620">84</cx:pt>
          <cx:pt idx="7621">55.82</cx:pt>
          <cx:pt idx="7622">20</cx:pt>
          <cx:pt idx="7623">89.599999999999994</cx:pt>
          <cx:pt idx="7624">156.80000000000001</cx:pt>
          <cx:pt idx="7625">40</cx:pt>
          <cx:pt idx="7626">84</cx:pt>
          <cx:pt idx="7627">46</cx:pt>
          <cx:pt idx="7628">23</cx:pt>
          <cx:pt idx="7629">10</cx:pt>
          <cx:pt idx="7630">20</cx:pt>
          <cx:pt idx="7631">69</cx:pt>
          <cx:pt idx="7632">105</cx:pt>
          <cx:pt idx="7633">34.5</cx:pt>
          <cx:pt idx="7634">70</cx:pt>
          <cx:pt idx="7635">38.5</cx:pt>
          <cx:pt idx="7636">190.40000000000001</cx:pt>
          <cx:pt idx="7637">100</cx:pt>
          <cx:pt idx="7638">23</cx:pt>
          <cx:pt idx="7639">46</cx:pt>
          <cx:pt idx="7640">240</cx:pt>
          <cx:pt idx="7641">330</cx:pt>
          <cx:pt idx="7642">363</cx:pt>
          <cx:pt idx="7643">112</cx:pt>
          <cx:pt idx="7644">35</cx:pt>
          <cx:pt idx="7645">23</cx:pt>
          <cx:pt idx="7646">69</cx:pt>
          <cx:pt idx="7647">23</cx:pt>
          <cx:pt idx="7648">15</cx:pt>
          <cx:pt idx="7649">23</cx:pt>
          <cx:pt idx="7650">172.5</cx:pt>
          <cx:pt idx="7651">23</cx:pt>
          <cx:pt idx="7652">69</cx:pt>
          <cx:pt idx="7653">84</cx:pt>
          <cx:pt idx="7654">69</cx:pt>
          <cx:pt idx="7655">70</cx:pt>
          <cx:pt idx="7656">23</cx:pt>
          <cx:pt idx="7657">69</cx:pt>
          <cx:pt idx="7658">23</cx:pt>
          <cx:pt idx="7659">46</cx:pt>
          <cx:pt idx="7660">46</cx:pt>
          <cx:pt idx="7661">112</cx:pt>
          <cx:pt idx="7662">10</cx:pt>
          <cx:pt idx="7663">80.5</cx:pt>
          <cx:pt idx="7664">23</cx:pt>
          <cx:pt idx="7665">46</cx:pt>
          <cx:pt idx="7666">134.40000000000001</cx:pt>
          <cx:pt idx="7667">57.5</cx:pt>
          <cx:pt idx="7668">23</cx:pt>
          <cx:pt idx="7669">23</cx:pt>
          <cx:pt idx="7670">46</cx:pt>
          <cx:pt idx="7671">46</cx:pt>
          <cx:pt idx="7672">23</cx:pt>
          <cx:pt idx="7673">23</cx:pt>
          <cx:pt idx="7674">112</cx:pt>
          <cx:pt idx="7675">100.8</cx:pt>
          <cx:pt idx="7676">84</cx:pt>
          <cx:pt idx="7677">46</cx:pt>
          <cx:pt idx="7678">69</cx:pt>
          <cx:pt idx="7679">132</cx:pt>
          <cx:pt idx="7680">168</cx:pt>
          <cx:pt idx="7681">210</cx:pt>
          <cx:pt idx="7682">46</cx:pt>
          <cx:pt idx="7683">23</cx:pt>
          <cx:pt idx="7684">66</cx:pt>
          <cx:pt idx="7685">82.400000000000006</cx:pt>
          <cx:pt idx="7686">23</cx:pt>
          <cx:pt idx="7687">69</cx:pt>
          <cx:pt idx="7688">46</cx:pt>
          <cx:pt idx="7689">198</cx:pt>
          <cx:pt idx="7690">92</cx:pt>
          <cx:pt idx="7691">49.5</cx:pt>
          <cx:pt idx="7692">161</cx:pt>
          <cx:pt idx="7693">156.80000000000001</cx:pt>
          <cx:pt idx="7694">132</cx:pt>
          <cx:pt idx="7695">23</cx:pt>
          <cx:pt idx="7696">138</cx:pt>
          <cx:pt idx="7697">46.200000000000003</cx:pt>
          <cx:pt idx="7698">132</cx:pt>
          <cx:pt idx="7699">5</cx:pt>
          <cx:pt idx="7700">23</cx:pt>
          <cx:pt idx="7701">121</cx:pt>
          <cx:pt idx="7702">10</cx:pt>
          <cx:pt idx="7703">276</cx:pt>
          <cx:pt idx="7704">5</cx:pt>
          <cx:pt idx="7705">121</cx:pt>
          <cx:pt idx="7706">46</cx:pt>
          <cx:pt idx="7707">121</cx:pt>
          <cx:pt idx="7708">70</cx:pt>
          <cx:pt idx="7709">112</cx:pt>
          <cx:pt idx="7710">23</cx:pt>
          <cx:pt idx="7711">23</cx:pt>
          <cx:pt idx="7712">220</cx:pt>
          <cx:pt idx="7713">23</cx:pt>
          <cx:pt idx="7714">38.5</cx:pt>
          <cx:pt idx="7715">69</cx:pt>
          <cx:pt idx="7716">69</cx:pt>
          <cx:pt idx="7717">224</cx:pt>
          <cx:pt idx="7718">23</cx:pt>
          <cx:pt idx="7719">78.400000000000006</cx:pt>
          <cx:pt idx="7720">18.34</cx:pt>
          <cx:pt idx="7721">23</cx:pt>
          <cx:pt idx="7722">95.200000000000003</cx:pt>
          <cx:pt idx="7723">172.5</cx:pt>
          <cx:pt idx="7724">25</cx:pt>
          <cx:pt idx="7725">132</cx:pt>
          <cx:pt idx="7726">115</cx:pt>
          <cx:pt idx="7727">121</cx:pt>
          <cx:pt idx="7728">33</cx:pt>
          <cx:pt idx="7729">190.40000000000001</cx:pt>
          <cx:pt idx="7730">46</cx:pt>
          <cx:pt idx="7731">46</cx:pt>
          <cx:pt idx="7732">70</cx:pt>
          <cx:pt idx="7733">46</cx:pt>
          <cx:pt idx="7734">78.400000000000006</cx:pt>
          <cx:pt idx="7735">315</cx:pt>
          <cx:pt idx="7736">10</cx:pt>
          <cx:pt idx="7737">67.200000000000003</cx:pt>
          <cx:pt idx="7738">112</cx:pt>
          <cx:pt idx="7739">69</cx:pt>
          <cx:pt idx="7740">451</cx:pt>
          <cx:pt idx="7741">78.400000000000006</cx:pt>
          <cx:pt idx="7742">10</cx:pt>
          <cx:pt idx="7743">23</cx:pt>
          <cx:pt idx="7744">112</cx:pt>
          <cx:pt idx="7745">165</cx:pt>
          <cx:pt idx="7746">103.5</cx:pt>
          <cx:pt idx="7747">89.599999999999994</cx:pt>
          <cx:pt idx="7748">161</cx:pt>
          <cx:pt idx="7749">46</cx:pt>
          <cx:pt idx="7750">80</cx:pt>
          <cx:pt idx="7751">132</cx:pt>
          <cx:pt idx="7752">320</cx:pt>
          <cx:pt idx="7753">117.59999999999999</cx:pt>
          <cx:pt idx="7754">69</cx:pt>
          <cx:pt idx="7755">33</cx:pt>
          <cx:pt idx="7756">67.200000000000003</cx:pt>
          <cx:pt idx="7757">23</cx:pt>
          <cx:pt idx="7758">165</cx:pt>
          <cx:pt idx="7759">23</cx:pt>
          <cx:pt idx="7760">20</cx:pt>
          <cx:pt idx="7761">132</cx:pt>
          <cx:pt idx="7762">103.5</cx:pt>
          <cx:pt idx="7763">23</cx:pt>
          <cx:pt idx="7764">210</cx:pt>
          <cx:pt idx="7765">23</cx:pt>
          <cx:pt idx="7766">330</cx:pt>
          <cx:pt idx="7767">23</cx:pt>
          <cx:pt idx="7768">253</cx:pt>
          <cx:pt idx="7769">224</cx:pt>
          <cx:pt idx="7770">69</cx:pt>
          <cx:pt idx="7771">69</cx:pt>
          <cx:pt idx="7772">264</cx:pt>
          <cx:pt idx="7773">69</cx:pt>
          <cx:pt idx="7774">209</cx:pt>
          <cx:pt idx="7775">230</cx:pt>
          <cx:pt idx="7776">132</cx:pt>
          <cx:pt idx="7777">23</cx:pt>
          <cx:pt idx="7778">495</cx:pt>
          <cx:pt idx="7779">23</cx:pt>
          <cx:pt idx="7780">198</cx:pt>
          <cx:pt idx="7781">23</cx:pt>
          <cx:pt idx="7782">120</cx:pt>
          <cx:pt idx="7783">80</cx:pt>
          <cx:pt idx="7784">80</cx:pt>
          <cx:pt idx="7785">23</cx:pt>
          <cx:pt idx="7786">160</cx:pt>
          <cx:pt idx="7787">46</cx:pt>
          <cx:pt idx="7788">291.19999999999999</cx:pt>
          <cx:pt idx="7789">89.599999999999994</cx:pt>
          <cx:pt idx="7790">46</cx:pt>
          <cx:pt idx="7791">46</cx:pt>
          <cx:pt idx="7792">210</cx:pt>
          <cx:pt idx="7793">134.40000000000001</cx:pt>
          <cx:pt idx="7794">46</cx:pt>
          <cx:pt idx="7795">34.5</cx:pt>
          <cx:pt idx="7796">34.5</cx:pt>
          <cx:pt idx="7797">23</cx:pt>
          <cx:pt idx="7798">34.5</cx:pt>
          <cx:pt idx="7799">23</cx:pt>
          <cx:pt idx="7800">46</cx:pt>
          <cx:pt idx="7801">46</cx:pt>
          <cx:pt idx="7802">103.5</cx:pt>
          <cx:pt idx="7803">69</cx:pt>
          <cx:pt idx="7804">92</cx:pt>
          <cx:pt idx="7805">92</cx:pt>
          <cx:pt idx="7806">10</cx:pt>
          <cx:pt idx="7807">43</cx:pt>
          <cx:pt idx="7808">200</cx:pt>
          <cx:pt idx="7809">20</cx:pt>
          <cx:pt idx="7810">95.200000000000003</cx:pt>
          <cx:pt idx="7811">20</cx:pt>
          <cx:pt idx="7812">46</cx:pt>
          <cx:pt idx="7813">95.200000000000003</cx:pt>
          <cx:pt idx="7814">150</cx:pt>
          <cx:pt idx="7815">900</cx:pt>
          <cx:pt idx="7816">145.59999999999999</cx:pt>
          <cx:pt idx="7817">69</cx:pt>
          <cx:pt idx="7818">23</cx:pt>
          <cx:pt idx="7819">112</cx:pt>
          <cx:pt idx="7820">27</cx:pt>
          <cx:pt idx="7821">50.75</cx:pt>
          <cx:pt idx="7822">35.009999999999998</cx:pt>
          <cx:pt idx="7823">30</cx:pt>
          <cx:pt idx="7824">69</cx:pt>
          <cx:pt idx="7825">34.5</cx:pt>
          <cx:pt idx="7826">358.39999999999998</cx:pt>
          <cx:pt idx="7827">280</cx:pt>
          <cx:pt idx="7828">57.5</cx:pt>
          <cx:pt idx="7829">46</cx:pt>
          <cx:pt idx="7830">78.400000000000006</cx:pt>
          <cx:pt idx="7831">46</cx:pt>
          <cx:pt idx="7832">50.75</cx:pt>
          <cx:pt idx="7833">35</cx:pt>
          <cx:pt idx="7834">50.75</cx:pt>
          <cx:pt idx="7835">230</cx:pt>
          <cx:pt idx="7836">210</cx:pt>
          <cx:pt idx="7837">46.689999999999998</cx:pt>
          <cx:pt idx="7838">27</cx:pt>
          <cx:pt idx="7839">23</cx:pt>
          <cx:pt idx="7840">132</cx:pt>
          <cx:pt idx="7841">67.200000000000003</cx:pt>
          <cx:pt idx="7842">23.350000000000001</cx:pt>
          <cx:pt idx="7843">10</cx:pt>
          <cx:pt idx="7844">117.59999999999999</cx:pt>
          <cx:pt idx="7845">46.689999999999998</cx:pt>
          <cx:pt idx="7846">10</cx:pt>
          <cx:pt idx="7847">165</cx:pt>
          <cx:pt idx="7848">140</cx:pt>
          <cx:pt idx="7849">70</cx:pt>
          <cx:pt idx="7850">46</cx:pt>
          <cx:pt idx="7851">20</cx:pt>
          <cx:pt idx="7852">46</cx:pt>
          <cx:pt idx="7853">117.59999999999999</cx:pt>
          <cx:pt idx="7854">112</cx:pt>
          <cx:pt idx="7855">117.59999999999999</cx:pt>
          <cx:pt idx="7856">138</cx:pt>
          <cx:pt idx="7857">23</cx:pt>
          <cx:pt idx="7858">89.599999999999994</cx:pt>
          <cx:pt idx="7859">10</cx:pt>
          <cx:pt idx="7860">23</cx:pt>
          <cx:pt idx="7861">48.07</cx:pt>
          <cx:pt idx="7862">100.8</cx:pt>
          <cx:pt idx="7863">23</cx:pt>
          <cx:pt idx="7864">15</cx:pt>
          <cx:pt idx="7865">172.5</cx:pt>
          <cx:pt idx="7866">30</cx:pt>
          <cx:pt idx="7867">132</cx:pt>
          <cx:pt idx="7868">46</cx:pt>
          <cx:pt idx="7869">34.5</cx:pt>
          <cx:pt idx="7870">46</cx:pt>
          <cx:pt idx="7871">99</cx:pt>
          <cx:pt idx="7872">35</cx:pt>
          <cx:pt idx="7873">150</cx:pt>
          <cx:pt idx="7874">70</cx:pt>
          <cx:pt idx="7875">30</cx:pt>
          <cx:pt idx="7876">40.5</cx:pt>
          <cx:pt idx="7877">132</cx:pt>
          <cx:pt idx="7878">105</cx:pt>
          <cx:pt idx="7879">100.8</cx:pt>
          <cx:pt idx="7880">78.400000000000006</cx:pt>
          <cx:pt idx="7881">23</cx:pt>
          <cx:pt idx="7882">121</cx:pt>
          <cx:pt idx="7883">132</cx:pt>
          <cx:pt idx="7884">23</cx:pt>
          <cx:pt idx="7885">67.200000000000003</cx:pt>
          <cx:pt idx="7886">132</cx:pt>
          <cx:pt idx="7887">67.200000000000003</cx:pt>
          <cx:pt idx="7888">132</cx:pt>
          <cx:pt idx="7889">115</cx:pt>
          <cx:pt idx="7890">132</cx:pt>
          <cx:pt idx="7891">69</cx:pt>
          <cx:pt idx="7892">132</cx:pt>
          <cx:pt idx="7893">195.5</cx:pt>
          <cx:pt idx="7894">55.270000000000003</cx:pt>
          <cx:pt idx="7895">165</cx:pt>
          <cx:pt idx="7896">23</cx:pt>
          <cx:pt idx="7897">230</cx:pt>
          <cx:pt idx="7898">57.5</cx:pt>
          <cx:pt idx="7899">121</cx:pt>
          <cx:pt idx="7900">179.19999999999999</cx:pt>
          <cx:pt idx="7901">69</cx:pt>
          <cx:pt idx="7902">13.5</cx:pt>
          <cx:pt idx="7903">660</cx:pt>
          <cx:pt idx="7904">80.5</cx:pt>
          <cx:pt idx="7905">51.899999999999999</cx:pt>
          <cx:pt idx="7906">10</cx:pt>
          <cx:pt idx="7907">121</cx:pt>
          <cx:pt idx="7908">23</cx:pt>
          <cx:pt idx="7909">179.19999999999999</cx:pt>
          <cx:pt idx="7910">396</cx:pt>
          <cx:pt idx="7911">69</cx:pt>
          <cx:pt idx="7912">10</cx:pt>
          <cx:pt idx="7913">132</cx:pt>
          <cx:pt idx="7914">20</cx:pt>
          <cx:pt idx="7915">15</cx:pt>
          <cx:pt idx="7916">121</cx:pt>
          <cx:pt idx="7917">92</cx:pt>
          <cx:pt idx="7918">46</cx:pt>
          <cx:pt idx="7919">46</cx:pt>
          <cx:pt idx="7920">69</cx:pt>
          <cx:pt idx="7921">23</cx:pt>
          <cx:pt idx="7922">34.5</cx:pt>
          <cx:pt idx="7923">132</cx:pt>
          <cx:pt idx="7924">250</cx:pt>
          <cx:pt idx="7925">268.80000000000001</cx:pt>
          <cx:pt idx="7926">46</cx:pt>
          <cx:pt idx="7927">20</cx:pt>
          <cx:pt idx="7928">175</cx:pt>
          <cx:pt idx="7929">250</cx:pt>
          <cx:pt idx="7930">103.5</cx:pt>
          <cx:pt idx="7931">138</cx:pt>
          <cx:pt idx="7932">132</cx:pt>
          <cx:pt idx="7933">69</cx:pt>
          <cx:pt idx="7934">103.5</cx:pt>
          <cx:pt idx="7935">34.5</cx:pt>
          <cx:pt idx="7936">69</cx:pt>
          <cx:pt idx="7937">55</cx:pt>
          <cx:pt idx="7938">66</cx:pt>
          <cx:pt idx="7939">138</cx:pt>
          <cx:pt idx="7940">55</cx:pt>
          <cx:pt idx="7941">34.5</cx:pt>
          <cx:pt idx="7942">132</cx:pt>
          <cx:pt idx="7943">132</cx:pt>
          <cx:pt idx="7944">132</cx:pt>
          <cx:pt idx="7945">132</cx:pt>
          <cx:pt idx="7946">132</cx:pt>
          <cx:pt idx="7947">25</cx:pt>
          <cx:pt idx="7948">132</cx:pt>
          <cx:pt idx="7949">100</cx:pt>
          <cx:pt idx="7950">34.5</cx:pt>
          <cx:pt idx="7951">112</cx:pt>
          <cx:pt idx="7952">34.5</cx:pt>
          <cx:pt idx="7953">34.5</cx:pt>
          <cx:pt idx="7954">27</cx:pt>
          <cx:pt idx="7955">46</cx:pt>
          <cx:pt idx="7956">15.800000000000001</cx:pt>
          <cx:pt idx="7957">115</cx:pt>
          <cx:pt idx="7958">100.8</cx:pt>
          <cx:pt idx="7959">69</cx:pt>
          <cx:pt idx="7960">69</cx:pt>
          <cx:pt idx="7961">64.890000000000001</cx:pt>
          <cx:pt idx="7962">34.5</cx:pt>
          <cx:pt idx="7963">34.5</cx:pt>
          <cx:pt idx="7964">57.5</cx:pt>
          <cx:pt idx="7965">132</cx:pt>
          <cx:pt idx="7966">20</cx:pt>
          <cx:pt idx="7967">46</cx:pt>
          <cx:pt idx="7968">165</cx:pt>
          <cx:pt idx="7969">132</cx:pt>
          <cx:pt idx="7970">92</cx:pt>
          <cx:pt idx="7971">138</cx:pt>
          <cx:pt idx="7972">103.5</cx:pt>
          <cx:pt idx="7973">330</cx:pt>
          <cx:pt idx="7974">13.5</cx:pt>
          <cx:pt idx="7975">86.859999999999999</cx:pt>
          <cx:pt idx="7976">103.5</cx:pt>
          <cx:pt idx="7977">358.39999999999998</cx:pt>
          <cx:pt idx="7978">31.59</cx:pt>
          <cx:pt idx="7979">112</cx:pt>
          <cx:pt idx="7980">165</cx:pt>
          <cx:pt idx="7981">112</cx:pt>
          <cx:pt idx="7982">92</cx:pt>
          <cx:pt idx="7983">40</cx:pt>
          <cx:pt idx="7984">78.400000000000006</cx:pt>
          <cx:pt idx="7985">46</cx:pt>
          <cx:pt idx="7986">132</cx:pt>
          <cx:pt idx="7987">150</cx:pt>
          <cx:pt idx="7988">80.5</cx:pt>
          <cx:pt idx="7989">84</cx:pt>
          <cx:pt idx="7990">67.200000000000003</cx:pt>
          <cx:pt idx="7991">220</cx:pt>
          <cx:pt idx="7992">54</cx:pt>
          <cx:pt idx="7993">250</cx:pt>
          <cx:pt idx="7994">78.400000000000006</cx:pt>
          <cx:pt idx="7995">15</cx:pt>
          <cx:pt idx="7996">89.599999999999994</cx:pt>
          <cx:pt idx="7997">20</cx:pt>
          <cx:pt idx="7998">10</cx:pt>
          <cx:pt idx="7999">115</cx:pt>
          <cx:pt idx="8000">88</cx:pt>
          <cx:pt idx="8001">250</cx:pt>
          <cx:pt idx="8002">13.5</cx:pt>
          <cx:pt idx="8003">69</cx:pt>
          <cx:pt idx="8004">103.5</cx:pt>
          <cx:pt idx="8005">132</cx:pt>
          <cx:pt idx="8006">46.689999999999998</cx:pt>
          <cx:pt idx="8007">20</cx:pt>
          <cx:pt idx="8008">46</cx:pt>
          <cx:pt idx="8009">66</cx:pt>
          <cx:pt idx="8010">105</cx:pt>
          <cx:pt idx="8011">264</cx:pt>
          <cx:pt idx="8012">184</cx:pt>
          <cx:pt idx="8013">99</cx:pt>
          <cx:pt idx="8014">190.40000000000001</cx:pt>
          <cx:pt idx="8015">88</cx:pt>
          <cx:pt idx="8016">132</cx:pt>
          <cx:pt idx="8017">99</cx:pt>
          <cx:pt idx="8018">34.5</cx:pt>
          <cx:pt idx="8019">420</cx:pt>
          <cx:pt idx="8020">67.200000000000003</cx:pt>
          <cx:pt idx="8021">99</cx:pt>
          <cx:pt idx="8022">34.5</cx:pt>
          <cx:pt idx="8023">300</cx:pt>
          <cx:pt idx="8024">250</cx:pt>
          <cx:pt idx="8025">132</cx:pt>
          <cx:pt idx="8026">66</cx:pt>
          <cx:pt idx="8027">132</cx:pt>
          <cx:pt idx="8028">336</cx:pt>
          <cx:pt idx="8029">330</cx:pt>
          <cx:pt idx="8030">40.5</cx:pt>
          <cx:pt idx="8031">24.030000000000001</cx:pt>
          <cx:pt idx="8032">179.19999999999999</cx:pt>
          <cx:pt idx="8033">10</cx:pt>
          <cx:pt idx="8034">120</cx:pt>
          <cx:pt idx="8035">23</cx:pt>
          <cx:pt idx="8036">165</cx:pt>
          <cx:pt idx="8037">69</cx:pt>
          <cx:pt idx="8038">88</cx:pt>
          <cx:pt idx="8039">34.5</cx:pt>
          <cx:pt idx="8040">34.5</cx:pt>
          <cx:pt idx="8041">69</cx:pt>
          <cx:pt idx="8042">132</cx:pt>
          <cx:pt idx="8043">69</cx:pt>
          <cx:pt idx="8044">112</cx:pt>
          <cx:pt idx="8045">440</cx:pt>
          <cx:pt idx="8046">1980</cx:pt>
          <cx:pt idx="8047">264</cx:pt>
          <cx:pt idx="8048">99</cx:pt>
          <cx:pt idx="8049">15</cx:pt>
          <cx:pt idx="8050">82.400000000000006</cx:pt>
          <cx:pt idx="8051">264</cx:pt>
          <cx:pt idx="8052">132</cx:pt>
          <cx:pt idx="8053">95.200000000000003</cx:pt>
          <cx:pt idx="8054">117.59999999999999</cx:pt>
          <cx:pt idx="8055">132</cx:pt>
          <cx:pt idx="8056">38.5</cx:pt>
          <cx:pt idx="8057">103.5</cx:pt>
          <cx:pt idx="8058">35</cx:pt>
          <cx:pt idx="8059">110</cx:pt>
          <cx:pt idx="8060">150</cx:pt>
          <cx:pt idx="8061">280</cx:pt>
          <cx:pt idx="8062">528</cx:pt>
          <cx:pt idx="8063">23</cx:pt>
          <cx:pt idx="8064">330</cx:pt>
          <cx:pt idx="8065">34.5</cx:pt>
          <cx:pt idx="8066">264</cx:pt>
          <cx:pt idx="8067">112</cx:pt>
          <cx:pt idx="8068">34.5</cx:pt>
          <cx:pt idx="8069">330</cx:pt>
          <cx:pt idx="8070">5</cx:pt>
          <cx:pt idx="8071">25.370000000000001</cx:pt>
          <cx:pt idx="8072">121</cx:pt>
          <cx:pt idx="8073">121</cx:pt>
          <cx:pt idx="8074">95.200000000000003</cx:pt>
          <cx:pt idx="8075">112</cx:pt>
          <cx:pt idx="8076">112</cx:pt>
          <cx:pt idx="8077">70</cx:pt>
          <cx:pt idx="8078">34.5</cx:pt>
          <cx:pt idx="8079">132</cx:pt>
          <cx:pt idx="8080">34.5</cx:pt>
          <cx:pt idx="8081">132</cx:pt>
          <cx:pt idx="8082">132</cx:pt>
          <cx:pt idx="8083">132</cx:pt>
          <cx:pt idx="8084">20</cx:pt>
          <cx:pt idx="8085">132</cx:pt>
          <cx:pt idx="8086">110</cx:pt>
          <cx:pt idx="8087">132</cx:pt>
          <cx:pt idx="8088">112</cx:pt>
          <cx:pt idx="8089">34.5</cx:pt>
          <cx:pt idx="8090">10</cx:pt>
          <cx:pt idx="8091">402.5</cx:pt>
          <cx:pt idx="8092">46</cx:pt>
          <cx:pt idx="8093">34.5</cx:pt>
          <cx:pt idx="8094">50</cx:pt>
          <cx:pt idx="8095">25</cx:pt>
          <cx:pt idx="8096">132</cx:pt>
          <cx:pt idx="8097">52.5</cx:pt>
          <cx:pt idx="8098">105</cx:pt>
          <cx:pt idx="8099">264</cx:pt>
          <cx:pt idx="8100">84</cx:pt>
          <cx:pt idx="8101">105</cx:pt>
          <cx:pt idx="8102">134.40000000000001</cx:pt>
          <cx:pt idx="8103">132</cx:pt>
          <cx:pt idx="8104">35</cx:pt>
          <cx:pt idx="8105">34.5</cx:pt>
          <cx:pt idx="8106">86</cx:pt>
          <cx:pt idx="8107">45</cx:pt>
          <cx:pt idx="8108">33</cx:pt>
          <cx:pt idx="8109">190.40000000000001</cx:pt>
          <cx:pt idx="8110">165</cx:pt>
          <cx:pt idx="8111">264</cx:pt>
          <cx:pt idx="8112">132</cx:pt>
          <cx:pt idx="8113">165</cx:pt>
          <cx:pt idx="8114">95.200000000000003</cx:pt>
          <cx:pt idx="8115">374</cx:pt>
          <cx:pt idx="8116">67.200000000000003</cx:pt>
          <cx:pt idx="8117">264</cx:pt>
          <cx:pt idx="8118">34.329999999999998</cx:pt>
          <cx:pt idx="8119">27</cx:pt>
          <cx:pt idx="8120">27</cx:pt>
          <cx:pt idx="8121">402.5</cx:pt>
          <cx:pt idx="8122">245</cx:pt>
          <cx:pt idx="8123">165</cx:pt>
          <cx:pt idx="8124">132</cx:pt>
          <cx:pt idx="8125">27</cx:pt>
          <cx:pt idx="8126">105</cx:pt>
          <cx:pt idx="8127">15</cx:pt>
          <cx:pt idx="8128">112</cx:pt>
          <cx:pt idx="8129">80</cx:pt>
          <cx:pt idx="8130">20</cx:pt>
          <cx:pt idx="8131">10</cx:pt>
          <cx:pt idx="8132">168</cx:pt>
          <cx:pt idx="8133">5</cx:pt>
          <cx:pt idx="8134">242</cx:pt>
          <cx:pt idx="8135">121.79000000000001</cx:pt>
          <cx:pt idx="8136">561</cx:pt>
          <cx:pt idx="8137">70</cx:pt>
          <cx:pt idx="8138">224</cx:pt>
          <cx:pt idx="8139">84</cx:pt>
          <cx:pt idx="8140">117.59999999999999</cx:pt>
          <cx:pt idx="8141">70</cx:pt>
          <cx:pt idx="8142">117.59999999999999</cx:pt>
          <cx:pt idx="8143">105</cx:pt>
          <cx:pt idx="8144">105</cx:pt>
          <cx:pt idx="8145">112</cx:pt>
          <cx:pt idx="8146">179.19999999999999</cx:pt>
          <cx:pt idx="8147">55</cx:pt>
          <cx:pt idx="8148">20</cx:pt>
          <cx:pt idx="8149">20</cx:pt>
          <cx:pt idx="8150">201.59999999999999</cx:pt>
          <cx:pt idx="8151">210</cx:pt>
          <cx:pt idx="8152">420</cx:pt>
          <cx:pt idx="8153">210</cx:pt>
          <cx:pt idx="8154">420</cx:pt>
          <cx:pt idx="8155">420</cx:pt>
          <cx:pt idx="8156">420</cx:pt>
          <cx:pt idx="8157">418</cx:pt>
          <cx:pt idx="8158">336</cx:pt>
          <cx:pt idx="8159">117.59999999999999</cx:pt>
          <cx:pt idx="8160">92</cx:pt>
          <cx:pt idx="8161">70</cx:pt>
          <cx:pt idx="8162">52.5</cx:pt>
          <cx:pt idx="8163">40</cx:pt>
          <cx:pt idx="8164">55</cx:pt>
          <cx:pt idx="8165">10</cx:pt>
          <cx:pt idx="8166">94.030000000000001</cx:pt>
          <cx:pt idx="8167">44.420000000000002</cx:pt>
          <cx:pt idx="8168">70</cx:pt>
          <cx:pt idx="8169">15</cx:pt>
          <cx:pt idx="8170">30</cx:pt>
          <cx:pt idx="8171">25</cx:pt>
          <cx:pt idx="8172">27</cx:pt>
          <cx:pt idx="8173">23</cx:pt>
          <cx:pt idx="8174">100</cx:pt>
          <cx:pt idx="8175">10</cx:pt>
          <cx:pt idx="8176">23</cx:pt>
          <cx:pt idx="8177">70</cx:pt>
          <cx:pt idx="8178">30</cx:pt>
          <cx:pt idx="8179">10</cx:pt>
          <cx:pt idx="8180">102.59999999999999</cx:pt>
          <cx:pt idx="8181">18.879999999999999</cx:pt>
          <cx:pt idx="8182">15</cx:pt>
          <cx:pt idx="8183">56</cx:pt>
          <cx:pt idx="8184">55</cx:pt>
          <cx:pt idx="8185">112</cx:pt>
          <cx:pt idx="8186">100.8</cx:pt>
          <cx:pt idx="8187">190.40000000000001</cx:pt>
          <cx:pt idx="8188">30</cx:pt>
          <cx:pt idx="8189">100</cx:pt>
          <cx:pt idx="8190">30</cx:pt>
          <cx:pt idx="8191">30</cx:pt>
          <cx:pt idx="8192">20</cx:pt>
          <cx:pt idx="8193">20</cx:pt>
          <cx:pt idx="8194">27</cx:pt>
          <cx:pt idx="8195">10</cx:pt>
          <cx:pt idx="8196">308</cx:pt>
          <cx:pt idx="8197">30</cx:pt>
          <cx:pt idx="8198">30</cx:pt>
          <cx:pt idx="8199">30</cx:pt>
          <cx:pt idx="8200">20</cx:pt>
          <cx:pt idx="8201">80.5</cx:pt>
          <cx:pt idx="8202">30</cx:pt>
          <cx:pt idx="8203">940.79999999999995</cx:pt>
          <cx:pt idx="8204">10</cx:pt>
          <cx:pt idx="8205">374</cx:pt>
          <cx:pt idx="8206">25</cx:pt>
          <cx:pt idx="8207">10</cx:pt>
          <cx:pt idx="8208">31.59</cx:pt>
          <cx:pt idx="8209">20</cx:pt>
          <cx:pt idx="8210">67.200000000000003</cx:pt>
          <cx:pt idx="8211">15</cx:pt>
          <cx:pt idx="8212">20</cx:pt>
          <cx:pt idx="8213">418</cx:pt>
          <cx:pt idx="8214">69</cx:pt>
          <cx:pt idx="8215">418</cx:pt>
          <cx:pt idx="8216">418</cx:pt>
          <cx:pt idx="8217">5</cx:pt>
          <cx:pt idx="8218">418</cx:pt>
          <cx:pt idx="8219">15</cx:pt>
          <cx:pt idx="8220">235.19999999999999</cx:pt>
          <cx:pt idx="8221">20</cx:pt>
          <cx:pt idx="8222">84</cx:pt>
          <cx:pt idx="8223">84</cx:pt>
          <cx:pt idx="8224">95.200000000000003</cx:pt>
          <cx:pt idx="8225">20</cx:pt>
          <cx:pt idx="8226">117.59999999999999</cx:pt>
          <cx:pt idx="8227">35</cx:pt>
          <cx:pt idx="8228">117.59999999999999</cx:pt>
          <cx:pt idx="8229">30</cx:pt>
          <cx:pt idx="8230">43</cx:pt>
          <cx:pt idx="8231">30</cx:pt>
          <cx:pt idx="8232">224</cx:pt>
          <cx:pt idx="8233">358.39999999999998</cx:pt>
          <cx:pt idx="8234">95.200000000000003</cx:pt>
          <cx:pt idx="8235">30</cx:pt>
          <cx:pt idx="8236">95.200000000000003</cx:pt>
          <cx:pt idx="8237">95.200000000000003</cx:pt>
          <cx:pt idx="8238">10</cx:pt>
          <cx:pt idx="8239">95.200000000000003</cx:pt>
          <cx:pt idx="8240">95.200000000000003</cx:pt>
          <cx:pt idx="8241">418</cx:pt>
          <cx:pt idx="8242">95.200000000000003</cx:pt>
          <cx:pt idx="8243">418</cx:pt>
          <cx:pt idx="8244">95.200000000000003</cx:pt>
          <cx:pt idx="8245">209</cx:pt>
          <cx:pt idx="8246">95.200000000000003</cx:pt>
          <cx:pt idx="8247">190.40000000000001</cx:pt>
          <cx:pt idx="8248">10</cx:pt>
          <cx:pt idx="8249">55</cx:pt>
          <cx:pt idx="8250">100.8</cx:pt>
          <cx:pt idx="8251">55</cx:pt>
          <cx:pt idx="8252">25</cx:pt>
          <cx:pt idx="8253">10</cx:pt>
          <cx:pt idx="8254">78.400000000000006</cx:pt>
          <cx:pt idx="8255">117.59999999999999</cx:pt>
          <cx:pt idx="8256">179.19999999999999</cx:pt>
          <cx:pt idx="8257">57.5</cx:pt>
          <cx:pt idx="8258">20</cx:pt>
          <cx:pt idx="8259">89.599999999999994</cx:pt>
          <cx:pt idx="8260">117.59999999999999</cx:pt>
          <cx:pt idx="8261">30</cx:pt>
          <cx:pt idx="8262">117.59999999999999</cx:pt>
          <cx:pt idx="8263">168</cx:pt>
          <cx:pt idx="8264">89.599999999999994</cx:pt>
          <cx:pt idx="8265">179.19999999999999</cx:pt>
          <cx:pt idx="8266">117.59999999999999</cx:pt>
          <cx:pt idx="8267">168</cx:pt>
          <cx:pt idx="8268">95.200000000000003</cx:pt>
          <cx:pt idx="8269">86</cx:pt>
          <cx:pt idx="8270">95.200000000000003</cx:pt>
          <cx:pt idx="8271">95.200000000000003</cx:pt>
          <cx:pt idx="8272">95.200000000000003</cx:pt>
          <cx:pt idx="8273">95.200000000000003</cx:pt>
          <cx:pt idx="8274">15</cx:pt>
          <cx:pt idx="8275">190.40000000000001</cx:pt>
          <cx:pt idx="8276">418</cx:pt>
          <cx:pt idx="8277">103.5</cx:pt>
          <cx:pt idx="8278">179.19999999999999</cx:pt>
          <cx:pt idx="8279">84</cx:pt>
          <cx:pt idx="8280">15</cx:pt>
          <cx:pt idx="8281">95.200000000000003</cx:pt>
          <cx:pt idx="8282">190.40000000000001</cx:pt>
          <cx:pt idx="8283">117.59999999999999</cx:pt>
          <cx:pt idx="8284">224</cx:pt>
          <cx:pt idx="8285">117.59999999999999</cx:pt>
          <cx:pt idx="8286">34.5</cx:pt>
          <cx:pt idx="8287">70</cx:pt>
          <cx:pt idx="8288">70</cx:pt>
          <cx:pt idx="8289">52.5</cx:pt>
          <cx:pt idx="8290">84</cx:pt>
          <cx:pt idx="8291">302.39999999999998</cx:pt>
          <cx:pt idx="8292">15</cx:pt>
          <cx:pt idx="8293">95.200000000000003</cx:pt>
          <cx:pt idx="8294">84</cx:pt>
          <cx:pt idx="8295">10</cx:pt>
          <cx:pt idx="8296">95.200000000000003</cx:pt>
          <cx:pt idx="8297">190.40000000000001</cx:pt>
          <cx:pt idx="8298">168</cx:pt>
          <cx:pt idx="8299">10</cx:pt>
          <cx:pt idx="8300">35</cx:pt>
          <cx:pt idx="8301">95.200000000000003</cx:pt>
          <cx:pt idx="8302">190.40000000000001</cx:pt>
          <cx:pt idx="8303">95.200000000000003</cx:pt>
          <cx:pt idx="8304">117.59999999999999</cx:pt>
          <cx:pt idx="8305">280</cx:pt>
          <cx:pt idx="8306">30</cx:pt>
          <cx:pt idx="8307">235.19999999999999</cx:pt>
          <cx:pt idx="8308">67.200000000000003</cx:pt>
          <cx:pt idx="8309">5</cx:pt>
          <cx:pt idx="8310">25</cx:pt>
          <cx:pt idx="8311">10</cx:pt>
          <cx:pt idx="8312">10</cx:pt>
          <cx:pt idx="8313">105</cx:pt>
          <cx:pt idx="8314">10</cx:pt>
          <cx:pt idx="8315">201.59999999999999</cx:pt>
          <cx:pt idx="8316">46</cx:pt>
          <cx:pt idx="8317">20</cx:pt>
          <cx:pt idx="8318">25</cx:pt>
          <cx:pt idx="8319">30</cx:pt>
          <cx:pt idx="8320">20</cx:pt>
          <cx:pt idx="8321">10</cx:pt>
          <cx:pt idx="8322">10</cx:pt>
          <cx:pt idx="8323">10</cx:pt>
          <cx:pt idx="8324">67.200000000000003</cx:pt>
          <cx:pt idx="8325">89.599999999999994</cx:pt>
          <cx:pt idx="8326">179.19999999999999</cx:pt>
          <cx:pt idx="8327">20</cx:pt>
          <cx:pt idx="8328">112</cx:pt>
          <cx:pt idx="8329">10</cx:pt>
          <cx:pt idx="8330">5</cx:pt>
          <cx:pt idx="8331">134.40000000000001</cx:pt>
          <cx:pt idx="8332">10</cx:pt>
          <cx:pt idx="8333">15</cx:pt>
          <cx:pt idx="8334">23</cx:pt>
          <cx:pt idx="8335">86</cx:pt>
          <cx:pt idx="8336">20</cx:pt>
          <cx:pt idx="8337">20</cx:pt>
          <cx:pt idx="8338">20</cx:pt>
          <cx:pt idx="8339">20</cx:pt>
          <cx:pt idx="8340">20</cx:pt>
          <cx:pt idx="8341">78.400000000000006</cx:pt>
          <cx:pt idx="8342">78.400000000000006</cx:pt>
          <cx:pt idx="8343">100.8</cx:pt>
          <cx:pt idx="8344">100.8</cx:pt>
          <cx:pt idx="8345">15</cx:pt>
          <cx:pt idx="8346">190.40000000000001</cx:pt>
          <cx:pt idx="8347">190.40000000000001</cx:pt>
          <cx:pt idx="8348">20</cx:pt>
          <cx:pt idx="8349">15</cx:pt>
          <cx:pt idx="8350">34.5</cx:pt>
          <cx:pt idx="8351">10</cx:pt>
          <cx:pt idx="8352">78.400000000000006</cx:pt>
          <cx:pt idx="8353">5</cx:pt>
          <cx:pt idx="8354">154</cx:pt>
          <cx:pt idx="8355">23</cx:pt>
          <cx:pt idx="8356">40</cx:pt>
          <cx:pt idx="8357">5</cx:pt>
          <cx:pt idx="8358">20</cx:pt>
          <cx:pt idx="8359">112</cx:pt>
          <cx:pt idx="8360">44</cx:pt>
          <cx:pt idx="8361">20</cx:pt>
          <cx:pt idx="8362">45</cx:pt>
          <cx:pt idx="8363">138</cx:pt>
          <cx:pt idx="8364">268.80000000000001</cx:pt>
          <cx:pt idx="8365">20</cx:pt>
          <cx:pt idx="8366">30</cx:pt>
          <cx:pt idx="8367">15</cx:pt>
          <cx:pt idx="8368">30</cx:pt>
          <cx:pt idx="8369">20</cx:pt>
          <cx:pt idx="8370">154</cx:pt>
          <cx:pt idx="8371">10</cx:pt>
          <cx:pt idx="8372">23</cx:pt>
          <cx:pt idx="8373">168</cx:pt>
          <cx:pt idx="8374">20</cx:pt>
          <cx:pt idx="8375">10</cx:pt>
          <cx:pt idx="8376">20</cx:pt>
          <cx:pt idx="8377">89.599999999999994</cx:pt>
          <cx:pt idx="8378">190.40000000000001</cx:pt>
          <cx:pt idx="8379">10</cx:pt>
          <cx:pt idx="8380">15</cx:pt>
          <cx:pt idx="8381">20</cx:pt>
          <cx:pt idx="8382">20</cx:pt>
          <cx:pt idx="8383">10</cx:pt>
          <cx:pt idx="8384">10</cx:pt>
          <cx:pt idx="8385">25</cx:pt>
          <cx:pt idx="8386">30</cx:pt>
          <cx:pt idx="8387">15</cx:pt>
          <cx:pt idx="8388">15</cx:pt>
          <cx:pt idx="8389">134.40000000000001</cx:pt>
          <cx:pt idx="8390">40</cx:pt>
          <cx:pt idx="8391">20</cx:pt>
          <cx:pt idx="8392">10</cx:pt>
          <cx:pt idx="8393">20</cx:pt>
          <cx:pt idx="8394">15</cx:pt>
          <cx:pt idx="8395">30</cx:pt>
          <cx:pt idx="8396">5</cx:pt>
          <cx:pt idx="8397">20</cx:pt>
          <cx:pt idx="8398">20</cx:pt>
          <cx:pt idx="8399">5</cx:pt>
          <cx:pt idx="8400">20</cx:pt>
          <cx:pt idx="8401">20</cx:pt>
          <cx:pt idx="8402">15</cx:pt>
          <cx:pt idx="8403">40</cx:pt>
          <cx:pt idx="8404">15</cx:pt>
          <cx:pt idx="8405">20</cx:pt>
          <cx:pt idx="8406">5</cx:pt>
          <cx:pt idx="8407">10</cx:pt>
          <cx:pt idx="8408">10</cx:pt>
          <cx:pt idx="8409">10</cx:pt>
          <cx:pt idx="8410">15</cx:pt>
          <cx:pt idx="8411">20</cx:pt>
          <cx:pt idx="8412">10</cx:pt>
          <cx:pt idx="8413">20</cx:pt>
          <cx:pt idx="8414">20</cx:pt>
          <cx:pt idx="8415">20</cx:pt>
          <cx:pt idx="8416">20</cx:pt>
          <cx:pt idx="8417">60</cx:pt>
          <cx:pt idx="8418">20</cx:pt>
          <cx:pt idx="8419">15</cx:pt>
          <cx:pt idx="8420">25</cx:pt>
          <cx:pt idx="8421">112</cx:pt>
          <cx:pt idx="8422">15</cx:pt>
          <cx:pt idx="8423">46</cx:pt>
          <cx:pt idx="8424">224</cx:pt>
          <cx:pt idx="8425">30</cx:pt>
          <cx:pt idx="8426">20</cx:pt>
          <cx:pt idx="8427">30</cx:pt>
          <cx:pt idx="8428">20</cx:pt>
          <cx:pt idx="8429">15</cx:pt>
          <cx:pt idx="8430">92</cx:pt>
          <cx:pt idx="8431">224</cx:pt>
          <cx:pt idx="8432">154</cx:pt>
          <cx:pt idx="8433">36.659999999999997</cx:pt>
          <cx:pt idx="8434">30</cx:pt>
          <cx:pt idx="8435">63.460000000000001</cx:pt>
          <cx:pt idx="8436">20</cx:pt>
          <cx:pt idx="8437">20</cx:pt>
          <cx:pt idx="8438">15</cx:pt>
          <cx:pt idx="8439">20</cx:pt>
          <cx:pt idx="8440">112</cx:pt>
          <cx:pt idx="8441">15</cx:pt>
          <cx:pt idx="8442">20</cx:pt>
          <cx:pt idx="8443">103.5</cx:pt>
          <cx:pt idx="8444">134.40000000000001</cx:pt>
          <cx:pt idx="8445">134.40000000000001</cx:pt>
          <cx:pt idx="8446">134.40000000000001</cx:pt>
          <cx:pt idx="8447">5</cx:pt>
          <cx:pt idx="8448">20</cx:pt>
          <cx:pt idx="8449">20</cx:pt>
          <cx:pt idx="8450">138</cx:pt>
          <cx:pt idx="8451">161</cx:pt>
          <cx:pt idx="8452">20</cx:pt>
          <cx:pt idx="8453">34.5</cx:pt>
          <cx:pt idx="8454">36.659999999999997</cx:pt>
          <cx:pt idx="8455">31.59</cx:pt>
          <cx:pt idx="8456">184</cx:pt>
          <cx:pt idx="8457">5</cx:pt>
          <cx:pt idx="8458">30</cx:pt>
          <cx:pt idx="8459">280</cx:pt>
          <cx:pt idx="8460">20</cx:pt>
          <cx:pt idx="8461">80.5</cx:pt>
          <cx:pt idx="8462">89.599999999999994</cx:pt>
          <cx:pt idx="8463">112</cx:pt>
          <cx:pt idx="8464">15</cx:pt>
          <cx:pt idx="8465">89.599999999999994</cx:pt>
          <cx:pt idx="8466">176</cx:pt>
          <cx:pt idx="8467">56</cx:pt>
          <cx:pt idx="8468">49.5</cx:pt>
          <cx:pt idx="8469">10</cx:pt>
          <cx:pt idx="8470">5</cx:pt>
          <cx:pt idx="8471">15</cx:pt>
          <cx:pt idx="8472">112</cx:pt>
          <cx:pt idx="8473">14</cx:pt>
          <cx:pt idx="8474">55</cx:pt>
          <cx:pt idx="8475">10</cx:pt>
          <cx:pt idx="8476">50</cx:pt>
          <cx:pt idx="8477">25</cx:pt>
          <cx:pt idx="8478">102.59999999999999</cx:pt>
          <cx:pt idx="8479">10</cx:pt>
          <cx:pt idx="8480">46.689999999999998</cx:pt>
          <cx:pt idx="8481">330</cx:pt>
          <cx:pt idx="8482">100.8</cx:pt>
          <cx:pt idx="8483">89.599999999999994</cx:pt>
          <cx:pt idx="8484">15</cx:pt>
          <cx:pt idx="8485">15</cx:pt>
          <cx:pt idx="8486">20</cx:pt>
          <cx:pt idx="8487">63</cx:pt>
          <cx:pt idx="8488">49.630000000000003</cx:pt>
          <cx:pt idx="8489">15</cx:pt>
          <cx:pt idx="8490">56</cx:pt>
          <cx:pt idx="8491">168</cx:pt>
          <cx:pt idx="8492">112</cx:pt>
          <cx:pt idx="8493">112</cx:pt>
          <cx:pt idx="8494">88</cx:pt>
          <cx:pt idx="8495">220</cx:pt>
          <cx:pt idx="8496">80.5</cx:pt>
          <cx:pt idx="8497">161</cx:pt>
          <cx:pt idx="8498">5</cx:pt>
          <cx:pt idx="8499">46</cx:pt>
          <cx:pt idx="8500">67.200000000000003</cx:pt>
          <cx:pt idx="8501">69</cx:pt>
          <cx:pt idx="8502">89.599999999999994</cx:pt>
          <cx:pt idx="8503">112</cx:pt>
          <cx:pt idx="8504">19.739999999999998</cx:pt>
          <cx:pt idx="8505">112</cx:pt>
          <cx:pt idx="8506">60</cx:pt>
          <cx:pt idx="8507">43.509999999999998</cx:pt>
          <cx:pt idx="8508">268.80000000000001</cx:pt>
          <cx:pt idx="8509">10</cx:pt>
          <cx:pt idx="8510">55</cx:pt>
          <cx:pt idx="8511">88</cx:pt>
          <cx:pt idx="8512">89.599999999999994</cx:pt>
          <cx:pt idx="8513">56</cx:pt>
          <cx:pt idx="8514">50</cx:pt>
          <cx:pt idx="8515">69</cx:pt>
          <cx:pt idx="8516">92</cx:pt>
          <cx:pt idx="8517">172.5</cx:pt>
          <cx:pt idx="8518">77</cx:pt>
          <cx:pt idx="8519">112</cx:pt>
          <cx:pt idx="8520">89.599999999999994</cx:pt>
          <cx:pt idx="8521">145.59999999999999</cx:pt>
          <cx:pt idx="8522">403.19999999999999</cx:pt>
          <cx:pt idx="8523">336</cx:pt>
          <cx:pt idx="8524">10</cx:pt>
          <cx:pt idx="8525">20</cx:pt>
          <cx:pt idx="8526">190.40000000000001</cx:pt>
          <cx:pt idx="8527">80.5</cx:pt>
          <cx:pt idx="8528">30</cx:pt>
          <cx:pt idx="8529">224</cx:pt>
          <cx:pt idx="8530">57.5</cx:pt>
          <cx:pt idx="8531">15</cx:pt>
          <cx:pt idx="8532">112</cx:pt>
          <cx:pt idx="8533">112</cx:pt>
          <cx:pt idx="8534">31.59</cx:pt>
          <cx:pt idx="8535">190.40000000000001</cx:pt>
          <cx:pt idx="8536">179.19999999999999</cx:pt>
          <cx:pt idx="8537">89.599999999999994</cx:pt>
          <cx:pt idx="8538">15</cx:pt>
          <cx:pt idx="8539">78.400000000000006</cx:pt>
          <cx:pt idx="8540">10</cx:pt>
          <cx:pt idx="8541">39.07</cx:pt>
          <cx:pt idx="8542">414.39999999999998</cx:pt>
          <cx:pt idx="8543">224</cx:pt>
          <cx:pt idx="8544">172.5</cx:pt>
          <cx:pt idx="8545">35.229999999999997</cx:pt>
          <cx:pt idx="8546">20</cx:pt>
          <cx:pt idx="8547">67.200000000000003</cx:pt>
          <cx:pt idx="8548">49.5</cx:pt>
          <cx:pt idx="8549">100.8</cx:pt>
          <cx:pt idx="8550">302.39999999999998</cx:pt>
          <cx:pt idx="8551">150</cx:pt>
          <cx:pt idx="8552">73.340000000000003</cx:pt>
          <cx:pt idx="8553">112</cx:pt>
          <cx:pt idx="8554">110</cx:pt>
          <cx:pt idx="8555">112</cx:pt>
          <cx:pt idx="8556">89.599999999999994</cx:pt>
          <cx:pt idx="8557">112</cx:pt>
          <cx:pt idx="8558">10</cx:pt>
          <cx:pt idx="8559">20</cx:pt>
          <cx:pt idx="8560">34.5</cx:pt>
          <cx:pt idx="8561">10</cx:pt>
          <cx:pt idx="8562">224</cx:pt>
          <cx:pt idx="8563">30</cx:pt>
          <cx:pt idx="8564">55</cx:pt>
          <cx:pt idx="8565">10</cx:pt>
          <cx:pt idx="8566">57.5</cx:pt>
          <cx:pt idx="8567">20</cx:pt>
          <cx:pt idx="8568">241.5</cx:pt>
          <cx:pt idx="8569">170</cx:pt>
          <cx:pt idx="8570">220</cx:pt>
          <cx:pt idx="8571">15</cx:pt>
          <cx:pt idx="8572">224</cx:pt>
          <cx:pt idx="8573">630</cx:pt>
          <cx:pt idx="8574">1660</cx:pt>
          <cx:pt idx="8575">1460</cx:pt>
          <cx:pt idx="8576">630</cx:pt>
          <cx:pt idx="8577">630</cx:pt>
          <cx:pt idx="8578">630</cx:pt>
          <cx:pt idx="8579">630</cx:pt>
          <cx:pt idx="8580">630</cx:pt>
          <cx:pt idx="8581">31.59</cx:pt>
          <cx:pt idx="8582">630</cx:pt>
          <cx:pt idx="8583">630</cx:pt>
          <cx:pt idx="8584">25</cx:pt>
          <cx:pt idx="8585">1260</cx:pt>
          <cx:pt idx="8586">1260</cx:pt>
          <cx:pt idx="8587">10</cx:pt>
          <cx:pt idx="8588">630</cx:pt>
          <cx:pt idx="8589">830</cx:pt>
          <cx:pt idx="8590">630</cx:pt>
          <cx:pt idx="8591">36.659999999999997</cx:pt>
          <cx:pt idx="8592">630</cx:pt>
          <cx:pt idx="8593">630</cx:pt>
          <cx:pt idx="8594">1460</cx:pt>
          <cx:pt idx="8595">630</cx:pt>
          <cx:pt idx="8596">20</cx:pt>
          <cx:pt idx="8597">830</cx:pt>
          <cx:pt idx="8598">630</cx:pt>
          <cx:pt idx="8599">830</cx:pt>
          <cx:pt idx="8600">630</cx:pt>
          <cx:pt idx="8601">630</cx:pt>
          <cx:pt idx="8602">830</cx:pt>
          <cx:pt idx="8603">10</cx:pt>
          <cx:pt idx="8604">100.8</cx:pt>
          <cx:pt idx="8605">630</cx:pt>
          <cx:pt idx="8606">112</cx:pt>
          <cx:pt idx="8607">92</cx:pt>
          <cx:pt idx="8608">830</cx:pt>
          <cx:pt idx="8609">25</cx:pt>
          <cx:pt idx="8610">112</cx:pt>
          <cx:pt idx="8611">1460</cx:pt>
          <cx:pt idx="8612">830</cx:pt>
          <cx:pt idx="8613">630</cx:pt>
          <cx:pt idx="8614">224</cx:pt>
          <cx:pt idx="8615">102.59999999999999</cx:pt>
          <cx:pt idx="8616">187</cx:pt>
          <cx:pt idx="8617">77</cx:pt>
          <cx:pt idx="8618">89.599999999999994</cx:pt>
          <cx:pt idx="8619">50</cx:pt>
          <cx:pt idx="8620">630</cx:pt>
          <cx:pt idx="8621">35</cx:pt>
          <cx:pt idx="8622">630</cx:pt>
          <cx:pt idx="8623">1660</cx:pt>
          <cx:pt idx="8624">830</cx:pt>
          <cx:pt idx="8625">630</cx:pt>
          <cx:pt idx="8626">630</cx:pt>
          <cx:pt idx="8627">89.599999999999994</cx:pt>
          <cx:pt idx="8628">31.59</cx:pt>
          <cx:pt idx="8629">830</cx:pt>
          <cx:pt idx="8630">352</cx:pt>
          <cx:pt idx="8631">1460</cx:pt>
          <cx:pt idx="8632">80.5</cx:pt>
          <cx:pt idx="8633">50</cx:pt>
          <cx:pt idx="8634">630</cx:pt>
          <cx:pt idx="8635">630</cx:pt>
          <cx:pt idx="8636">630</cx:pt>
          <cx:pt idx="8637">115</cx:pt>
          <cx:pt idx="8638">102.59999999999999</cx:pt>
          <cx:pt idx="8639">630</cx:pt>
          <cx:pt idx="8640">44</cx:pt>
          <cx:pt idx="8641">20</cx:pt>
          <cx:pt idx="8642">630</cx:pt>
          <cx:pt idx="8643">830</cx:pt>
          <cx:pt idx="8644">10</cx:pt>
          <cx:pt idx="8645">1260</cx:pt>
          <cx:pt idx="8646">20</cx:pt>
          <cx:pt idx="8647">134.40000000000001</cx:pt>
          <cx:pt idx="8648">34.5</cx:pt>
          <cx:pt idx="8649">112</cx:pt>
          <cx:pt idx="8650">630</cx:pt>
          <cx:pt idx="8651">15</cx:pt>
          <cx:pt idx="8652">103.5</cx:pt>
          <cx:pt idx="8653">103.5</cx:pt>
          <cx:pt idx="8654">154</cx:pt>
          <cx:pt idx="8655">46.689999999999998</cx:pt>
          <cx:pt idx="8656">1260</cx:pt>
          <cx:pt idx="8657">86</cx:pt>
          <cx:pt idx="8658">92</cx:pt>
          <cx:pt idx="8659">20</cx:pt>
          <cx:pt idx="8660">15</cx:pt>
          <cx:pt idx="8661">30</cx:pt>
          <cx:pt idx="8662">34.5</cx:pt>
          <cx:pt idx="8663">62.100000000000001</cx:pt>
          <cx:pt idx="8664">15</cx:pt>
          <cx:pt idx="8665">190.40000000000001</cx:pt>
          <cx:pt idx="8666">112</cx:pt>
          <cx:pt idx="8667">207</cx:pt>
          <cx:pt idx="8668">49.5</cx:pt>
          <cx:pt idx="8669">69</cx:pt>
          <cx:pt idx="8670">15</cx:pt>
          <cx:pt idx="8671">15</cx:pt>
          <cx:pt idx="8672">37.799999999999997</cx:pt>
          <cx:pt idx="8673">80.5</cx:pt>
          <cx:pt idx="8674">20</cx:pt>
          <cx:pt idx="8675">112</cx:pt>
          <cx:pt idx="8676">49.5</cx:pt>
          <cx:pt idx="8677">145.59999999999999</cx:pt>
          <cx:pt idx="8678">630</cx:pt>
          <cx:pt idx="8679">161</cx:pt>
          <cx:pt idx="8680">88</cx:pt>
          <cx:pt idx="8681">224</cx:pt>
          <cx:pt idx="8682">10</cx:pt>
          <cx:pt idx="8683">46</cx:pt>
          <cx:pt idx="8684">830</cx:pt>
          <cx:pt idx="8685">15</cx:pt>
          <cx:pt idx="8686">39.07</cx:pt>
          <cx:pt idx="8687">630</cx:pt>
          <cx:pt idx="8688">71.75</cx:pt>
          <cx:pt idx="8689">830</cx:pt>
          <cx:pt idx="8690">138</cx:pt>
          <cx:pt idx="8691">46</cx:pt>
          <cx:pt idx="8692">830</cx:pt>
          <cx:pt idx="8693">102.59999999999999</cx:pt>
          <cx:pt idx="8694">134.40000000000001</cx:pt>
          <cx:pt idx="8695">10</cx:pt>
          <cx:pt idx="8696">46</cx:pt>
          <cx:pt idx="8697">145.59999999999999</cx:pt>
          <cx:pt idx="8698">15</cx:pt>
          <cx:pt idx="8699">630</cx:pt>
          <cx:pt idx="8700">170</cx:pt>
          <cx:pt idx="8701">46.689999999999998</cx:pt>
          <cx:pt idx="8702">10</cx:pt>
          <cx:pt idx="8703">100.8</cx:pt>
          <cx:pt idx="8704">100.8</cx:pt>
          <cx:pt idx="8705">70.030000000000001</cx:pt>
          <cx:pt idx="8706">1460</cx:pt>
          <cx:pt idx="8707">830</cx:pt>
          <cx:pt idx="8708">20</cx:pt>
          <cx:pt idx="8709">80.5</cx:pt>
          <cx:pt idx="8710">92</cx:pt>
          <cx:pt idx="8711">80.5</cx:pt>
          <cx:pt idx="8712">34.5</cx:pt>
          <cx:pt idx="8713">34.5</cx:pt>
          <cx:pt idx="8714">110</cx:pt>
          <cx:pt idx="8715">92</cx:pt>
          <cx:pt idx="8716">92</cx:pt>
          <cx:pt idx="8717">46</cx:pt>
          <cx:pt idx="8718">1260</cx:pt>
          <cx:pt idx="8719">134.40000000000001</cx:pt>
          <cx:pt idx="8720">34.5</cx:pt>
          <cx:pt idx="8721">1460</cx:pt>
          <cx:pt idx="8722">630</cx:pt>
          <cx:pt idx="8723">195.5</cx:pt>
          <cx:pt idx="8724">241.5</cx:pt>
          <cx:pt idx="8725">630</cx:pt>
          <cx:pt idx="8726">102.59999999999999</cx:pt>
          <cx:pt idx="8727">264</cx:pt>
          <cx:pt idx="8728">15</cx:pt>
          <cx:pt idx="8729">830</cx:pt>
          <cx:pt idx="8730">134.40000000000001</cx:pt>
          <cx:pt idx="8731">10</cx:pt>
          <cx:pt idx="8732">134.40000000000001</cx:pt>
          <cx:pt idx="8733">134.40000000000001</cx:pt>
          <cx:pt idx="8734">134.40000000000001</cx:pt>
          <cx:pt idx="8735">92</cx:pt>
          <cx:pt idx="8736">134.40000000000001</cx:pt>
          <cx:pt idx="8737">291.19999999999999</cx:pt>
          <cx:pt idx="8738">77</cx:pt>
          <cx:pt idx="8739">134.40000000000001</cx:pt>
          <cx:pt idx="8740">134.40000000000001</cx:pt>
          <cx:pt idx="8741">46</cx:pt>
          <cx:pt idx="8742">134.40000000000001</cx:pt>
          <cx:pt idx="8743">830</cx:pt>
          <cx:pt idx="8744">46</cx:pt>
          <cx:pt idx="8745">37.770000000000003</cx:pt>
          <cx:pt idx="8746">2920</cx:pt>
          <cx:pt idx="8747">830</cx:pt>
          <cx:pt idx="8748">15</cx:pt>
          <cx:pt idx="8749">630</cx:pt>
          <cx:pt idx="8750">403.19999999999999</cx:pt>
          <cx:pt idx="8751">139.55000000000001</cx:pt>
          <cx:pt idx="8752">75.599999999999994</cx:pt>
          <cx:pt idx="8753">46</cx:pt>
          <cx:pt idx="8754">1460</cx:pt>
          <cx:pt idx="8755">50.75</cx:pt>
          <cx:pt idx="8756">10</cx:pt>
          <cx:pt idx="8757">5</cx:pt>
          <cx:pt idx="8758">89.599999999999994</cx:pt>
          <cx:pt idx="8759">46.689999999999998</cx:pt>
          <cx:pt idx="8760">40</cx:pt>
          <cx:pt idx="8761">38.5</cx:pt>
          <cx:pt idx="8762">34.5</cx:pt>
          <cx:pt idx="8763">34.5</cx:pt>
          <cx:pt idx="8764">360</cx:pt>
          <cx:pt idx="8765">10</cx:pt>
          <cx:pt idx="8766">92</cx:pt>
          <cx:pt idx="8767">30</cx:pt>
          <cx:pt idx="8768">110</cx:pt>
          <cx:pt idx="8769">75.599999999999994</cx:pt>
          <cx:pt idx="8770">224</cx:pt>
          <cx:pt idx="8771">20</cx:pt>
          <cx:pt idx="8772">38.5</cx:pt>
          <cx:pt idx="8773">140.06999999999999</cx:pt>
          <cx:pt idx="8774">75.599999999999994</cx:pt>
          <cx:pt idx="8775">179.19999999999999</cx:pt>
          <cx:pt idx="8776">112</cx:pt>
          <cx:pt idx="8777">67.200000000000003</cx:pt>
          <cx:pt idx="8778">38.5</cx:pt>
          <cx:pt idx="8779">176</cx:pt>
          <cx:pt idx="8780">207</cx:pt>
          <cx:pt idx="8781">10</cx:pt>
          <cx:pt idx="8782">20</cx:pt>
          <cx:pt idx="8783">67.200000000000003</cx:pt>
          <cx:pt idx="8784">630</cx:pt>
          <cx:pt idx="8785">187</cx:pt>
          <cx:pt idx="8786">5</cx:pt>
          <cx:pt idx="8787">100.8</cx:pt>
          <cx:pt idx="8788">67.200000000000003</cx:pt>
          <cx:pt idx="8789">207</cx:pt>
          <cx:pt idx="8790">77</cx:pt>
          <cx:pt idx="8791">65.299999999999997</cx:pt>
          <cx:pt idx="8792">79.310000000000002</cx:pt>
          <cx:pt idx="8793">112</cx:pt>
          <cx:pt idx="8794">20</cx:pt>
          <cx:pt idx="8795">112</cx:pt>
          <cx:pt idx="8796">49.5</cx:pt>
          <cx:pt idx="8797">77</cx:pt>
          <cx:pt idx="8798">418</cx:pt>
          <cx:pt idx="8799">418</cx:pt>
          <cx:pt idx="8800">57.5</cx:pt>
          <cx:pt idx="8801">40.219999999999999</cx:pt>
          <cx:pt idx="8802">77</cx:pt>
          <cx:pt idx="8803">34.5</cx:pt>
          <cx:pt idx="8804">1460</cx:pt>
          <cx:pt idx="8805">77</cx:pt>
          <cx:pt idx="8806">69</cx:pt>
          <cx:pt idx="8807">77</cx:pt>
          <cx:pt idx="8808">63.460000000000001</cx:pt>
          <cx:pt idx="8809">504</cx:pt>
          <cx:pt idx="8810">176</cx:pt>
          <cx:pt idx="8811">218.5</cx:pt>
          <cx:pt idx="8812">46</cx:pt>
          <cx:pt idx="8813">39.07</cx:pt>
          <cx:pt idx="8814">117.23</cx:pt>
          <cx:pt idx="8815">418</cx:pt>
          <cx:pt idx="8816">212.13</cx:pt>
          <cx:pt idx="8817">20</cx:pt>
          <cx:pt idx="8818">112</cx:pt>
          <cx:pt idx="8819">70</cx:pt>
          <cx:pt idx="8820">154</cx:pt>
          <cx:pt idx="8821">49.5</cx:pt>
          <cx:pt idx="8822">156.30000000000001</cx:pt>
          <cx:pt idx="8823">638.39999999999998</cx:pt>
          <cx:pt idx="8824">212.13</cx:pt>
          <cx:pt idx="8825">112</cx:pt>
          <cx:pt idx="8826">247.16999999999999</cx:pt>
          <cx:pt idx="8827">112</cx:pt>
          <cx:pt idx="8828">57.5</cx:pt>
          <cx:pt idx="8829">46.689999999999998</cx:pt>
          <cx:pt idx="8830">27.91</cx:pt>
          <cx:pt idx="8831">78.150000000000006</cx:pt>
          <cx:pt idx="8832">80.5</cx:pt>
          <cx:pt idx="8833">156.30000000000001</cx:pt>
          <cx:pt idx="8834">78.150000000000006</cx:pt>
          <cx:pt idx="8835">1460</cx:pt>
          <cx:pt idx="8836">112</cx:pt>
          <cx:pt idx="8837">55</cx:pt>
          <cx:pt idx="8838">80.5</cx:pt>
          <cx:pt idx="8839">630</cx:pt>
          <cx:pt idx="8840">184</cx:pt>
          <cx:pt idx="8841">112</cx:pt>
          <cx:pt idx="8842">336</cx:pt>
          <cx:pt idx="8843">112</cx:pt>
          <cx:pt idx="8844">224</cx:pt>
          <cx:pt idx="8845">134.40000000000001</cx:pt>
          <cx:pt idx="8846">20</cx:pt>
          <cx:pt idx="8847">92</cx:pt>
          <cx:pt idx="8848">134.40000000000001</cx:pt>
          <cx:pt idx="8849">10</cx:pt>
          <cx:pt idx="8850">134.40000000000001</cx:pt>
          <cx:pt idx="8851">78.400000000000006</cx:pt>
          <cx:pt idx="8852">89.599999999999994</cx:pt>
          <cx:pt idx="8853">37.799999999999997</cx:pt>
          <cx:pt idx="8854">112</cx:pt>
          <cx:pt idx="8855">112</cx:pt>
          <cx:pt idx="8856">10</cx:pt>
          <cx:pt idx="8857">62.100000000000001</cx:pt>
          <cx:pt idx="8858">49.5</cx:pt>
          <cx:pt idx="8859">336</cx:pt>
          <cx:pt idx="8860">134.40000000000001</cx:pt>
          <cx:pt idx="8861">67.200000000000003</cx:pt>
          <cx:pt idx="8862">224</cx:pt>
          <cx:pt idx="8863">37.770000000000003</cx:pt>
          <cx:pt idx="8864">86</cx:pt>
          <cx:pt idx="8865">30</cx:pt>
          <cx:pt idx="8866">69</cx:pt>
          <cx:pt idx="8867">20</cx:pt>
          <cx:pt idx="8868">89.599999999999994</cx:pt>
          <cx:pt idx="8869">92</cx:pt>
          <cx:pt idx="8870">88</cx:pt>
          <cx:pt idx="8871">100.8</cx:pt>
          <cx:pt idx="8872">62.100000000000001</cx:pt>
          <cx:pt idx="8873">38.5</cx:pt>
          <cx:pt idx="8874">134.40000000000001</cx:pt>
          <cx:pt idx="8875">112</cx:pt>
          <cx:pt idx="8876">5</cx:pt>
          <cx:pt idx="8877">89.599999999999994</cx:pt>
          <cx:pt idx="8878">67.200000000000003</cx:pt>
          <cx:pt idx="8879">10</cx:pt>
          <cx:pt idx="8880">134.40000000000001</cx:pt>
          <cx:pt idx="8881">280</cx:pt>
          <cx:pt idx="8882">138</cx:pt>
          <cx:pt idx="8883">268.80000000000001</cx:pt>
          <cx:pt idx="8884">30</cx:pt>
          <cx:pt idx="8885">67.200000000000003</cx:pt>
          <cx:pt idx="8886">184</cx:pt>
          <cx:pt idx="8887">10</cx:pt>
          <cx:pt idx="8888">575</cx:pt>
          <cx:pt idx="8889">70</cx:pt>
          <cx:pt idx="8890">86</cx:pt>
          <cx:pt idx="8891">10</cx:pt>
          <cx:pt idx="8892">67.200000000000003</cx:pt>
          <cx:pt idx="8893">134.40000000000001</cx:pt>
          <cx:pt idx="8894">15</cx:pt>
          <cx:pt idx="8895">630</cx:pt>
          <cx:pt idx="8896">134.40000000000001</cx:pt>
          <cx:pt idx="8897">134.40000000000001</cx:pt>
          <cx:pt idx="8898">37.770000000000003</cx:pt>
          <cx:pt idx="8899">89.599999999999994</cx:pt>
          <cx:pt idx="8900">10</cx:pt>
          <cx:pt idx="8901">15</cx:pt>
          <cx:pt idx="8902">69</cx:pt>
          <cx:pt idx="8903">20</cx:pt>
          <cx:pt idx="8904">69</cx:pt>
          <cx:pt idx="8905">49.5</cx:pt>
          <cx:pt idx="8906">88</cx:pt>
          <cx:pt idx="8907">134.40000000000001</cx:pt>
          <cx:pt idx="8908">30</cx:pt>
          <cx:pt idx="8909">80.5</cx:pt>
          <cx:pt idx="8910">100.8</cx:pt>
          <cx:pt idx="8911">100.8</cx:pt>
          <cx:pt idx="8912">106.40000000000001</cx:pt>
          <cx:pt idx="8913">190.40000000000001</cx:pt>
          <cx:pt idx="8914">34.5</cx:pt>
          <cx:pt idx="8915">15</cx:pt>
          <cx:pt idx="8916">224</cx:pt>
          <cx:pt idx="8917">134.40000000000001</cx:pt>
          <cx:pt idx="8918">280</cx:pt>
          <cx:pt idx="8919">38.5</cx:pt>
          <cx:pt idx="8920">60</cx:pt>
          <cx:pt idx="8921">92</cx:pt>
          <cx:pt idx="8922">36.659999999999997</cx:pt>
          <cx:pt idx="8923">20</cx:pt>
          <cx:pt idx="8924">630</cx:pt>
          <cx:pt idx="8925">100.8</cx:pt>
          <cx:pt idx="8926">179.19999999999999</cx:pt>
          <cx:pt idx="8927">34.5</cx:pt>
          <cx:pt idx="8928">46.689999999999998</cx:pt>
          <cx:pt idx="8929">134.40000000000001</cx:pt>
          <cx:pt idx="8930">30</cx:pt>
          <cx:pt idx="8931">112</cx:pt>
          <cx:pt idx="8932">100</cx:pt>
          <cx:pt idx="8933">207</cx:pt>
          <cx:pt idx="8934">80.5</cx:pt>
          <cx:pt idx="8935">10</cx:pt>
          <cx:pt idx="8936">1660</cx:pt>
          <cx:pt idx="8937">89.599999999999994</cx:pt>
          <cx:pt idx="8938">308</cx:pt>
          <cx:pt idx="8939">78.150000000000006</cx:pt>
          <cx:pt idx="8940">80.5</cx:pt>
          <cx:pt idx="8941">630</cx:pt>
          <cx:pt idx="8942">134.40000000000001</cx:pt>
          <cx:pt idx="8943">38.5</cx:pt>
          <cx:pt idx="8944">69</cx:pt>
          <cx:pt idx="8945">149.74000000000001</cx:pt>
          <cx:pt idx="8946">134.40000000000001</cx:pt>
          <cx:pt idx="8947">20</cx:pt>
          <cx:pt idx="8948">20</cx:pt>
          <cx:pt idx="8949">100.8</cx:pt>
          <cx:pt idx="8950">140</cx:pt>
          <cx:pt idx="8951">30</cx:pt>
          <cx:pt idx="8952">176</cx:pt>
          <cx:pt idx="8953">78.150000000000006</cx:pt>
          <cx:pt idx="8954">156.80000000000001</cx:pt>
          <cx:pt idx="8955">134.40000000000001</cx:pt>
          <cx:pt idx="8956">224</cx:pt>
          <cx:pt idx="8957">20</cx:pt>
          <cx:pt idx="8958">20</cx:pt>
          <cx:pt idx="8959">220</cx:pt>
          <cx:pt idx="8960">34.5</cx:pt>
          <cx:pt idx="8961">134.40000000000001</cx:pt>
          <cx:pt idx="8962">23</cx:pt>
          <cx:pt idx="8963">15</cx:pt>
          <cx:pt idx="8964">134.40000000000001</cx:pt>
          <cx:pt idx="8965">20</cx:pt>
          <cx:pt idx="8966">15</cx:pt>
          <cx:pt idx="8967">302.39999999999998</cx:pt>
          <cx:pt idx="8968">34.329999999999998</cx:pt>
          <cx:pt idx="8969">126</cx:pt>
          <cx:pt idx="8970">720</cx:pt>
          <cx:pt idx="8971">49.630000000000003</cx:pt>
          <cx:pt idx="8972">138</cx:pt>
          <cx:pt idx="8973">44</cx:pt>
          <cx:pt idx="8974">1460</cx:pt>
          <cx:pt idx="8975">70</cx:pt>
          <cx:pt idx="8976">37.770000000000003</cx:pt>
          <cx:pt idx="8977">27.5</cx:pt>
          <cx:pt idx="8978">86</cx:pt>
          <cx:pt idx="8979">77</cx:pt>
          <cx:pt idx="8980">176</cx:pt>
          <cx:pt idx="8981">20</cx:pt>
          <cx:pt idx="8982">630</cx:pt>
          <cx:pt idx="8983">198</cx:pt>
          <cx:pt idx="8984">630</cx:pt>
          <cx:pt idx="8985">138</cx:pt>
          <cx:pt idx="8986">99</cx:pt>
          <cx:pt idx="8987">46.689999999999998</cx:pt>
          <cx:pt idx="8988">134.40000000000001</cx:pt>
          <cx:pt idx="8989">145.59999999999999</cx:pt>
          <cx:pt idx="8990">40</cx:pt>
          <cx:pt idx="8991">224</cx:pt>
          <cx:pt idx="8992">138</cx:pt>
          <cx:pt idx="8993">10</cx:pt>
          <cx:pt idx="8994">99</cx:pt>
          <cx:pt idx="8995">336</cx:pt>
          <cx:pt idx="8996">92</cx:pt>
          <cx:pt idx="8997">112</cx:pt>
          <cx:pt idx="8998">34.5</cx:pt>
          <cx:pt idx="8999">131</cx:pt>
          <cx:pt idx="9000">34.5</cx:pt>
          <cx:pt idx="9001">115</cx:pt>
          <cx:pt idx="9002">156.80000000000001</cx:pt>
          <cx:pt idx="9003">34.5</cx:pt>
          <cx:pt idx="9004">57.5</cx:pt>
          <cx:pt idx="9005">70</cx:pt>
          <cx:pt idx="9006">134.40000000000001</cx:pt>
          <cx:pt idx="9007">99</cx:pt>
          <cx:pt idx="9008">36.659999999999997</cx:pt>
          <cx:pt idx="9009">220</cx:pt>
          <cx:pt idx="9010">100.8</cx:pt>
          <cx:pt idx="9011">145.59999999999999</cx:pt>
          <cx:pt idx="9012">88</cx:pt>
          <cx:pt idx="9013">280</cx:pt>
          <cx:pt idx="9014">88</cx:pt>
          <cx:pt idx="9015">78.150000000000006</cx:pt>
          <cx:pt idx="9016">308</cx:pt>
          <cx:pt idx="9017">78.150000000000006</cx:pt>
          <cx:pt idx="9018">20</cx:pt>
          <cx:pt idx="9019">112</cx:pt>
          <cx:pt idx="9020">34.329999999999998</cx:pt>
          <cx:pt idx="9021">52.859999999999999</cx:pt>
          <cx:pt idx="9022">78.150000000000006</cx:pt>
          <cx:pt idx="9023">20.120000000000001</cx:pt>
          <cx:pt idx="9024">40</cx:pt>
          <cx:pt idx="9025">100.8</cx:pt>
          <cx:pt idx="9026">308</cx:pt>
          <cx:pt idx="9027">20.120000000000001</cx:pt>
          <cx:pt idx="9028">34.5</cx:pt>
          <cx:pt idx="9029">34.329999999999998</cx:pt>
          <cx:pt idx="9030">77</cx:pt>
          <cx:pt idx="9031">39.07</cx:pt>
          <cx:pt idx="9032">154</cx:pt>
          <cx:pt idx="9033">26.440000000000001</cx:pt>
          <cx:pt idx="9034">39.07</cx:pt>
          <cx:pt idx="9035">264</cx:pt>
          <cx:pt idx="9036">34.5</cx:pt>
          <cx:pt idx="9037">34.5</cx:pt>
          <cx:pt idx="9038">31.050000000000001</cx:pt>
          <cx:pt idx="9039">89.599999999999994</cx:pt>
          <cx:pt idx="9040">49.5</cx:pt>
          <cx:pt idx="9041">138</cx:pt>
          <cx:pt idx="9042">268.80000000000001</cx:pt>
          <cx:pt idx="9043">89.599999999999994</cx:pt>
          <cx:pt idx="9044">30</cx:pt>
          <cx:pt idx="9045">77</cx:pt>
          <cx:pt idx="9046">34.5</cx:pt>
          <cx:pt idx="9047">39.07</cx:pt>
          <cx:pt idx="9048">38.5</cx:pt>
          <cx:pt idx="9049">39.07</cx:pt>
          <cx:pt idx="9050">39.07</cx:pt>
          <cx:pt idx="9051">39.07</cx:pt>
          <cx:pt idx="9052">39.07</cx:pt>
          <cx:pt idx="9053">39.07</cx:pt>
          <cx:pt idx="9054">23.350000000000001</cx:pt>
          <cx:pt idx="9055">39.07</cx:pt>
          <cx:pt idx="9056">46</cx:pt>
          <cx:pt idx="9057">88</cx:pt>
          <cx:pt idx="9058">112</cx:pt>
          <cx:pt idx="9059">40</cx:pt>
          <cx:pt idx="9060">10</cx:pt>
          <cx:pt idx="9061">46.689999999999998</cx:pt>
          <cx:pt idx="9062">224</cx:pt>
          <cx:pt idx="9063">67.200000000000003</cx:pt>
          <cx:pt idx="9064">224</cx:pt>
          <cx:pt idx="9065">235.19999999999999</cx:pt>
          <cx:pt idx="9066">134.40000000000001</cx:pt>
          <cx:pt idx="9067">86</cx:pt>
          <cx:pt idx="9068">38.5</cx:pt>
          <cx:pt idx="9069">10</cx:pt>
          <cx:pt idx="9070">40</cx:pt>
          <cx:pt idx="9071">10</cx:pt>
          <cx:pt idx="9072">13.81</cx:pt>
          <cx:pt idx="9073">69</cx:pt>
          <cx:pt idx="9074">360</cx:pt>
          <cx:pt idx="9075">37.420000000000002</cx:pt>
          <cx:pt idx="9076">190.40000000000001</cx:pt>
          <cx:pt idx="9077">92</cx:pt>
          <cx:pt idx="9078">100</cx:pt>
          <cx:pt idx="9079">209</cx:pt>
          <cx:pt idx="9080">179.19999999999999</cx:pt>
          <cx:pt idx="9081">418</cx:pt>
          <cx:pt idx="9082">23</cx:pt>
          <cx:pt idx="9083">403.19999999999999</cx:pt>
          <cx:pt idx="9084">69</cx:pt>
          <cx:pt idx="9085">264</cx:pt>
          <cx:pt idx="9086">138</cx:pt>
          <cx:pt idx="9087">49.5</cx:pt>
          <cx:pt idx="9088">224</cx:pt>
          <cx:pt idx="9089">62.100000000000001</cx:pt>
          <cx:pt idx="9090">46</cx:pt>
          <cx:pt idx="9091">46</cx:pt>
          <cx:pt idx="9092">34.5</cx:pt>
          <cx:pt idx="9093">134.40000000000001</cx:pt>
          <cx:pt idx="9094">209</cx:pt>
          <cx:pt idx="9095">418</cx:pt>
          <cx:pt idx="9096">88</cx:pt>
          <cx:pt idx="9097">110</cx:pt>
          <cx:pt idx="9098">67.200000000000003</cx:pt>
          <cx:pt idx="9099">89.599999999999994</cx:pt>
          <cx:pt idx="9100">268.80000000000001</cx:pt>
          <cx:pt idx="9101">203.91999999999999</cx:pt>
          <cx:pt idx="9102">10</cx:pt>
          <cx:pt idx="9103">43</cx:pt>
          <cx:pt idx="9104">40</cx:pt>
          <cx:pt idx="9105">112</cx:pt>
          <cx:pt idx="9106">302.39999999999998</cx:pt>
          <cx:pt idx="9107">25</cx:pt>
          <cx:pt idx="9108">49.5</cx:pt>
          <cx:pt idx="9109">112</cx:pt>
          <cx:pt idx="9110">264</cx:pt>
          <cx:pt idx="9111">112</cx:pt>
          <cx:pt idx="9112">39.07</cx:pt>
          <cx:pt idx="9113">55</cx:pt>
          <cx:pt idx="9114">126.5</cx:pt>
          <cx:pt idx="9115">80.5</cx:pt>
          <cx:pt idx="9116">418</cx:pt>
          <cx:pt idx="9117">418</cx:pt>
          <cx:pt idx="9118">172.5</cx:pt>
          <cx:pt idx="9119">418</cx:pt>
          <cx:pt idx="9120">20</cx:pt>
          <cx:pt idx="9121">224</cx:pt>
          <cx:pt idx="9122">70</cx:pt>
          <cx:pt idx="9123">89.599999999999994</cx:pt>
          <cx:pt idx="9124">77</cx:pt>
          <cx:pt idx="9125">92</cx:pt>
          <cx:pt idx="9126">110</cx:pt>
          <cx:pt idx="9127">88</cx:pt>
          <cx:pt idx="9128">134.40000000000001</cx:pt>
          <cx:pt idx="9129">176</cx:pt>
          <cx:pt idx="9130">43</cx:pt>
          <cx:pt idx="9131">55</cx:pt>
          <cx:pt idx="9132">134.40000000000001</cx:pt>
          <cx:pt idx="9133">138</cx:pt>
          <cx:pt idx="9134">190.40000000000001</cx:pt>
          <cx:pt idx="9135">46</cx:pt>
          <cx:pt idx="9136">200</cx:pt>
          <cx:pt idx="9137">280</cx:pt>
          <cx:pt idx="9138">179.19999999999999</cx:pt>
          <cx:pt idx="9139">134.40000000000001</cx:pt>
          <cx:pt idx="9140">403.19999999999999</cx:pt>
          <cx:pt idx="9141">138</cx:pt>
          <cx:pt idx="9142">176</cx:pt>
          <cx:pt idx="9143">380.80000000000001</cx:pt>
          <cx:pt idx="9144">138</cx:pt>
          <cx:pt idx="9145">67.200000000000003</cx:pt>
          <cx:pt idx="9146">112</cx:pt>
          <cx:pt idx="9147">15</cx:pt>
          <cx:pt idx="9148">134.40000000000001</cx:pt>
          <cx:pt idx="9149">89.599999999999994</cx:pt>
          <cx:pt idx="9150">46</cx:pt>
          <cx:pt idx="9151">448</cx:pt>
          <cx:pt idx="9152">224</cx:pt>
          <cx:pt idx="9153">20</cx:pt>
          <cx:pt idx="9154">112</cx:pt>
          <cx:pt idx="9155">46</cx:pt>
          <cx:pt idx="9156">134.40000000000001</cx:pt>
          <cx:pt idx="9157">112</cx:pt>
          <cx:pt idx="9158">50</cx:pt>
          <cx:pt idx="9159">93.5</cx:pt>
          <cx:pt idx="9160">15</cx:pt>
          <cx:pt idx="9161">268.80000000000001</cx:pt>
          <cx:pt idx="9162">53</cx:pt>
          <cx:pt idx="9163">5</cx:pt>
          <cx:pt idx="9164">44</cx:pt>
          <cx:pt idx="9165">67.200000000000003</cx:pt>
          <cx:pt idx="9166">101.48999999999999</cx:pt>
          <cx:pt idx="9167">56</cx:pt>
          <cx:pt idx="9168">134.40000000000001</cx:pt>
          <cx:pt idx="9169">187</cx:pt>
          <cx:pt idx="9170">10</cx:pt>
          <cx:pt idx="9171">112</cx:pt>
          <cx:pt idx="9172">112</cx:pt>
          <cx:pt idx="9173">134.40000000000001</cx:pt>
          <cx:pt idx="9174">78.400000000000006</cx:pt>
          <cx:pt idx="9175">20</cx:pt>
          <cx:pt idx="9176">44</cx:pt>
          <cx:pt idx="9177">44</cx:pt>
          <cx:pt idx="9178">330</cx:pt>
          <cx:pt idx="9179">25</cx:pt>
          <cx:pt idx="9180">99</cx:pt>
          <cx:pt idx="9181">154</cx:pt>
          <cx:pt idx="9182">111.65000000000001</cx:pt>
          <cx:pt idx="9183">126.5</cx:pt>
          <cx:pt idx="9184">264</cx:pt>
          <cx:pt idx="9185">132</cx:pt>
          <cx:pt idx="9186">69</cx:pt>
          <cx:pt idx="9187">44</cx:pt>
          <cx:pt idx="9188">264</cx:pt>
          <cx:pt idx="9189">121</cx:pt>
          <cx:pt idx="9190">88</cx:pt>
          <cx:pt idx="9191">88</cx:pt>
          <cx:pt idx="9192">88</cx:pt>
          <cx:pt idx="9193">121</cx:pt>
          <cx:pt idx="9194">224</cx:pt>
          <cx:pt idx="9195">220</cx:pt>
          <cx:pt idx="9196">268.80000000000001</cx:pt>
          <cx:pt idx="9197">88</cx:pt>
          <cx:pt idx="9198">92</cx:pt>
          <cx:pt idx="9199">88</cx:pt>
          <cx:pt idx="9200">77</cx:pt>
          <cx:pt idx="9201">154</cx:pt>
          <cx:pt idx="9202">110</cx:pt>
          <cx:pt idx="9203">200.96000000000001</cx:pt>
          <cx:pt idx="9204">40</cx:pt>
          <cx:pt idx="9205">172.5</cx:pt>
          <cx:pt idx="9206">99</cx:pt>
          <cx:pt idx="9207">112</cx:pt>
          <cx:pt idx="9208">308</cx:pt>
          <cx:pt idx="9209">46</cx:pt>
          <cx:pt idx="9210">345</cx:pt>
          <cx:pt idx="9211">92</cx:pt>
          <cx:pt idx="9212">132</cx:pt>
          <cx:pt idx="9213">121</cx:pt>
          <cx:pt idx="9214">220</cx:pt>
          <cx:pt idx="9215">99</cx:pt>
          <cx:pt idx="9216">132</cx:pt>
          <cx:pt idx="9217">132</cx:pt>
          <cx:pt idx="9218">242</cx:pt>
          <cx:pt idx="9219">83.730000000000004</cx:pt>
          <cx:pt idx="9220">103.5</cx:pt>
          <cx:pt idx="9221">88</cx:pt>
          <cx:pt idx="9222">55</cx:pt>
          <cx:pt idx="9223">242</cx:pt>
          <cx:pt idx="9224">121</cx:pt>
          <cx:pt idx="9225">224</cx:pt>
          <cx:pt idx="9226">121</cx:pt>
          <cx:pt idx="9227">121</cx:pt>
          <cx:pt idx="9228">55</cx:pt>
          <cx:pt idx="9229">99</cx:pt>
          <cx:pt idx="9230">224</cx:pt>
          <cx:pt idx="9231">187</cx:pt>
          <cx:pt idx="9232">110</cx:pt>
          <cx:pt idx="9233">88</cx:pt>
          <cx:pt idx="9234">99</cx:pt>
          <cx:pt idx="9235">10</cx:pt>
          <cx:pt idx="9236">92</cx:pt>
          <cx:pt idx="9237">172.5</cx:pt>
          <cx:pt idx="9238">88</cx:pt>
          <cx:pt idx="9239">89.599999999999994</cx:pt>
          <cx:pt idx="9240">330</cx:pt>
          <cx:pt idx="9241">100.8</cx:pt>
          <cx:pt idx="9242">55.82</cx:pt>
          <cx:pt idx="9243">132</cx:pt>
          <cx:pt idx="9244">302.39999999999998</cx:pt>
          <cx:pt idx="9245">132</cx:pt>
          <cx:pt idx="9246">121</cx:pt>
          <cx:pt idx="9247">198</cx:pt>
          <cx:pt idx="9248">172.5</cx:pt>
          <cx:pt idx="9249">55</cx:pt>
          <cx:pt idx="9250">220</cx:pt>
          <cx:pt idx="9251">172.5</cx:pt>
          <cx:pt idx="9252">280</cx:pt>
          <cx:pt idx="9253">99</cx:pt>
          <cx:pt idx="9254">46</cx:pt>
          <cx:pt idx="9255">99</cx:pt>
          <cx:pt idx="9256">10</cx:pt>
          <cx:pt idx="9257">165</cx:pt>
          <cx:pt idx="9258">88</cx:pt>
          <cx:pt idx="9259">67.200000000000003</cx:pt>
          <cx:pt idx="9260">67.200000000000003</cx:pt>
          <cx:pt idx="9261">20</cx:pt>
          <cx:pt idx="9262">105.73</cx:pt>
          <cx:pt idx="9263">216</cx:pt>
          <cx:pt idx="9264">172.5</cx:pt>
          <cx:pt idx="9265">11.65</cx:pt>
          <cx:pt idx="9266">345</cx:pt>
          <cx:pt idx="9267">34.5</cx:pt>
          <cx:pt idx="9268">88</cx:pt>
          <cx:pt idx="9269">88</cx:pt>
          <cx:pt idx="9270">20</cx:pt>
          <cx:pt idx="9271">403.19999999999999</cx:pt>
          <cx:pt idx="9272">246.40000000000001</cx:pt>
          <cx:pt idx="9273">88</cx:pt>
          <cx:pt idx="9274">121</cx:pt>
          <cx:pt idx="9275">187</cx:pt>
          <cx:pt idx="9276">20</cx:pt>
          <cx:pt idx="9277">345</cx:pt>
          <cx:pt idx="9278">100.8</cx:pt>
          <cx:pt idx="9279">154</cx:pt>
          <cx:pt idx="9280">100.8</cx:pt>
          <cx:pt idx="9281">55</cx:pt>
          <cx:pt idx="9282">216</cx:pt>
          <cx:pt idx="9283">220</cx:pt>
          <cx:pt idx="9284">440</cx:pt>
          <cx:pt idx="9285">132</cx:pt>
          <cx:pt idx="9286">224</cx:pt>
          <cx:pt idx="9287">78.400000000000006</cx:pt>
          <cx:pt idx="9288">121</cx:pt>
          <cx:pt idx="9289">46.43</cx:pt>
          <cx:pt idx="9290">88</cx:pt>
          <cx:pt idx="9291">67.200000000000003</cx:pt>
          <cx:pt idx="9292">88</cx:pt>
          <cx:pt idx="9293">10</cx:pt>
          <cx:pt idx="9294">132</cx:pt>
          <cx:pt idx="9295">99</cx:pt>
          <cx:pt idx="9296">88</cx:pt>
          <cx:pt idx="9297">198</cx:pt>
          <cx:pt idx="9298">44.799999999999997</cx:pt>
          <cx:pt idx="9299">88</cx:pt>
          <cx:pt idx="9300">88</cx:pt>
          <cx:pt idx="9301">88</cx:pt>
          <cx:pt idx="9302">49.5</cx:pt>
          <cx:pt idx="9303">88</cx:pt>
          <cx:pt idx="9304">123.2</cx:pt>
          <cx:pt idx="9305">88</cx:pt>
          <cx:pt idx="9306">88</cx:pt>
          <cx:pt idx="9307">88</cx:pt>
          <cx:pt idx="9308">121</cx:pt>
          <cx:pt idx="9309">80.5</cx:pt>
          <cx:pt idx="9310">121</cx:pt>
          <cx:pt idx="9311">88</cx:pt>
          <cx:pt idx="9312">88</cx:pt>
          <cx:pt idx="9313">10</cx:pt>
          <cx:pt idx="9314">20</cx:pt>
          <cx:pt idx="9315">297</cx:pt>
          <cx:pt idx="9316">44</cx:pt>
          <cx:pt idx="9317">15</cx:pt>
          <cx:pt idx="9318">88</cx:pt>
          <cx:pt idx="9319">172.53999999999999</cx:pt>
          <cx:pt idx="9320">132</cx:pt>
          <cx:pt idx="9321">28</cx:pt>
          <cx:pt idx="9322">69</cx:pt>
          <cx:pt idx="9323">132</cx:pt>
          <cx:pt idx="9324">187</cx:pt>
          <cx:pt idx="9325">46</cx:pt>
          <cx:pt idx="9326">220</cx:pt>
          <cx:pt idx="9327">99</cx:pt>
          <cx:pt idx="9328">88</cx:pt>
          <cx:pt idx="9329">88</cx:pt>
          <cx:pt idx="9330">138</cx:pt>
          <cx:pt idx="9331">440</cx:pt>
          <cx:pt idx="9332">34.5</cx:pt>
          <cx:pt idx="9333">440</cx:pt>
          <cx:pt idx="9334">560</cx:pt>
          <cx:pt idx="9335">132</cx:pt>
          <cx:pt idx="9336">440</cx:pt>
          <cx:pt idx="9337">134.40000000000001</cx:pt>
          <cx:pt idx="9338">187</cx:pt>
          <cx:pt idx="9339">121</cx:pt>
          <cx:pt idx="9340">55.82</cx:pt>
          <cx:pt idx="9341">20</cx:pt>
          <cx:pt idx="9342">99</cx:pt>
          <cx:pt idx="9343">560</cx:pt>
          <cx:pt idx="9344">104.13</cx:pt>
          <cx:pt idx="9345">99</cx:pt>
          <cx:pt idx="9346">132</cx:pt>
          <cx:pt idx="9347">80.5</cx:pt>
          <cx:pt idx="9348">53</cx:pt>
          <cx:pt idx="9349">49.5</cx:pt>
          <cx:pt idx="9350">92</cx:pt>
          <cx:pt idx="9351">220</cx:pt>
          <cx:pt idx="9352">172.5</cx:pt>
          <cx:pt idx="9353">134.40000000000001</cx:pt>
          <cx:pt idx="9354">216</cx:pt>
          <cx:pt idx="9355">132</cx:pt>
          <cx:pt idx="9356">36.659999999999997</cx:pt>
          <cx:pt idx="9357">49.5</cx:pt>
          <cx:pt idx="9358">69</cx:pt>
          <cx:pt idx="9359">88</cx:pt>
          <cx:pt idx="9360">99</cx:pt>
          <cx:pt idx="9361">440</cx:pt>
          <cx:pt idx="9362">121</cx:pt>
          <cx:pt idx="9363">110</cx:pt>
          <cx:pt idx="9364">132</cx:pt>
          <cx:pt idx="9365">440</cx:pt>
          <cx:pt idx="9366">172.5</cx:pt>
          <cx:pt idx="9367">440</cx:pt>
          <cx:pt idx="9368">179.19999999999999</cx:pt>
          <cx:pt idx="9369">132</cx:pt>
          <cx:pt idx="9370">176</cx:pt>
          <cx:pt idx="9371">77</cx:pt>
          <cx:pt idx="9372">134.40000000000001</cx:pt>
          <cx:pt idx="9373">92</cx:pt>
          <cx:pt idx="9374">132</cx:pt>
          <cx:pt idx="9375">99</cx:pt>
          <cx:pt idx="9376">48</cx:pt>
          <cx:pt idx="9377">88</cx:pt>
          <cx:pt idx="9378">1344</cx:pt>
          <cx:pt idx="9379">179.19999999999999</cx:pt>
          <cx:pt idx="9380">46</cx:pt>
          <cx:pt idx="9381">88</cx:pt>
          <cx:pt idx="9382">46</cx:pt>
          <cx:pt idx="9383">44.799999999999997</cx:pt>
          <cx:pt idx="9384">88</cx:pt>
          <cx:pt idx="9385">67.200000000000003</cx:pt>
          <cx:pt idx="9386">172.5</cx:pt>
          <cx:pt idx="9387">172.5</cx:pt>
          <cx:pt idx="9388">172.5</cx:pt>
          <cx:pt idx="9389">172.5</cx:pt>
          <cx:pt idx="9390">10</cx:pt>
          <cx:pt idx="9391">172.5</cx:pt>
          <cx:pt idx="9392">172.5</cx:pt>
          <cx:pt idx="9393">172.5</cx:pt>
          <cx:pt idx="9394">172.5</cx:pt>
          <cx:pt idx="9395">172.5</cx:pt>
          <cx:pt idx="9396">134.40000000000001</cx:pt>
          <cx:pt idx="9397">172.5</cx:pt>
          <cx:pt idx="9398">46.689999999999998</cx:pt>
          <cx:pt idx="9399">88</cx:pt>
          <cx:pt idx="9400">218.5</cx:pt>
          <cx:pt idx="9401">172.5</cx:pt>
          <cx:pt idx="9402">46</cx:pt>
          <cx:pt idx="9403">176</cx:pt>
          <cx:pt idx="9404">154</cx:pt>
          <cx:pt idx="9405">88.989999999999995</cx:pt>
          <cx:pt idx="9406">99</cx:pt>
          <cx:pt idx="9407">172.5</cx:pt>
          <cx:pt idx="9408">99</cx:pt>
          <cx:pt idx="9409">92</cx:pt>
          <cx:pt idx="9410">39.07</cx:pt>
          <cx:pt idx="9411">34.5</cx:pt>
          <cx:pt idx="9412">10</cx:pt>
          <cx:pt idx="9413">198</cx:pt>
          <cx:pt idx="9414">99</cx:pt>
          <cx:pt idx="9415">440</cx:pt>
          <cx:pt idx="9416">121</cx:pt>
          <cx:pt idx="9417">5</cx:pt>
          <cx:pt idx="9418">49.5</cx:pt>
          <cx:pt idx="9419">34.5</cx:pt>
          <cx:pt idx="9420">121</cx:pt>
          <cx:pt idx="9421">25</cx:pt>
          <cx:pt idx="9422">172.5</cx:pt>
          <cx:pt idx="9423">62.100000000000001</cx:pt>
          <cx:pt idx="9424">121</cx:pt>
          <cx:pt idx="9425">88</cx:pt>
          <cx:pt idx="9426">138</cx:pt>
          <cx:pt idx="9427">560</cx:pt>
          <cx:pt idx="9428">34.5</cx:pt>
          <cx:pt idx="9429">39</cx:pt>
          <cx:pt idx="9430">88</cx:pt>
          <cx:pt idx="9431">53</cx:pt>
          <cx:pt idx="9432">44</cx:pt>
          <cx:pt idx="9433">172.5</cx:pt>
          <cx:pt idx="9434">10</cx:pt>
          <cx:pt idx="9435">88</cx:pt>
          <cx:pt idx="9436">5</cx:pt>
          <cx:pt idx="9437">88</cx:pt>
          <cx:pt idx="9438">20</cx:pt>
          <cx:pt idx="9439">88</cx:pt>
          <cx:pt idx="9440">67.200000000000003</cx:pt>
          <cx:pt idx="9441">121</cx:pt>
          <cx:pt idx="9442">78.400000000000006</cx:pt>
          <cx:pt idx="9443">121</cx:pt>
          <cx:pt idx="9444">137.5</cx:pt>
          <cx:pt idx="9445">62.100000000000001</cx:pt>
          <cx:pt idx="9446">88</cx:pt>
          <cx:pt idx="9447">190.40000000000001</cx:pt>
          <cx:pt idx="9448">92</cx:pt>
          <cx:pt idx="9449">46</cx:pt>
          <cx:pt idx="9450">88</cx:pt>
          <cx:pt idx="9451">37.770000000000003</cx:pt>
          <cx:pt idx="9452">10</cx:pt>
          <cx:pt idx="9453">88</cx:pt>
          <cx:pt idx="9454">44</cx:pt>
          <cx:pt idx="9455">99</cx:pt>
          <cx:pt idx="9456">121</cx:pt>
          <cx:pt idx="9457">99</cx:pt>
          <cx:pt idx="9458">49.5</cx:pt>
          <cx:pt idx="9459">242</cx:pt>
          <cx:pt idx="9460">172.5</cx:pt>
          <cx:pt idx="9461">39.07</cx:pt>
          <cx:pt idx="9462">172.5</cx:pt>
          <cx:pt idx="9463">10</cx:pt>
          <cx:pt idx="9464">172.5</cx:pt>
          <cx:pt idx="9465">2419.1999999999998</cx:pt>
          <cx:pt idx="9466">30</cx:pt>
          <cx:pt idx="9467">121</cx:pt>
          <cx:pt idx="9468">132</cx:pt>
          <cx:pt idx="9469">132</cx:pt>
          <cx:pt idx="9470">67.200000000000003</cx:pt>
          <cx:pt idx="9471">10</cx:pt>
          <cx:pt idx="9472">132</cx:pt>
          <cx:pt idx="9473">360</cx:pt>
          <cx:pt idx="9474">15</cx:pt>
          <cx:pt idx="9475">216</cx:pt>
          <cx:pt idx="9476">49.5</cx:pt>
          <cx:pt idx="9477">121</cx:pt>
          <cx:pt idx="9478">20</cx:pt>
          <cx:pt idx="9479">100.8</cx:pt>
          <cx:pt idx="9480">20</cx:pt>
          <cx:pt idx="9481">216</cx:pt>
          <cx:pt idx="9482">100.8</cx:pt>
          <cx:pt idx="9483">77</cx:pt>
          <cx:pt idx="9484">99</cx:pt>
          <cx:pt idx="9485">99</cx:pt>
          <cx:pt idx="9486">190.40000000000001</cx:pt>
          <cx:pt idx="9487">5</cx:pt>
          <cx:pt idx="9488">67.200000000000003</cx:pt>
          <cx:pt idx="9489">67.200000000000003</cx:pt>
          <cx:pt idx="9490">15</cx:pt>
          <cx:pt idx="9491">341</cx:pt>
          <cx:pt idx="9492">56</cx:pt>
          <cx:pt idx="9493">23</cx:pt>
          <cx:pt idx="9494">264</cx:pt>
          <cx:pt idx="9495">264</cx:pt>
          <cx:pt idx="9496">80.5</cx:pt>
          <cx:pt idx="9497">242</cx:pt>
          <cx:pt idx="9498">34.5</cx:pt>
          <cx:pt idx="9499">180</cx:pt>
          <cx:pt idx="9500">209</cx:pt>
          <cx:pt idx="9501">2.1000000000000001</cx:pt>
          <cx:pt idx="9502">132</cx:pt>
          <cx:pt idx="9503">132</cx:pt>
          <cx:pt idx="9504">100.8</cx:pt>
          <cx:pt idx="9505">121</cx:pt>
          <cx:pt idx="9506">132</cx:pt>
          <cx:pt idx="9507">88</cx:pt>
          <cx:pt idx="9508">20</cx:pt>
          <cx:pt idx="9509">121</cx:pt>
          <cx:pt idx="9510">15</cx:pt>
          <cx:pt idx="9511">34.5</cx:pt>
          <cx:pt idx="9512">80.5</cx:pt>
          <cx:pt idx="9513">20</cx:pt>
          <cx:pt idx="9514">57.5</cx:pt>
          <cx:pt idx="9515">88</cx:pt>
          <cx:pt idx="9516">89.599999999999994</cx:pt>
          <cx:pt idx="9517">89.599999999999994</cx:pt>
          <cx:pt idx="9518">121</cx:pt>
          <cx:pt idx="9519">15</cx:pt>
          <cx:pt idx="9520">88</cx:pt>
          <cx:pt idx="9521">69</cx:pt>
          <cx:pt idx="9522">34.5</cx:pt>
          <cx:pt idx="9523">99</cx:pt>
          <cx:pt idx="9524">280</cx:pt>
          <cx:pt idx="9525">55</cx:pt>
          <cx:pt idx="9526">28</cx:pt>
          <cx:pt idx="9527">25</cx:pt>
          <cx:pt idx="9528">34.5</cx:pt>
          <cx:pt idx="9529">34.5</cx:pt>
          <cx:pt idx="9530">132</cx:pt>
          <cx:pt idx="9531">172.5</cx:pt>
          <cx:pt idx="9532">67.200000000000003</cx:pt>
          <cx:pt idx="9533">67.200000000000003</cx:pt>
          <cx:pt idx="9534">103.5</cx:pt>
          <cx:pt idx="9535">88</cx:pt>
          <cx:pt idx="9536">46</cx:pt>
          <cx:pt idx="9537">46</cx:pt>
          <cx:pt idx="9538">46</cx:pt>
          <cx:pt idx="9539">99</cx:pt>
          <cx:pt idx="9540">80.5</cx:pt>
          <cx:pt idx="9541">46</cx:pt>
          <cx:pt idx="9542">99</cx:pt>
          <cx:pt idx="9543">15</cx:pt>
          <cx:pt idx="9544">40</cx:pt>
          <cx:pt idx="9545">69</cx:pt>
          <cx:pt idx="9546">148.5</cx:pt>
          <cx:pt idx="9547">154</cx:pt>
          <cx:pt idx="9548">231</cx:pt>
          <cx:pt idx="9549">10</cx:pt>
          <cx:pt idx="9550">46</cx:pt>
          <cx:pt idx="9551">46</cx:pt>
          <cx:pt idx="9552">30</cx:pt>
          <cx:pt idx="9553">46</cx:pt>
          <cx:pt idx="9554">192.5</cx:pt>
          <cx:pt idx="9555">201.59999999999999</cx:pt>
          <cx:pt idx="9556">44</cx:pt>
          <cx:pt idx="9557">88</cx:pt>
          <cx:pt idx="9558">99</cx:pt>
          <cx:pt idx="9559">44</cx:pt>
          <cx:pt idx="9560">99</cx:pt>
          <cx:pt idx="9561">187</cx:pt>
          <cx:pt idx="9562">132</cx:pt>
          <cx:pt idx="9563">100</cx:pt>
          <cx:pt idx="9564">67.200000000000003</cx:pt>
          <cx:pt idx="9565">216</cx:pt>
          <cx:pt idx="9566">20</cx:pt>
          <cx:pt idx="9567">67.200000000000003</cx:pt>
          <cx:pt idx="9568">35</cx:pt>
          <cx:pt idx="9569">44</cx:pt>
          <cx:pt idx="9570">14</cx:pt>
          <cx:pt idx="9571">99</cx:pt>
          <cx:pt idx="9572">49.5</cx:pt>
          <cx:pt idx="9573">69</cx:pt>
          <cx:pt idx="9574">46</cx:pt>
          <cx:pt idx="9575">46</cx:pt>
          <cx:pt idx="9576">101.48999999999999</cx:pt>
          <cx:pt idx="9577">109.61</cx:pt>
          <cx:pt idx="9578">46</cx:pt>
          <cx:pt idx="9579">70</cx:pt>
          <cx:pt idx="9580">35.530000000000001</cx:pt>
          <cx:pt idx="9581">46</cx:pt>
          <cx:pt idx="9582">46</cx:pt>
          <cx:pt idx="9583">88</cx:pt>
          <cx:pt idx="9584">22</cx:pt>
          <cx:pt idx="9585">34.5</cx:pt>
          <cx:pt idx="9586">69</cx:pt>
          <cx:pt idx="9587">134.40000000000001</cx:pt>
          <cx:pt idx="9588">10</cx:pt>
          <cx:pt idx="9589">161</cx:pt>
          <cx:pt idx="9590">100.8</cx:pt>
          <cx:pt idx="9591">20</cx:pt>
          <cx:pt idx="9592">848</cx:pt>
          <cx:pt idx="9593">88</cx:pt>
          <cx:pt idx="9594">2756</cx:pt>
          <cx:pt idx="9595">23</cx:pt>
          <cx:pt idx="9596">848</cx:pt>
          <cx:pt idx="9597">15</cx:pt>
          <cx:pt idx="9598">126.5</cx:pt>
          <cx:pt idx="9599">132</cx:pt>
          <cx:pt idx="9600">201.59999999999999</cx:pt>
          <cx:pt idx="9601">67.200000000000003</cx:pt>
          <cx:pt idx="9602">195.5</cx:pt>
          <cx:pt idx="9603">5</cx:pt>
          <cx:pt idx="9604">34.5</cx:pt>
          <cx:pt idx="9605">112</cx:pt>
          <cx:pt idx="9606">110</cx:pt>
          <cx:pt idx="9607">67.200000000000003</cx:pt>
          <cx:pt idx="9608">67.200000000000003</cx:pt>
          <cx:pt idx="9609">46</cx:pt>
          <cx:pt idx="9610">49.5</cx:pt>
          <cx:pt idx="9611">44</cx:pt>
          <cx:pt idx="9612">46</cx:pt>
          <cx:pt idx="9613">46</cx:pt>
          <cx:pt idx="9614">46</cx:pt>
          <cx:pt idx="9615">172.5</cx:pt>
          <cx:pt idx="9616">46</cx:pt>
          <cx:pt idx="9617">46</cx:pt>
          <cx:pt idx="9618">49.5</cx:pt>
          <cx:pt idx="9619">55.82</cx:pt>
          <cx:pt idx="9620">46</cx:pt>
          <cx:pt idx="9621">46</cx:pt>
          <cx:pt idx="9622">172.5</cx:pt>
          <cx:pt idx="9623">46</cx:pt>
          <cx:pt idx="9624">172.5</cx:pt>
          <cx:pt idx="9625">89.599999999999994</cx:pt>
          <cx:pt idx="9626">1908</cx:pt>
          <cx:pt idx="9627">94.030000000000001</cx:pt>
          <cx:pt idx="9628">92</cx:pt>
          <cx:pt idx="9629">34.5</cx:pt>
          <cx:pt idx="9630">89.599999999999994</cx:pt>
          <cx:pt idx="9631">480</cx:pt>
          <cx:pt idx="9632">172.5</cx:pt>
          <cx:pt idx="9633">20</cx:pt>
          <cx:pt idx="9634">28</cx:pt>
          <cx:pt idx="9635">1696</cx:pt>
          <cx:pt idx="9636">89.599999999999994</cx:pt>
          <cx:pt idx="9637">49.5</cx:pt>
          <cx:pt idx="9638">25</cx:pt>
          <cx:pt idx="9639">172.5</cx:pt>
          <cx:pt idx="9640">88</cx:pt>
          <cx:pt idx="9641">268.80000000000001</cx:pt>
          <cx:pt idx="9642">121</cx:pt>
          <cx:pt idx="9643">1908</cx:pt>
          <cx:pt idx="9644">172.5</cx:pt>
          <cx:pt idx="9645">172.5</cx:pt>
          <cx:pt idx="9646">63.159999999999997</cx:pt>
          <cx:pt idx="9647">172.5</cx:pt>
          <cx:pt idx="9648">138</cx:pt>
          <cx:pt idx="9649">172.5</cx:pt>
          <cx:pt idx="9650">46</cx:pt>
          <cx:pt idx="9651">172.5</cx:pt>
          <cx:pt idx="9652">231</cx:pt>
          <cx:pt idx="9653">92</cx:pt>
          <cx:pt idx="9654">138</cx:pt>
          <cx:pt idx="9655">34.5</cx:pt>
          <cx:pt idx="9656">275</cx:pt>
          <cx:pt idx="9657">55.82</cx:pt>
          <cx:pt idx="9658">88</cx:pt>
          <cx:pt idx="9659">10</cx:pt>
          <cx:pt idx="9660">88</cx:pt>
          <cx:pt idx="9661">55.82</cx:pt>
          <cx:pt idx="9662">57.5</cx:pt>
          <cx:pt idx="9663">172.5</cx:pt>
          <cx:pt idx="9664">99</cx:pt>
          <cx:pt idx="9665">92</cx:pt>
          <cx:pt idx="9666">55</cx:pt>
          <cx:pt idx="9667">242</cx:pt>
          <cx:pt idx="9668">26</cx:pt>
          <cx:pt idx="9669">121</cx:pt>
          <cx:pt idx="9670">10</cx:pt>
          <cx:pt idx="9671">10</cx:pt>
          <cx:pt idx="9672">104.13</cx:pt>
          <cx:pt idx="9673">187</cx:pt>
          <cx:pt idx="9674">34.5</cx:pt>
          <cx:pt idx="9675">187</cx:pt>
          <cx:pt idx="9676">99</cx:pt>
          <cx:pt idx="9677">132</cx:pt>
          <cx:pt idx="9678">99</cx:pt>
          <cx:pt idx="9679">99</cx:pt>
          <cx:pt idx="9680">46</cx:pt>
          <cx:pt idx="9681">46</cx:pt>
          <cx:pt idx="9682">25</cx:pt>
          <cx:pt idx="9683">1060</cx:pt>
          <cx:pt idx="9684">46</cx:pt>
          <cx:pt idx="9685">187</cx:pt>
          <cx:pt idx="9686">85.269999999999996</cx:pt>
          <cx:pt idx="9687">2120</cx:pt>
          <cx:pt idx="9688">34.5</cx:pt>
          <cx:pt idx="9689">88</cx:pt>
          <cx:pt idx="9690">172.5</cx:pt>
          <cx:pt idx="9691">121</cx:pt>
          <cx:pt idx="9692">34.5</cx:pt>
          <cx:pt idx="9693">88</cx:pt>
          <cx:pt idx="9694">49.5</cx:pt>
          <cx:pt idx="9695">99</cx:pt>
          <cx:pt idx="9696">140</cx:pt>
          <cx:pt idx="9697">77</cx:pt>
          <cx:pt idx="9698">77</cx:pt>
          <cx:pt idx="9699">77</cx:pt>
          <cx:pt idx="9700">154</cx:pt>
          <cx:pt idx="9701">99</cx:pt>
          <cx:pt idx="9702">46</cx:pt>
          <cx:pt idx="9703">77</cx:pt>
          <cx:pt idx="9704">77</cx:pt>
          <cx:pt idx="9705">46</cx:pt>
          <cx:pt idx="9706">77</cx:pt>
          <cx:pt idx="9707">99</cx:pt>
          <cx:pt idx="9708">99</cx:pt>
          <cx:pt idx="9709">56</cx:pt>
          <cx:pt idx="9710">77</cx:pt>
          <cx:pt idx="9711">231</cx:pt>
          <cx:pt idx="9712">56</cx:pt>
          <cx:pt idx="9713">49.5</cx:pt>
          <cx:pt idx="9714">49.5</cx:pt>
          <cx:pt idx="9715">77</cx:pt>
          <cx:pt idx="9716">99</cx:pt>
          <cx:pt idx="9717">99</cx:pt>
          <cx:pt idx="9718">77</cx:pt>
          <cx:pt idx="9719">172.5</cx:pt>
          <cx:pt idx="9720">77</cx:pt>
          <cx:pt idx="9721">99</cx:pt>
          <cx:pt idx="9722">154</cx:pt>
          <cx:pt idx="9723">99</cx:pt>
          <cx:pt idx="9724">10</cx:pt>
          <cx:pt idx="9725">99</cx:pt>
          <cx:pt idx="9726">77</cx:pt>
          <cx:pt idx="9727">34.5</cx:pt>
          <cx:pt idx="9728">192.5</cx:pt>
          <cx:pt idx="9729">121</cx:pt>
          <cx:pt idx="9730">187</cx:pt>
          <cx:pt idx="9731">172.5</cx:pt>
          <cx:pt idx="9732">220</cx:pt>
          <cx:pt idx="9733">99</cx:pt>
          <cx:pt idx="9734">20</cx:pt>
          <cx:pt idx="9735">77</cx:pt>
          <cx:pt idx="9736">46</cx:pt>
          <cx:pt idx="9737">121</cx:pt>
          <cx:pt idx="9738">46</cx:pt>
          <cx:pt idx="9739">198</cx:pt>
          <cx:pt idx="9740">77</cx:pt>
          <cx:pt idx="9741">46</cx:pt>
          <cx:pt idx="9742">46</cx:pt>
          <cx:pt idx="9743">77</cx:pt>
          <cx:pt idx="9744">46</cx:pt>
          <cx:pt idx="9745">99</cx:pt>
          <cx:pt idx="9746">13</cx:pt>
          <cx:pt idx="9747">60</cx:pt>
          <cx:pt idx="9748">132</cx:pt>
          <cx:pt idx="9749">46.689999999999998</cx:pt>
          <cx:pt idx="9750">86</cx:pt>
          <cx:pt idx="9751">86</cx:pt>
          <cx:pt idx="9752">99</cx:pt>
          <cx:pt idx="9753">10</cx:pt>
          <cx:pt idx="9754">88</cx:pt>
          <cx:pt idx="9755">172.5</cx:pt>
          <cx:pt idx="9756">121</cx:pt>
          <cx:pt idx="9757">77</cx:pt>
          <cx:pt idx="9758">172.5</cx:pt>
          <cx:pt idx="9759">172.5</cx:pt>
          <cx:pt idx="9760">172.5</cx:pt>
          <cx:pt idx="9761">77</cx:pt>
          <cx:pt idx="9762">77</cx:pt>
          <cx:pt idx="9763">184</cx:pt>
          <cx:pt idx="9764">10</cx:pt>
          <cx:pt idx="9765">93.5</cx:pt>
          <cx:pt idx="9766">1060</cx:pt>
          <cx:pt idx="9767">77</cx:pt>
          <cx:pt idx="9768">132</cx:pt>
          <cx:pt idx="9769">99</cx:pt>
          <cx:pt idx="9770">138</cx:pt>
          <cx:pt idx="9771">88</cx:pt>
          <cx:pt idx="9772">67.200000000000003</cx:pt>
          <cx:pt idx="9773">121</cx:pt>
          <cx:pt idx="9774">190.40000000000001</cx:pt>
          <cx:pt idx="9775">198</cx:pt>
          <cx:pt idx="9776">132</cx:pt>
          <cx:pt idx="9777">2.1000000000000001</cx:pt>
          <cx:pt idx="9778">100.8</cx:pt>
          <cx:pt idx="9779">5</cx:pt>
          <cx:pt idx="9780">88</cx:pt>
          <cx:pt idx="9781">34.5</cx:pt>
          <cx:pt idx="9782">187</cx:pt>
          <cx:pt idx="9783">121</cx:pt>
          <cx:pt idx="9784">88</cx:pt>
          <cx:pt idx="9785">20</cx:pt>
          <cx:pt idx="9786">88</cx:pt>
          <cx:pt idx="9787">77</cx:pt>
          <cx:pt idx="9788">49.5</cx:pt>
          <cx:pt idx="9789">242</cx:pt>
          <cx:pt idx="9790">203.91999999999999</cx:pt>
          <cx:pt idx="9791">69</cx:pt>
          <cx:pt idx="9792">176</cx:pt>
          <cx:pt idx="9793">88</cx:pt>
          <cx:pt idx="9794">13</cx:pt>
          <cx:pt idx="9795">20</cx:pt>
          <cx:pt idx="9796">46</cx:pt>
          <cx:pt idx="9797">99</cx:pt>
          <cx:pt idx="9798">44</cx:pt>
          <cx:pt idx="9799">46</cx:pt>
          <cx:pt idx="9800">46</cx:pt>
          <cx:pt idx="9801">49.5</cx:pt>
          <cx:pt idx="9802">99</cx:pt>
          <cx:pt idx="9803">13</cx:pt>
          <cx:pt idx="9804">88</cx:pt>
          <cx:pt idx="9805">89.599999999999994</cx:pt>
          <cx:pt idx="9806">137.5</cx:pt>
          <cx:pt idx="9807">132</cx:pt>
          <cx:pt idx="9808">10</cx:pt>
          <cx:pt idx="9809">69</cx:pt>
          <cx:pt idx="9810">99</cx:pt>
          <cx:pt idx="9811">172.5</cx:pt>
          <cx:pt idx="9812">100.8</cx:pt>
          <cx:pt idx="9813">44</cx:pt>
          <cx:pt idx="9814">88</cx:pt>
          <cx:pt idx="9815">172.5</cx:pt>
          <cx:pt idx="9816">88</cx:pt>
          <cx:pt idx="9817">121</cx:pt>
          <cx:pt idx="9818">198</cx:pt>
          <cx:pt idx="9819">88</cx:pt>
          <cx:pt idx="9820">121</cx:pt>
          <cx:pt idx="9821">77</cx:pt>
          <cx:pt idx="9822">77</cx:pt>
          <cx:pt idx="9823">291.19999999999999</cx:pt>
          <cx:pt idx="9824">100.8</cx:pt>
          <cx:pt idx="9825">99</cx:pt>
          <cx:pt idx="9826">172.5</cx:pt>
          <cx:pt idx="9827">176</cx:pt>
          <cx:pt idx="9828">56</cx:pt>
          <cx:pt idx="9829">20</cx:pt>
          <cx:pt idx="9830">280</cx:pt>
          <cx:pt idx="9831">31.050000000000001</cx:pt>
          <cx:pt idx="9832">25</cx:pt>
          <cx:pt idx="9833">92</cx:pt>
          <cx:pt idx="9834">1060</cx:pt>
          <cx:pt idx="9835">156.80000000000001</cx:pt>
          <cx:pt idx="9836">1908</cx:pt>
          <cx:pt idx="9837">138</cx:pt>
          <cx:pt idx="9838">77</cx:pt>
          <cx:pt idx="9839">121</cx:pt>
          <cx:pt idx="9840">99</cx:pt>
          <cx:pt idx="9841">88</cx:pt>
          <cx:pt idx="9842">172.5</cx:pt>
          <cx:pt idx="9843">121</cx:pt>
          <cx:pt idx="9844">172.5</cx:pt>
          <cx:pt idx="9845">172.5</cx:pt>
          <cx:pt idx="9846">172.5</cx:pt>
          <cx:pt idx="9847">172.5</cx:pt>
          <cx:pt idx="9848">77</cx:pt>
          <cx:pt idx="9849">46</cx:pt>
          <cx:pt idx="9850">69</cx:pt>
          <cx:pt idx="9851">70.030000000000001</cx:pt>
          <cx:pt idx="9852">77</cx:pt>
          <cx:pt idx="9853">132</cx:pt>
          <cx:pt idx="9854">46</cx:pt>
          <cx:pt idx="9855">154</cx:pt>
          <cx:pt idx="9856">77</cx:pt>
          <cx:pt idx="9857">121</cx:pt>
          <cx:pt idx="9858">88</cx:pt>
          <cx:pt idx="9859">64.900000000000006</cx:pt>
          <cx:pt idx="9860">92</cx:pt>
          <cx:pt idx="9861">99</cx:pt>
          <cx:pt idx="9862">55.82</cx:pt>
          <cx:pt idx="9863">121</cx:pt>
          <cx:pt idx="9864">77</cx:pt>
          <cx:pt idx="9865">100.8</cx:pt>
          <cx:pt idx="9866">34.5</cx:pt>
          <cx:pt idx="9867">121</cx:pt>
          <cx:pt idx="9868">77</cx:pt>
          <cx:pt idx="9869">168</cx:pt>
          <cx:pt idx="9870">88</cx:pt>
          <cx:pt idx="9871">60.890000000000001</cx:pt>
          <cx:pt idx="9872">88</cx:pt>
          <cx:pt idx="9873">46</cx:pt>
          <cx:pt idx="9874">20</cx:pt>
          <cx:pt idx="9875">15</cx:pt>
          <cx:pt idx="9876">121</cx:pt>
          <cx:pt idx="9877">168</cx:pt>
          <cx:pt idx="9878">132</cx:pt>
          <cx:pt idx="9879">99</cx:pt>
          <cx:pt idx="9880">99</cx:pt>
          <cx:pt idx="9881">297</cx:pt>
          <cx:pt idx="9882">179.19999999999999</cx:pt>
          <cx:pt idx="9883">99</cx:pt>
          <cx:pt idx="9884">88</cx:pt>
          <cx:pt idx="9885">176</cx:pt>
          <cx:pt idx="9886">77</cx:pt>
          <cx:pt idx="9887">99</cx:pt>
          <cx:pt idx="9888">1060</cx:pt>
          <cx:pt idx="9889">49.5</cx:pt>
          <cx:pt idx="9890">1060</cx:pt>
          <cx:pt idx="9891">88</cx:pt>
          <cx:pt idx="9892">88</cx:pt>
          <cx:pt idx="9893">28</cx:pt>
          <cx:pt idx="9894">99</cx:pt>
          <cx:pt idx="9895">172.5</cx:pt>
          <cx:pt idx="9896">172.5</cx:pt>
          <cx:pt idx="9897">172.5</cx:pt>
          <cx:pt idx="9898">77</cx:pt>
          <cx:pt idx="9899">46</cx:pt>
          <cx:pt idx="9900">62.100000000000001</cx:pt>
          <cx:pt idx="9901">34.5</cx:pt>
          <cx:pt idx="9902">20</cx:pt>
          <cx:pt idx="9903">88</cx:pt>
          <cx:pt idx="9904">123.2</cx:pt>
          <cx:pt idx="9905">80.5</cx:pt>
          <cx:pt idx="9906">5</cx:pt>
          <cx:pt idx="9907">280</cx:pt>
          <cx:pt idx="9908">53.289999999999999</cx:pt>
          <cx:pt idx="9909">121</cx:pt>
          <cx:pt idx="9910">31.59</cx:pt>
          <cx:pt idx="9911">99</cx:pt>
          <cx:pt idx="9912">44</cx:pt>
          <cx:pt idx="9913">99</cx:pt>
          <cx:pt idx="9914">172.5</cx:pt>
          <cx:pt idx="9915">280</cx:pt>
          <cx:pt idx="9916">121</cx:pt>
          <cx:pt idx="9917">99</cx:pt>
          <cx:pt idx="9918">99</cx:pt>
          <cx:pt idx="9919">77</cx:pt>
          <cx:pt idx="9920">176</cx:pt>
          <cx:pt idx="9921">77</cx:pt>
          <cx:pt idx="9922">99</cx:pt>
          <cx:pt idx="9923">34.5</cx:pt>
          <cx:pt idx="9924">88</cx:pt>
          <cx:pt idx="9925">77</cx:pt>
          <cx:pt idx="9926">49.5</cx:pt>
          <cx:pt idx="9927">67.200000000000003</cx:pt>
          <cx:pt idx="9928">198</cx:pt>
          <cx:pt idx="9929">132</cx:pt>
          <cx:pt idx="9930">132</cx:pt>
          <cx:pt idx="9931">88</cx:pt>
          <cx:pt idx="9932">88</cx:pt>
          <cx:pt idx="9933">34.5</cx:pt>
          <cx:pt idx="9934">88</cx:pt>
          <cx:pt idx="9935">67.200000000000003</cx:pt>
          <cx:pt idx="9936">15</cx:pt>
          <cx:pt idx="9937">88</cx:pt>
          <cx:pt idx="9938">172.5</cx:pt>
          <cx:pt idx="9939">88</cx:pt>
          <cx:pt idx="9940">34.5</cx:pt>
          <cx:pt idx="9941">112</cx:pt>
          <cx:pt idx="9942">88</cx:pt>
          <cx:pt idx="9943">110</cx:pt>
          <cx:pt idx="9944">77</cx:pt>
          <cx:pt idx="9945">53</cx:pt>
          <cx:pt idx="9946">172.5</cx:pt>
          <cx:pt idx="9947">15</cx:pt>
          <cx:pt idx="9948">34.5</cx:pt>
          <cx:pt idx="9949">1.1000000000000001</cx:pt>
          <cx:pt idx="9950">88</cx:pt>
          <cx:pt idx="9951">132</cx:pt>
          <cx:pt idx="9952">20</cx:pt>
          <cx:pt idx="9953">88</cx:pt>
          <cx:pt idx="9954">172.5</cx:pt>
          <cx:pt idx="9955">15.800000000000001</cx:pt>
          <cx:pt idx="9956">88</cx:pt>
          <cx:pt idx="9957">198</cx:pt>
          <cx:pt idx="9958">34.5</cx:pt>
          <cx:pt idx="9959">132</cx:pt>
          <cx:pt idx="9960">132</cx:pt>
          <cx:pt idx="9961">88</cx:pt>
          <cx:pt idx="9962">49.5</cx:pt>
          <cx:pt idx="9963">46</cx:pt>
          <cx:pt idx="9964">49.5</cx:pt>
          <cx:pt idx="9965">34.5</cx:pt>
          <cx:pt idx="9966">132</cx:pt>
          <cx:pt idx="9967">88</cx:pt>
          <cx:pt idx="9968">20</cx:pt>
          <cx:pt idx="9969">172.5</cx:pt>
          <cx:pt idx="9970">28</cx:pt>
          <cx:pt idx="9971">77</cx:pt>
          <cx:pt idx="9972">172.5</cx:pt>
          <cx:pt idx="9973">110</cx:pt>
          <cx:pt idx="9974">69</cx:pt>
          <cx:pt idx="9975">77</cx:pt>
          <cx:pt idx="9976">44</cx:pt>
          <cx:pt idx="9977">40</cx:pt>
          <cx:pt idx="9978">172.5</cx:pt>
          <cx:pt idx="9979">92</cx:pt>
          <cx:pt idx="9980">92</cx:pt>
          <cx:pt idx="9981">154</cx:pt>
          <cx:pt idx="9982">44</cx:pt>
          <cx:pt idx="9983">110</cx:pt>
          <cx:pt idx="9984">77</cx:pt>
          <cx:pt idx="9985">112</cx:pt>
          <cx:pt idx="9986">198</cx:pt>
          <cx:pt idx="9987">132</cx:pt>
          <cx:pt idx="9988">44</cx:pt>
          <cx:pt idx="9989">69</cx:pt>
          <cx:pt idx="9990">121</cx:pt>
          <cx:pt idx="9991">34.5</cx:pt>
          <cx:pt idx="9992">46</cx:pt>
          <cx:pt idx="9993">88</cx:pt>
          <cx:pt idx="9994">297</cx:pt>
          <cx:pt idx="9995">20</cx:pt>
          <cx:pt idx="9996">123.2</cx:pt>
          <cx:pt idx="9997">88</cx:pt>
          <cx:pt idx="9998">246.40000000000001</cx:pt>
          <cx:pt idx="9999">34.5</cx:pt>
          <cx:pt idx="10000">34.5</cx:pt>
          <cx:pt idx="10001">99</cx:pt>
          <cx:pt idx="10002">172.5</cx:pt>
          <cx:pt idx="10003">132</cx:pt>
          <cx:pt idx="10004">55</cx:pt>
          <cx:pt idx="10005">10</cx:pt>
          <cx:pt idx="10006">103.5</cx:pt>
          <cx:pt idx="10007">121</cx:pt>
          <cx:pt idx="10008">88</cx:pt>
          <cx:pt idx="10009">1060</cx:pt>
          <cx:pt idx="10010">55</cx:pt>
          <cx:pt idx="10011">55</cx:pt>
          <cx:pt idx="10012">88</cx:pt>
          <cx:pt idx="10013">5</cx:pt>
          <cx:pt idx="10014">88</cx:pt>
          <cx:pt idx="10015">46</cx:pt>
          <cx:pt idx="10016">187</cx:pt>
          <cx:pt idx="10017">55</cx:pt>
          <cx:pt idx="10018">46</cx:pt>
          <cx:pt idx="10019">176</cx:pt>
          <cx:pt idx="10020">92</cx:pt>
          <cx:pt idx="10021">88</cx:pt>
          <cx:pt idx="10022">55</cx:pt>
          <cx:pt idx="10023">89.599999999999994</cx:pt>
          <cx:pt idx="10024">20</cx:pt>
          <cx:pt idx="10025">110</cx:pt>
          <cx:pt idx="10026">88</cx:pt>
          <cx:pt idx="10027">10</cx:pt>
          <cx:pt idx="10028">198</cx:pt>
          <cx:pt idx="10029">55</cx:pt>
          <cx:pt idx="10030">110</cx:pt>
          <cx:pt idx="10031">150.72</cx:pt>
          <cx:pt idx="10032">187</cx:pt>
          <cx:pt idx="10033">110</cx:pt>
          <cx:pt idx="10034">53</cx:pt>
          <cx:pt idx="10035">172.5</cx:pt>
          <cx:pt idx="10036">121</cx:pt>
          <cx:pt idx="10037">172.5</cx:pt>
          <cx:pt idx="10038">172.5</cx:pt>
          <cx:pt idx="10039">88</cx:pt>
          <cx:pt idx="10040">275</cx:pt>
          <cx:pt idx="10041">275</cx:pt>
          <cx:pt idx="10042">44.799999999999997</cx:pt>
          <cx:pt idx="10043">92</cx:pt>
          <cx:pt idx="10044">88</cx:pt>
          <cx:pt idx="10045">46.689999999999998</cx:pt>
          <cx:pt idx="10046">92</cx:pt>
          <cx:pt idx="10047">46</cx:pt>
          <cx:pt idx="10048">88</cx:pt>
          <cx:pt idx="10049">88</cx:pt>
          <cx:pt idx="10050">15</cx:pt>
          <cx:pt idx="10051">55</cx:pt>
          <cx:pt idx="10052">88</cx:pt>
          <cx:pt idx="10053">24</cx:pt>
          <cx:pt idx="10054">20</cx:pt>
          <cx:pt idx="10055">15</cx:pt>
          <cx:pt idx="10056">132</cx:pt>
          <cx:pt idx="10057">99</cx:pt>
          <cx:pt idx="10058">154</cx:pt>
          <cx:pt idx="10059">35</cx:pt>
          <cx:pt idx="10060">99</cx:pt>
          <cx:pt idx="10061">99</cx:pt>
          <cx:pt idx="10062">99</cx:pt>
          <cx:pt idx="10063">34.5</cx:pt>
          <cx:pt idx="10064">10</cx:pt>
          <cx:pt idx="10065">46</cx:pt>
          <cx:pt idx="10066">20</cx:pt>
          <cx:pt idx="10067">308</cx:pt>
          <cx:pt idx="10068">172.5</cx:pt>
          <cx:pt idx="10069">34.5</cx:pt>
          <cx:pt idx="10070">15</cx:pt>
          <cx:pt idx="10071">88</cx:pt>
          <cx:pt idx="10072">10</cx:pt>
          <cx:pt idx="10073">121</cx:pt>
          <cx:pt idx="10074">264</cx:pt>
          <cx:pt idx="10075">25</cx:pt>
          <cx:pt idx="10076">345</cx:pt>
          <cx:pt idx="10077">176</cx:pt>
          <cx:pt idx="10078">403.19999999999999</cx:pt>
          <cx:pt idx="10079">69</cx:pt>
          <cx:pt idx="10080">88</cx:pt>
          <cx:pt idx="10081">126.5</cx:pt>
          <cx:pt idx="10082">123.2</cx:pt>
          <cx:pt idx="10083">15</cx:pt>
          <cx:pt idx="10084">88</cx:pt>
          <cx:pt idx="10085">134.40000000000001</cx:pt>
          <cx:pt idx="10086">124.2</cx:pt>
          <cx:pt idx="10087">40</cx:pt>
          <cx:pt idx="10088">132</cx:pt>
          <cx:pt idx="10089">138</cx:pt>
          <cx:pt idx="10090">34.5</cx:pt>
          <cx:pt idx="10091">198</cx:pt>
          <cx:pt idx="10092">10</cx:pt>
          <cx:pt idx="10093">88</cx:pt>
          <cx:pt idx="10094">123.58</cx:pt>
          <cx:pt idx="10095">62.100000000000001</cx:pt>
          <cx:pt idx="10096">80.5</cx:pt>
          <cx:pt idx="10097">25</cx:pt>
          <cx:pt idx="10098">260</cx:pt>
          <cx:pt idx="10099">132</cx:pt>
          <cx:pt idx="10100">99</cx:pt>
          <cx:pt idx="10101">220</cx:pt>
          <cx:pt idx="10102">121</cx:pt>
          <cx:pt idx="10103">121</cx:pt>
          <cx:pt idx="10104">132</cx:pt>
          <cx:pt idx="10105">10</cx:pt>
          <cx:pt idx="10106">10</cx:pt>
          <cx:pt idx="10107">99</cx:pt>
          <cx:pt idx="10108">170</cx:pt>
          <cx:pt idx="10109">848</cx:pt>
          <cx:pt idx="10110">44.799999999999997</cx:pt>
          <cx:pt idx="10111">80.5</cx:pt>
          <cx:pt idx="10112">55</cx:pt>
          <cx:pt idx="10113">20</cx:pt>
          <cx:pt idx="10114">172.5</cx:pt>
          <cx:pt idx="10115">15</cx:pt>
          <cx:pt idx="10116">110</cx:pt>
          <cx:pt idx="10117">31.59</cx:pt>
          <cx:pt idx="10118">15</cx:pt>
          <cx:pt idx="10119">517.5</cx:pt>
          <cx:pt idx="10120">15</cx:pt>
          <cx:pt idx="10121">25</cx:pt>
          <cx:pt idx="10122">99</cx:pt>
          <cx:pt idx="10123">165</cx:pt>
          <cx:pt idx="10124">176</cx:pt>
          <cx:pt idx="10125">187</cx:pt>
          <cx:pt idx="10126">121</cx:pt>
          <cx:pt idx="10127">46</cx:pt>
          <cx:pt idx="10128">20</cx:pt>
          <cx:pt idx="10129">280.80000000000001</cx:pt>
          <cx:pt idx="10130">15</cx:pt>
          <cx:pt idx="10131">46</cx:pt>
          <cx:pt idx="10132">88</cx:pt>
          <cx:pt idx="10133">92</cx:pt>
          <cx:pt idx="10134">34.5</cx:pt>
          <cx:pt idx="10135">5</cx:pt>
          <cx:pt idx="10136">10</cx:pt>
          <cx:pt idx="10137">99</cx:pt>
          <cx:pt idx="10138">46.689999999999998</cx:pt>
          <cx:pt idx="10139">345</cx:pt>
          <cx:pt idx="10140">88</cx:pt>
          <cx:pt idx="10141">44</cx:pt>
          <cx:pt idx="10142">46</cx:pt>
          <cx:pt idx="10143">20</cx:pt>
          <cx:pt idx="10144">34.5</cx:pt>
          <cx:pt idx="10145">88</cx:pt>
          <cx:pt idx="10146">172.5</cx:pt>
          <cx:pt idx="10147">209</cx:pt>
          <cx:pt idx="10148">10</cx:pt>
          <cx:pt idx="10149">134.40000000000001</cx:pt>
          <cx:pt idx="10150">92</cx:pt>
          <cx:pt idx="10151">165</cx:pt>
          <cx:pt idx="10152">99</cx:pt>
          <cx:pt idx="10153">46</cx:pt>
          <cx:pt idx="10154">190.40000000000001</cx:pt>
          <cx:pt idx="10155">168</cx:pt>
          <cx:pt idx="10156">99</cx:pt>
          <cx:pt idx="10157">89.599999999999994</cx:pt>
          <cx:pt idx="10158">92</cx:pt>
          <cx:pt idx="10159">99</cx:pt>
          <cx:pt idx="10160">80.5</cx:pt>
          <cx:pt idx="10161">46</cx:pt>
          <cx:pt idx="10162">10</cx:pt>
          <cx:pt idx="10163">99</cx:pt>
          <cx:pt idx="10164">99</cx:pt>
          <cx:pt idx="10165">46</cx:pt>
          <cx:pt idx="10166">80.5</cx:pt>
          <cx:pt idx="10167">100</cx:pt>
          <cx:pt idx="10168">198</cx:pt>
          <cx:pt idx="10169">99</cx:pt>
          <cx:pt idx="10170">55</cx:pt>
          <cx:pt idx="10171">154</cx:pt>
          <cx:pt idx="10172">34.5</cx:pt>
          <cx:pt idx="10173">280</cx:pt>
          <cx:pt idx="10174">69</cx:pt>
          <cx:pt idx="10175">67.200000000000003</cx:pt>
          <cx:pt idx="10176">25</cx:pt>
          <cx:pt idx="10177">88</cx:pt>
          <cx:pt idx="10178">92</cx:pt>
          <cx:pt idx="10179">345</cx:pt>
          <cx:pt idx="10180">172.5</cx:pt>
          <cx:pt idx="10181">10</cx:pt>
          <cx:pt idx="10182">34.5</cx:pt>
          <cx:pt idx="10183">132</cx:pt>
          <cx:pt idx="10184">99</cx:pt>
          <cx:pt idx="10185">99</cx:pt>
          <cx:pt idx="10186">99</cx:pt>
          <cx:pt idx="10187">10</cx:pt>
          <cx:pt idx="10188">69</cx:pt>
          <cx:pt idx="10189">34.5</cx:pt>
          <cx:pt idx="10190">172.5</cx:pt>
          <cx:pt idx="10191">100.8</cx:pt>
          <cx:pt idx="10192">34.5</cx:pt>
          <cx:pt idx="10193">121</cx:pt>
          <cx:pt idx="10194">34.5</cx:pt>
          <cx:pt idx="10195">132</cx:pt>
          <cx:pt idx="10196">132</cx:pt>
          <cx:pt idx="10197">46</cx:pt>
          <cx:pt idx="10198">46</cx:pt>
          <cx:pt idx="10199">46</cx:pt>
          <cx:pt idx="10200">99</cx:pt>
          <cx:pt idx="10201">46</cx:pt>
          <cx:pt idx="10202">46</cx:pt>
          <cx:pt idx="10203">92</cx:pt>
          <cx:pt idx="10204">99</cx:pt>
          <cx:pt idx="10205">184</cx:pt>
          <cx:pt idx="10206">53</cx:pt>
          <cx:pt idx="10207">44</cx:pt>
          <cx:pt idx="10208">165</cx:pt>
          <cx:pt idx="10209">99</cx:pt>
          <cx:pt idx="10210">46</cx:pt>
          <cx:pt idx="10211">46</cx:pt>
          <cx:pt idx="10212">92</cx:pt>
          <cx:pt idx="10213">46</cx:pt>
          <cx:pt idx="10214">46</cx:pt>
          <cx:pt idx="10215">55</cx:pt>
          <cx:pt idx="10216">20</cx:pt>
          <cx:pt idx="10217">44</cx:pt>
          <cx:pt idx="10218">35</cx:pt>
          <cx:pt idx="10219">121</cx:pt>
          <cx:pt idx="10220">264</cx:pt>
          <cx:pt idx="10221">88</cx:pt>
          <cx:pt idx="10222">187</cx:pt>
          <cx:pt idx="10223">33</cx:pt>
          <cx:pt idx="10224">70</cx:pt>
          <cx:pt idx="10225">69</cx:pt>
          <cx:pt idx="10226">55</cx:pt>
          <cx:pt idx="10227">172.5</cx:pt>
          <cx:pt idx="10228">80.5</cx:pt>
          <cx:pt idx="10229">46</cx:pt>
          <cx:pt idx="10230">138</cx:pt>
          <cx:pt idx="10231">46</cx:pt>
          <cx:pt idx="10232">88</cx:pt>
          <cx:pt idx="10233">132</cx:pt>
          <cx:pt idx="10234">34.5</cx:pt>
          <cx:pt idx="10235">132</cx:pt>
          <cx:pt idx="10236">20</cx:pt>
          <cx:pt idx="10237">99</cx:pt>
          <cx:pt idx="10238">265</cx:pt>
          <cx:pt idx="10239">69</cx:pt>
          <cx:pt idx="10240">132</cx:pt>
          <cx:pt idx="10241">69</cx:pt>
          <cx:pt idx="10242">385</cx:pt>
          <cx:pt idx="10243">57.5</cx:pt>
          <cx:pt idx="10244">110</cx:pt>
          <cx:pt idx="10245">92</cx:pt>
          <cx:pt idx="10246">132</cx:pt>
          <cx:pt idx="10247">34.5</cx:pt>
          <cx:pt idx="10248">92</cx:pt>
          <cx:pt idx="10249">67.200000000000003</cx:pt>
          <cx:pt idx="10250">172.5</cx:pt>
          <cx:pt idx="10251">88</cx:pt>
          <cx:pt idx="10252">176</cx:pt>
          <cx:pt idx="10253">220</cx:pt>
          <cx:pt idx="10254">220</cx:pt>
          <cx:pt idx="10255">34.5</cx:pt>
          <cx:pt idx="10256">172.5</cx:pt>
          <cx:pt idx="10257">46</cx:pt>
          <cx:pt idx="10258">132</cx:pt>
          <cx:pt idx="10259">121</cx:pt>
          <cx:pt idx="10260">20</cx:pt>
          <cx:pt idx="10261">345</cx:pt>
          <cx:pt idx="10262">55</cx:pt>
          <cx:pt idx="10263">34.5</cx:pt>
          <cx:pt idx="10264">121</cx:pt>
          <cx:pt idx="10265">121</cx:pt>
          <cx:pt idx="10266">88</cx:pt>
          <cx:pt idx="10267">20</cx:pt>
          <cx:pt idx="10268">46</cx:pt>
          <cx:pt idx="10269">46</cx:pt>
          <cx:pt idx="10270">34.5</cx:pt>
          <cx:pt idx="10271">132</cx:pt>
          <cx:pt idx="10272">88</cx:pt>
          <cx:pt idx="10273">92</cx:pt>
          <cx:pt idx="10274">20</cx:pt>
          <cx:pt idx="10275">88</cx:pt>
          <cx:pt idx="10276">110</cx:pt>
          <cx:pt idx="10277">69</cx:pt>
          <cx:pt idx="10278">110</cx:pt>
          <cx:pt idx="10279">121</cx:pt>
          <cx:pt idx="10280">121</cx:pt>
          <cx:pt idx="10281">110</cx:pt>
          <cx:pt idx="10282">46</cx:pt>
          <cx:pt idx="10283">46</cx:pt>
          <cx:pt idx="10284">140</cx:pt>
          <cx:pt idx="10285">99</cx:pt>
          <cx:pt idx="10286">264</cx:pt>
          <cx:pt idx="10287">172.5</cx:pt>
          <cx:pt idx="10288">121</cx:pt>
          <cx:pt idx="10289">172.5</cx:pt>
          <cx:pt idx="10290">172.5</cx:pt>
          <cx:pt idx="10291">100.8</cx:pt>
          <cx:pt idx="10292">132</cx:pt>
          <cx:pt idx="10293">23.350000000000001</cx:pt>
          <cx:pt idx="10294">172.5</cx:pt>
          <cx:pt idx="10295">46</cx:pt>
          <cx:pt idx="10296">195.5</cx:pt>
          <cx:pt idx="10297">242</cx:pt>
          <cx:pt idx="10298">35.530000000000001</cx:pt>
          <cx:pt idx="10299">55</cx:pt>
          <cx:pt idx="10300">172.5</cx:pt>
          <cx:pt idx="10301">20</cx:pt>
          <cx:pt idx="10302">172.5</cx:pt>
          <cx:pt idx="10303">172.5</cx:pt>
          <cx:pt idx="10304">92</cx:pt>
          <cx:pt idx="10305">154</cx:pt>
          <cx:pt idx="10306">99</cx:pt>
          <cx:pt idx="10307">20</cx:pt>
          <cx:pt idx="10308">10</cx:pt>
          <cx:pt idx="10309">46</cx:pt>
          <cx:pt idx="10310">121</cx:pt>
          <cx:pt idx="10311">121</cx:pt>
          <cx:pt idx="10312">88</cx:pt>
          <cx:pt idx="10313">46</cx:pt>
          <cx:pt idx="10314">79.5</cx:pt>
          <cx:pt idx="10315">138</cx:pt>
          <cx:pt idx="10316">121</cx:pt>
          <cx:pt idx="10317">46</cx:pt>
          <cx:pt idx="10318">46</cx:pt>
          <cx:pt idx="10319">99</cx:pt>
          <cx:pt idx="10320">99</cx:pt>
          <cx:pt idx="10321">30</cx:pt>
          <cx:pt idx="10322">110</cx:pt>
          <cx:pt idx="10323">34.5</cx:pt>
          <cx:pt idx="10324">36.659999999999997</cx:pt>
          <cx:pt idx="10325">92</cx:pt>
          <cx:pt idx="10326">26.5</cx:pt>
          <cx:pt idx="10327">85</cx:pt>
          <cx:pt idx="10328">46</cx:pt>
          <cx:pt idx="10329">172.5</cx:pt>
          <cx:pt idx="10330">132</cx:pt>
          <cx:pt idx="10331">15</cx:pt>
          <cx:pt idx="10332">46</cx:pt>
          <cx:pt idx="10333">46</cx:pt>
          <cx:pt idx="10334">110</cx:pt>
          <cx:pt idx="10335">345</cx:pt>
          <cx:pt idx="10336">44.420000000000002</cx:pt>
          <cx:pt idx="10337">46</cx:pt>
          <cx:pt idx="10338">46</cx:pt>
          <cx:pt idx="10339">46</cx:pt>
          <cx:pt idx="10340">46</cx:pt>
          <cx:pt idx="10341">35</cx:pt>
          <cx:pt idx="10342">88</cx:pt>
          <cx:pt idx="10343">88</cx:pt>
          <cx:pt idx="10344">138</cx:pt>
          <cx:pt idx="10345">20</cx:pt>
          <cx:pt idx="10346">172.5</cx:pt>
          <cx:pt idx="10347">46</cx:pt>
          <cx:pt idx="10348">46</cx:pt>
          <cx:pt idx="10349">46</cx:pt>
          <cx:pt idx="10350">121</cx:pt>
          <cx:pt idx="10351">46</cx:pt>
          <cx:pt idx="10352">172.5</cx:pt>
          <cx:pt idx="10353">92</cx:pt>
          <cx:pt idx="10354">46</cx:pt>
          <cx:pt idx="10355">10</cx:pt>
          <cx:pt idx="10356">46</cx:pt>
          <cx:pt idx="10357">99</cx:pt>
          <cx:pt idx="10358">46</cx:pt>
          <cx:pt idx="10359">138</cx:pt>
          <cx:pt idx="10360">57.5</cx:pt>
          <cx:pt idx="10361">5</cx:pt>
          <cx:pt idx="10362">92</cx:pt>
          <cx:pt idx="10363">172.5</cx:pt>
          <cx:pt idx="10364">20</cx:pt>
          <cx:pt idx="10365">20</cx:pt>
          <cx:pt idx="10366">1344</cx:pt>
          <cx:pt idx="10367">121</cx:pt>
          <cx:pt idx="10368">896</cx:pt>
          <cx:pt idx="10369">31.59</cx:pt>
          <cx:pt idx="10370">46</cx:pt>
          <cx:pt idx="10371">448</cx:pt>
          <cx:pt idx="10372">121</cx:pt>
          <cx:pt idx="10373">46</cx:pt>
          <cx:pt idx="10374">209</cx:pt>
          <cx:pt idx="10375">25.370000000000001</cx:pt>
          <cx:pt idx="10376">99</cx:pt>
          <cx:pt idx="10377">46</cx:pt>
          <cx:pt idx="10378">110</cx:pt>
          <cx:pt idx="10379">46</cx:pt>
          <cx:pt idx="10380">46</cx:pt>
          <cx:pt idx="10381">57.5</cx:pt>
          <cx:pt idx="10382">46</cx:pt>
          <cx:pt idx="10383">46</cx:pt>
          <cx:pt idx="10384">46</cx:pt>
          <cx:pt idx="10385">46</cx:pt>
          <cx:pt idx="10386">264</cx:pt>
          <cx:pt idx="10387">46</cx:pt>
          <cx:pt idx="10388">252</cx:pt>
          <cx:pt idx="10389">46</cx:pt>
          <cx:pt idx="10390">172.5</cx:pt>
          <cx:pt idx="10391">172.5</cx:pt>
          <cx:pt idx="10392">35</cx:pt>
          <cx:pt idx="10393">172.5</cx:pt>
          <cx:pt idx="10394">172.5</cx:pt>
          <cx:pt idx="10395">88</cx:pt>
          <cx:pt idx="10396">92</cx:pt>
          <cx:pt idx="10397">190.40000000000001</cx:pt>
          <cx:pt idx="10398">172.5</cx:pt>
          <cx:pt idx="10399">190.40000000000001</cx:pt>
          <cx:pt idx="10400">53</cx:pt>
          <cx:pt idx="10401">190.40000000000001</cx:pt>
          <cx:pt idx="10402">190.40000000000001</cx:pt>
          <cx:pt idx="10403">605</cx:pt>
          <cx:pt idx="10404">69</cx:pt>
          <cx:pt idx="10405">138</cx:pt>
          <cx:pt idx="10406">88</cx:pt>
          <cx:pt idx="10407">92</cx:pt>
          <cx:pt idx="10408">46</cx:pt>
          <cx:pt idx="10409">172.5</cx:pt>
          <cx:pt idx="10410">46</cx:pt>
          <cx:pt idx="10411">345</cx:pt>
          <cx:pt idx="10412">345</cx:pt>
          <cx:pt idx="10413">46</cx:pt>
          <cx:pt idx="10414">132</cx:pt>
          <cx:pt idx="10415">220</cx:pt>
          <cx:pt idx="10416">34.5</cx:pt>
          <cx:pt idx="10417">121</cx:pt>
          <cx:pt idx="10418">17.510000000000002</cx:pt>
          <cx:pt idx="10419">140</cx:pt>
          <cx:pt idx="10420">88</cx:pt>
          <cx:pt idx="10421">99</cx:pt>
          <cx:pt idx="10422">172.5</cx:pt>
          <cx:pt idx="10423">10</cx:pt>
          <cx:pt idx="10424">46</cx:pt>
          <cx:pt idx="10425">44</cx:pt>
          <cx:pt idx="10426">88</cx:pt>
          <cx:pt idx="10427">132</cx:pt>
          <cx:pt idx="10428">44</cx:pt>
          <cx:pt idx="10429">132</cx:pt>
          <cx:pt idx="10430">132</cx:pt>
          <cx:pt idx="10431">100</cx:pt>
          <cx:pt idx="10432">99</cx:pt>
          <cx:pt idx="10433">46.689999999999998</cx:pt>
          <cx:pt idx="10434">92</cx:pt>
          <cx:pt idx="10435">46</cx:pt>
          <cx:pt idx="10436">55</cx:pt>
          <cx:pt idx="10437">46</cx:pt>
          <cx:pt idx="10438">69</cx:pt>
          <cx:pt idx="10439">46</cx:pt>
          <cx:pt idx="10440">115</cx:pt>
          <cx:pt idx="10441">55</cx:pt>
          <cx:pt idx="10442">124.2</cx:pt>
          <cx:pt idx="10443">70.030000000000001</cx:pt>
          <cx:pt idx="10444">46</cx:pt>
          <cx:pt idx="10445">20</cx:pt>
          <cx:pt idx="10446">80.5</cx:pt>
          <cx:pt idx="10447">201.59999999999999</cx:pt>
          <cx:pt idx="10448">34.5</cx:pt>
          <cx:pt idx="10449">242</cx:pt>
          <cx:pt idx="10450">46</cx:pt>
          <cx:pt idx="10451">46</cx:pt>
          <cx:pt idx="10452">46</cx:pt>
          <cx:pt idx="10453">46</cx:pt>
          <cx:pt idx="10454">100</cx:pt>
          <cx:pt idx="10455">46</cx:pt>
          <cx:pt idx="10456">110</cx:pt>
          <cx:pt idx="10457">100.8</cx:pt>
          <cx:pt idx="10458">34.5</cx:pt>
          <cx:pt idx="10459">80.5</cx:pt>
          <cx:pt idx="10460">248.40000000000001</cx:pt>
          <cx:pt idx="10461">34.5</cx:pt>
          <cx:pt idx="10462">46</cx:pt>
          <cx:pt idx="10463">201.59999999999999</cx:pt>
          <cx:pt idx="10464">46</cx:pt>
          <cx:pt idx="10465">88</cx:pt>
          <cx:pt idx="10466">46</cx:pt>
          <cx:pt idx="10467">88</cx:pt>
          <cx:pt idx="10468">220</cx:pt>
          <cx:pt idx="10469">77</cx:pt>
          <cx:pt idx="10470">132</cx:pt>
          <cx:pt idx="10471">396</cx:pt>
          <cx:pt idx="10472">46</cx:pt>
          <cx:pt idx="10473">99</cx:pt>
          <cx:pt idx="10474">46</cx:pt>
          <cx:pt idx="10475">46</cx:pt>
          <cx:pt idx="10476">46</cx:pt>
          <cx:pt idx="10477">143</cx:pt>
          <cx:pt idx="10478">46.689999999999998</cx:pt>
          <cx:pt idx="10479">46</cx:pt>
          <cx:pt idx="10480">70</cx:pt>
          <cx:pt idx="10481">88</cx:pt>
          <cx:pt idx="10482">92</cx:pt>
          <cx:pt idx="10483">165</cx:pt>
          <cx:pt idx="10484">95</cx:pt>
          <cx:pt idx="10485">80.5</cx:pt>
          <cx:pt idx="10486">92</cx:pt>
          <cx:pt idx="10487">88</cx:pt>
          <cx:pt idx="10488">132</cx:pt>
          <cx:pt idx="10489">92</cx:pt>
          <cx:pt idx="10490">20</cx:pt>
          <cx:pt idx="10491">34.5</cx:pt>
          <cx:pt idx="10492">44</cx:pt>
          <cx:pt idx="10493">34.5</cx:pt>
          <cx:pt idx="10494">10</cx:pt>
          <cx:pt idx="10495">55</cx:pt>
          <cx:pt idx="10496">55</cx:pt>
          <cx:pt idx="10497">34.5</cx:pt>
          <cx:pt idx="10498">46</cx:pt>
          <cx:pt idx="10499">46</cx:pt>
          <cx:pt idx="10500">110</cx:pt>
          <cx:pt idx="10501">69</cx:pt>
          <cx:pt idx="10502">44</cx:pt>
          <cx:pt idx="10503">46</cx:pt>
          <cx:pt idx="10504">190.40000000000001</cx:pt>
          <cx:pt idx="10505">55</cx:pt>
          <cx:pt idx="10506">99</cx:pt>
          <cx:pt idx="10507">209</cx:pt>
          <cx:pt idx="10508">242</cx:pt>
          <cx:pt idx="10509">121</cx:pt>
          <cx:pt idx="10510">34.5</cx:pt>
          <cx:pt idx="10511">132</cx:pt>
          <cx:pt idx="10512">99</cx:pt>
          <cx:pt idx="10513">45</cx:pt>
          <cx:pt idx="10514">44.469999999999999</cx:pt>
          <cx:pt idx="10515">110</cx:pt>
          <cx:pt idx="10516">34.5</cx:pt>
          <cx:pt idx="10517">92</cx:pt>
          <cx:pt idx="10518">69</cx:pt>
          <cx:pt idx="10519">44</cx:pt>
          <cx:pt idx="10520">69</cx:pt>
          <cx:pt idx="10521">70</cx:pt>
          <cx:pt idx="10522">121</cx:pt>
          <cx:pt idx="10523">253</cx:pt>
          <cx:pt idx="10524">165</cx:pt>
          <cx:pt idx="10525">121</cx:pt>
          <cx:pt idx="10526">88</cx:pt>
          <cx:pt idx="10527">121</cx:pt>
          <cx:pt idx="10528">121</cx:pt>
          <cx:pt idx="10529">88</cx:pt>
          <cx:pt idx="10530">46</cx:pt>
          <cx:pt idx="10531">112</cx:pt>
          <cx:pt idx="10532">120</cx:pt>
          <cx:pt idx="10533">69</cx:pt>
          <cx:pt idx="10534">88</cx:pt>
          <cx:pt idx="10535">46</cx:pt>
          <cx:pt idx="10536">187</cx:pt>
          <cx:pt idx="10537">69</cx:pt>
          <cx:pt idx="10538">46</cx:pt>
          <cx:pt idx="10539">110</cx:pt>
          <cx:pt idx="10540">345</cx:pt>
          <cx:pt idx="10541">110</cx:pt>
          <cx:pt idx="10542">121</cx:pt>
          <cx:pt idx="10543">34.5</cx:pt>
          <cx:pt idx="10544">34.5</cx:pt>
          <cx:pt idx="10545">121</cx:pt>
          <cx:pt idx="10546">103.5</cx:pt>
          <cx:pt idx="10547">99</cx:pt>
          <cx:pt idx="10548">121</cx:pt>
          <cx:pt idx="10549">46</cx:pt>
          <cx:pt idx="10550">132</cx:pt>
          <cx:pt idx="10551">110</cx:pt>
          <cx:pt idx="10552">160</cx:pt>
          <cx:pt idx="10553">132</cx:pt>
          <cx:pt idx="10554">46</cx:pt>
          <cx:pt idx="10555">88</cx:pt>
          <cx:pt idx="10556">110</cx:pt>
          <cx:pt idx="10557">110</cx:pt>
          <cx:pt idx="10558">55</cx:pt>
          <cx:pt idx="10559">46</cx:pt>
          <cx:pt idx="10560">89.599999999999994</cx:pt>
          <cx:pt idx="10561">121</cx:pt>
          <cx:pt idx="10562">99</cx:pt>
          <cx:pt idx="10563">172.5</cx:pt>
          <cx:pt idx="10564">138</cx:pt>
          <cx:pt idx="10565">172.5</cx:pt>
          <cx:pt idx="10566">10</cx:pt>
          <cx:pt idx="10567">30</cx:pt>
          <cx:pt idx="10568">345</cx:pt>
          <cx:pt idx="10569">46</cx:pt>
          <cx:pt idx="10570">34.5</cx:pt>
          <cx:pt idx="10571">132</cx:pt>
          <cx:pt idx="10572">55</cx:pt>
          <cx:pt idx="10573">88</cx:pt>
          <cx:pt idx="10574">55</cx:pt>
          <cx:pt idx="10575">132</cx:pt>
          <cx:pt idx="10576">93.370000000000005</cx:pt>
          <cx:pt idx="10577">220</cx:pt>
          <cx:pt idx="10578">67.200000000000003</cx:pt>
          <cx:pt idx="10579">55</cx:pt>
          <cx:pt idx="10580">172.5</cx:pt>
          <cx:pt idx="10581">132</cx:pt>
          <cx:pt idx="10582">121</cx:pt>
          <cx:pt idx="10583">121</cx:pt>
          <cx:pt idx="10584">99</cx:pt>
          <cx:pt idx="10585">46</cx:pt>
          <cx:pt idx="10586">78.400000000000006</cx:pt>
          <cx:pt idx="10587">80.5</cx:pt>
          <cx:pt idx="10588">172.5</cx:pt>
          <cx:pt idx="10589">172.5</cx:pt>
          <cx:pt idx="10590">121</cx:pt>
          <cx:pt idx="10591">99</cx:pt>
          <cx:pt idx="10592">55</cx:pt>
          <cx:pt idx="10593">100.8</cx:pt>
          <cx:pt idx="10594">172.5</cx:pt>
          <cx:pt idx="10595">46</cx:pt>
          <cx:pt idx="10596">88</cx:pt>
          <cx:pt idx="10597">34.5</cx:pt>
          <cx:pt idx="10598">20</cx:pt>
          <cx:pt idx="10599">172.5</cx:pt>
          <cx:pt idx="10600">172.5</cx:pt>
          <cx:pt idx="10601">121</cx:pt>
          <cx:pt idx="10602">172.5</cx:pt>
          <cx:pt idx="10603">55</cx:pt>
          <cx:pt idx="10604">46</cx:pt>
          <cx:pt idx="10605">34.5</cx:pt>
          <cx:pt idx="10606">93.370000000000005</cx:pt>
          <cx:pt idx="10607">46</cx:pt>
          <cx:pt idx="10608">55</cx:pt>
          <cx:pt idx="10609">172.5</cx:pt>
          <cx:pt idx="10610">34.5</cx:pt>
          <cx:pt idx="10611">100.8</cx:pt>
          <cx:pt idx="10612">218.5</cx:pt>
          <cx:pt idx="10613">46</cx:pt>
          <cx:pt idx="10614">88</cx:pt>
          <cx:pt idx="10615">92</cx:pt>
          <cx:pt idx="10616">55</cx:pt>
          <cx:pt idx="10617">88</cx:pt>
          <cx:pt idx="10618">99</cx:pt>
          <cx:pt idx="10619">132</cx:pt>
          <cx:pt idx="10620">88</cx:pt>
          <cx:pt idx="10621">165</cx:pt>
          <cx:pt idx="10622">99</cx:pt>
          <cx:pt idx="10623">172.5</cx:pt>
          <cx:pt idx="10624">99</cx:pt>
          <cx:pt idx="10625">99</cx:pt>
          <cx:pt idx="10626">81</cx:pt>
          <cx:pt idx="10627">20</cx:pt>
          <cx:pt idx="10628">55</cx:pt>
          <cx:pt idx="10629">35</cx:pt>
          <cx:pt idx="10630">55</cx:pt>
          <cx:pt idx="10631">264</cx:pt>
          <cx:pt idx="10632">77</cx:pt>
          <cx:pt idx="10633">77</cx:pt>
          <cx:pt idx="10634">110</cx:pt>
          <cx:pt idx="10635">77</cx:pt>
          <cx:pt idx="10636">352</cx:pt>
          <cx:pt idx="10637">55</cx:pt>
          <cx:pt idx="10638">5</cx:pt>
          <cx:pt idx="10639">55</cx:pt>
          <cx:pt idx="10640">154</cx:pt>
          <cx:pt idx="10641">77</cx:pt>
          <cx:pt idx="10642">20</cx:pt>
          <cx:pt idx="10643">88</cx:pt>
          <cx:pt idx="10644">99</cx:pt>
          <cx:pt idx="10645">165</cx:pt>
          <cx:pt idx="10646">70</cx:pt>
          <cx:pt idx="10647">110</cx:pt>
          <cx:pt idx="10648">99</cx:pt>
          <cx:pt idx="10649">55</cx:pt>
          <cx:pt idx="10650">132</cx:pt>
          <cx:pt idx="10651">172.5</cx:pt>
          <cx:pt idx="10652">50.75</cx:pt>
          <cx:pt idx="10653">88</cx:pt>
          <cx:pt idx="10654">88</cx:pt>
          <cx:pt idx="10655">20</cx:pt>
          <cx:pt idx="10656">121</cx:pt>
          <cx:pt idx="10657">172.5</cx:pt>
          <cx:pt idx="10658">172.5</cx:pt>
          <cx:pt idx="10659">172.5</cx:pt>
          <cx:pt idx="10660">10</cx:pt>
          <cx:pt idx="10661">88</cx:pt>
          <cx:pt idx="10662">5</cx:pt>
          <cx:pt idx="10663">5</cx:pt>
          <cx:pt idx="10664">132</cx:pt>
          <cx:pt idx="10665">209</cx:pt>
          <cx:pt idx="10666">24</cx:pt>
          <cx:pt idx="10667">88</cx:pt>
          <cx:pt idx="10668">24</cx:pt>
          <cx:pt idx="10669">44.469999999999999</cx:pt>
          <cx:pt idx="10670">201.59999999999999</cx:pt>
          <cx:pt idx="10671">308</cx:pt>
          <cx:pt idx="10672">55</cx:pt>
          <cx:pt idx="10673">110</cx:pt>
          <cx:pt idx="10674">55</cx:pt>
          <cx:pt idx="10675">352</cx:pt>
          <cx:pt idx="10676">345</cx:pt>
          <cx:pt idx="10677">88</cx:pt>
          <cx:pt idx="10678">172.5</cx:pt>
          <cx:pt idx="10679">124.2</cx:pt>
          <cx:pt idx="10680">154</cx:pt>
          <cx:pt idx="10681">88</cx:pt>
          <cx:pt idx="10682">88</cx:pt>
          <cx:pt idx="10683">345</cx:pt>
          <cx:pt idx="10684">99</cx:pt>
          <cx:pt idx="10685">99</cx:pt>
          <cx:pt idx="10686">53</cx:pt>
          <cx:pt idx="10687">345</cx:pt>
          <cx:pt idx="10688">40</cx:pt>
          <cx:pt idx="10689">172.5</cx:pt>
          <cx:pt idx="10690">172.5</cx:pt>
          <cx:pt idx="10691">172.5</cx:pt>
          <cx:pt idx="10692">172.5</cx:pt>
          <cx:pt idx="10693">172.5</cx:pt>
          <cx:pt idx="10694">172.5</cx:pt>
          <cx:pt idx="10695">172.5</cx:pt>
          <cx:pt idx="10696">89.599999999999994</cx:pt>
          <cx:pt idx="10697">264</cx:pt>
          <cx:pt idx="10698">286</cx:pt>
          <cx:pt idx="10699">172.5</cx:pt>
          <cx:pt idx="10700">99</cx:pt>
          <cx:pt idx="10701">165</cx:pt>
          <cx:pt idx="10702">40</cx:pt>
          <cx:pt idx="10703">138</cx:pt>
          <cx:pt idx="10704">55</cx:pt>
          <cx:pt idx="10705">132</cx:pt>
          <cx:pt idx="10706">172.5</cx:pt>
          <cx:pt idx="10707">172.5</cx:pt>
          <cx:pt idx="10708">132</cx:pt>
          <cx:pt idx="10709">89.599999999999994</cx:pt>
          <cx:pt idx="10710">121</cx:pt>
          <cx:pt idx="10711">121</cx:pt>
          <cx:pt idx="10712">172.5</cx:pt>
          <cx:pt idx="10713">172.5</cx:pt>
          <cx:pt idx="10714">345</cx:pt>
          <cx:pt idx="10715">99</cx:pt>
          <cx:pt idx="10716">345</cx:pt>
          <cx:pt idx="10717">132</cx:pt>
          <cx:pt idx="10718">121</cx:pt>
          <cx:pt idx="10719">40</cx:pt>
          <cx:pt idx="10720">345</cx:pt>
          <cx:pt idx="10721">77</cx:pt>
          <cx:pt idx="10722">20</cx:pt>
          <cx:pt idx="10723">15</cx:pt>
          <cx:pt idx="10724">88</cx:pt>
          <cx:pt idx="10725">132</cx:pt>
          <cx:pt idx="10726">220</cx:pt>
          <cx:pt idx="10727">121</cx:pt>
          <cx:pt idx="10728">176</cx:pt>
          <cx:pt idx="10729">848</cx:pt>
          <cx:pt idx="10730">132</cx:pt>
          <cx:pt idx="10731">132</cx:pt>
          <cx:pt idx="10732">110</cx:pt>
          <cx:pt idx="10733">280</cx:pt>
          <cx:pt idx="10734">20</cx:pt>
          <cx:pt idx="10735">88</cx:pt>
          <cx:pt idx="10736">30</cx:pt>
          <cx:pt idx="10737">198</cx:pt>
          <cx:pt idx="10738">88</cx:pt>
          <cx:pt idx="10739">10</cx:pt>
          <cx:pt idx="10740">10</cx:pt>
          <cx:pt idx="10741">99</cx:pt>
          <cx:pt idx="10742">15</cx:pt>
          <cx:pt idx="10743">15</cx:pt>
          <cx:pt idx="10744">201.59999999999999</cx:pt>
          <cx:pt idx="10745">132</cx:pt>
          <cx:pt idx="10746">55</cx:pt>
          <cx:pt idx="10747">352</cx:pt>
          <cx:pt idx="10748">132</cx:pt>
          <cx:pt idx="10749">20</cx:pt>
          <cx:pt idx="10750">110</cx:pt>
          <cx:pt idx="10751">36.659999999999997</cx:pt>
          <cx:pt idx="10752">110</cx:pt>
          <cx:pt idx="10753">121</cx:pt>
          <cx:pt idx="10754">168</cx:pt>
          <cx:pt idx="10755">201.59999999999999</cx:pt>
          <cx:pt idx="10756">55</cx:pt>
          <cx:pt idx="10757">53</cx:pt>
          <cx:pt idx="10758">55</cx:pt>
          <cx:pt idx="10759">132</cx:pt>
          <cx:pt idx="10760">110</cx:pt>
          <cx:pt idx="10761">99</cx:pt>
          <cx:pt idx="10762">132</cx:pt>
          <cx:pt idx="10763">15</cx:pt>
          <cx:pt idx="10764">20</cx:pt>
          <cx:pt idx="10765">561</cx:pt>
          <cx:pt idx="10766">10</cx:pt>
          <cx:pt idx="10767">132</cx:pt>
          <cx:pt idx="10768">121</cx:pt>
          <cx:pt idx="10769">94.030000000000001</cx:pt>
          <cx:pt idx="10770">99</cx:pt>
          <cx:pt idx="10771">10</cx:pt>
          <cx:pt idx="10772">88</cx:pt>
          <cx:pt idx="10773">55</cx:pt>
          <cx:pt idx="10774">88</cx:pt>
          <cx:pt idx="10775">5</cx:pt>
          <cx:pt idx="10776">101.48999999999999</cx:pt>
          <cx:pt idx="10777">121</cx:pt>
          <cx:pt idx="10778">121</cx:pt>
          <cx:pt idx="10779">132</cx:pt>
          <cx:pt idx="10780">10</cx:pt>
          <cx:pt idx="10781">30</cx:pt>
          <cx:pt idx="10782">360</cx:pt>
          <cx:pt idx="10783">121</cx:pt>
          <cx:pt idx="10784">99</cx:pt>
          <cx:pt idx="10785">25.370000000000001</cx:pt>
          <cx:pt idx="10786">99</cx:pt>
          <cx:pt idx="10787">10</cx:pt>
          <cx:pt idx="10788">30</cx:pt>
          <cx:pt idx="10789">55</cx:pt>
          <cx:pt idx="10790">25</cx:pt>
          <cx:pt idx="10791">15</cx:pt>
          <cx:pt idx="10792">15</cx:pt>
          <cx:pt idx="10793">121</cx:pt>
          <cx:pt idx="10794">15</cx:pt>
          <cx:pt idx="10795">10</cx:pt>
          <cx:pt idx="10796">99</cx:pt>
          <cx:pt idx="10797">88</cx:pt>
          <cx:pt idx="10798">88</cx:pt>
          <cx:pt idx="10799">10</cx:pt>
          <cx:pt idx="10800">280</cx:pt>
          <cx:pt idx="10801">40</cx:pt>
          <cx:pt idx="10802">26.5</cx:pt>
          <cx:pt idx="10803">88</cx:pt>
          <cx:pt idx="10804">280</cx:pt>
          <cx:pt idx="10805">15</cx:pt>
          <cx:pt idx="10806">20</cx:pt>
          <cx:pt idx="10807">187</cx:pt>
          <cx:pt idx="10808">26.5</cx:pt>
          <cx:pt idx="10809">50.75</cx:pt>
          <cx:pt idx="10810">201.59999999999999</cx:pt>
          <cx:pt idx="10811">70</cx:pt>
          <cx:pt idx="10812">100.8</cx:pt>
          <cx:pt idx="10813">88</cx:pt>
          <cx:pt idx="10814">15</cx:pt>
          <cx:pt idx="10815">99</cx:pt>
          <cx:pt idx="10816">110</cx:pt>
          <cx:pt idx="10817">110</cx:pt>
          <cx:pt idx="10818">110</cx:pt>
          <cx:pt idx="10819">110</cx:pt>
          <cx:pt idx="10820">110</cx:pt>
          <cx:pt idx="10821">99</cx:pt>
          <cx:pt idx="10822">110</cx:pt>
          <cx:pt idx="10823">110</cx:pt>
          <cx:pt idx="10824">110</cx:pt>
          <cx:pt idx="10825">110</cx:pt>
          <cx:pt idx="10826">55</cx:pt>
          <cx:pt idx="10827">88</cx:pt>
          <cx:pt idx="10828">88</cx:pt>
          <cx:pt idx="10829">100.8</cx:pt>
          <cx:pt idx="10830">70</cx:pt>
          <cx:pt idx="10831">20</cx:pt>
          <cx:pt idx="10832">25</cx:pt>
          <cx:pt idx="10833">78.400000000000006</cx:pt>
          <cx:pt idx="10834">99</cx:pt>
          <cx:pt idx="10835">110</cx:pt>
          <cx:pt idx="10836">848</cx:pt>
          <cx:pt idx="10837">110</cx:pt>
          <cx:pt idx="10838">110</cx:pt>
          <cx:pt idx="10839">110</cx:pt>
          <cx:pt idx="10840">110</cx:pt>
          <cx:pt idx="10841">110</cx:pt>
          <cx:pt idx="10842">110</cx:pt>
          <cx:pt idx="10843">88</cx:pt>
          <cx:pt idx="10844">110</cx:pt>
          <cx:pt idx="10845">100.8</cx:pt>
          <cx:pt idx="10846">110</cx:pt>
          <cx:pt idx="10847">100.8</cx:pt>
          <cx:pt idx="10848">88</cx:pt>
          <cx:pt idx="10849">184</cx:pt>
          <cx:pt idx="10850">5</cx:pt>
          <cx:pt idx="10851">88</cx:pt>
          <cx:pt idx="10852">50</cx:pt>
          <cx:pt idx="10853">252.11000000000001</cx:pt>
          <cx:pt idx="10854">116.73</cx:pt>
          <cx:pt idx="10855">92</cx:pt>
          <cx:pt idx="10856">15</cx:pt>
          <cx:pt idx="10857">140</cx:pt>
          <cx:pt idx="10858">99</cx:pt>
          <cx:pt idx="10859">88</cx:pt>
          <cx:pt idx="10860">110</cx:pt>
          <cx:pt idx="10861">140</cx:pt>
          <cx:pt idx="10862">100.8</cx:pt>
          <cx:pt idx="10863">88</cx:pt>
          <cx:pt idx="10864">20</cx:pt>
          <cx:pt idx="10865">110</cx:pt>
          <cx:pt idx="10866">176</cx:pt>
          <cx:pt idx="10867">55</cx:pt>
          <cx:pt idx="10868">36</cx:pt>
          <cx:pt idx="10869">99</cx:pt>
          <cx:pt idx="10870">20</cx:pt>
          <cx:pt idx="10871">336</cx:pt>
          <cx:pt idx="10872">99</cx:pt>
          <cx:pt idx="10873">176</cx:pt>
          <cx:pt idx="10874">190</cx:pt>
          <cx:pt idx="10875">15</cx:pt>
          <cx:pt idx="10876">10</cx:pt>
          <cx:pt idx="10877">10</cx:pt>
          <cx:pt idx="10878">99</cx:pt>
          <cx:pt idx="10879">88</cx:pt>
          <cx:pt idx="10880">70</cx:pt>
          <cx:pt idx="10881">15</cx:pt>
          <cx:pt idx="10882">96.420000000000002</cx:pt>
          <cx:pt idx="10883">35</cx:pt>
          <cx:pt idx="10884">99</cx:pt>
          <cx:pt idx="10885">44.420000000000002</cx:pt>
          <cx:pt idx="10886">15</cx:pt>
          <cx:pt idx="10887">165</cx:pt>
          <cx:pt idx="10888">165</cx:pt>
          <cx:pt idx="10889">190</cx:pt>
          <cx:pt idx="10890">99</cx:pt>
          <cx:pt idx="10891">88</cx:pt>
          <cx:pt idx="10892">99</cx:pt>
          <cx:pt idx="10893">70</cx:pt>
          <cx:pt idx="10894">10</cx:pt>
          <cx:pt idx="10895">99</cx:pt>
          <cx:pt idx="10896">190.40000000000001</cx:pt>
          <cx:pt idx="10897">105</cx:pt>
          <cx:pt idx="10898">95</cx:pt>
          <cx:pt idx="10899">99</cx:pt>
          <cx:pt idx="10900">15</cx:pt>
          <cx:pt idx="10901">43</cx:pt>
          <cx:pt idx="10902">77</cx:pt>
          <cx:pt idx="10903">15</cx:pt>
          <cx:pt idx="10904">55</cx:pt>
          <cx:pt idx="10905">66</cx:pt>
          <cx:pt idx="10906">35.530000000000001</cx:pt>
          <cx:pt idx="10907">67.200000000000003</cx:pt>
          <cx:pt idx="10908">5</cx:pt>
          <cx:pt idx="10909">99</cx:pt>
          <cx:pt idx="10910">280</cx:pt>
          <cx:pt idx="10911">20</cx:pt>
          <cx:pt idx="10912">10</cx:pt>
          <cx:pt idx="10913">50.75</cx:pt>
          <cx:pt idx="10914">57.5</cx:pt>
          <cx:pt idx="10915">20</cx:pt>
          <cx:pt idx="10916">10</cx:pt>
          <cx:pt idx="10917">187</cx:pt>
          <cx:pt idx="10918">20</cx:pt>
          <cx:pt idx="10919">99</cx:pt>
          <cx:pt idx="10920">36</cx:pt>
          <cx:pt idx="10921">168</cx:pt>
          <cx:pt idx="10922">35.530000000000001</cx:pt>
          <cx:pt idx="10923">99</cx:pt>
          <cx:pt idx="10924">35.530000000000001</cx:pt>
          <cx:pt idx="10925">207</cx:pt>
          <cx:pt idx="10926">140</cx:pt>
          <cx:pt idx="10927">55.82</cx:pt>
          <cx:pt idx="10928">10</cx:pt>
          <cx:pt idx="10929">230</cx:pt>
          <cx:pt idx="10930">99</cx:pt>
          <cx:pt idx="10931">123.2</cx:pt>
          <cx:pt idx="10932">53</cx:pt>
          <cx:pt idx="10933">15</cx:pt>
          <cx:pt idx="10934">123.2</cx:pt>
          <cx:pt idx="10935">67.200000000000003</cx:pt>
          <cx:pt idx="10936">280</cx:pt>
          <cx:pt idx="10937">123.2</cx:pt>
          <cx:pt idx="10938">40</cx:pt>
          <cx:pt idx="10939">26.5</cx:pt>
          <cx:pt idx="10940">20</cx:pt>
          <cx:pt idx="10941">67.200000000000003</cx:pt>
          <cx:pt idx="10942">15</cx:pt>
          <cx:pt idx="10943">100.8</cx:pt>
          <cx:pt idx="10944">20</cx:pt>
          <cx:pt idx="10945">89.599999999999994</cx:pt>
          <cx:pt idx="10946">35.530000000000001</cx:pt>
          <cx:pt idx="10947">70</cx:pt>
          <cx:pt idx="10948">70</cx:pt>
          <cx:pt idx="10949">77</cx:pt>
          <cx:pt idx="10950">106</cx:pt>
          <cx:pt idx="10951">100.8</cx:pt>
          <cx:pt idx="10952">35.530000000000001</cx:pt>
          <cx:pt idx="10953">360</cx:pt>
          <cx:pt idx="10954">25</cx:pt>
          <cx:pt idx="10955">70</cx:pt>
          <cx:pt idx="10956">20</cx:pt>
          <cx:pt idx="10957">134.40000000000001</cx:pt>
          <cx:pt idx="10958">123.2</cx:pt>
          <cx:pt idx="10959">43.420000000000002</cx:pt>
          <cx:pt idx="10960">140</cx:pt>
          <cx:pt idx="10961">89.599999999999994</cx:pt>
          <cx:pt idx="10962">15</cx:pt>
          <cx:pt idx="10963">89.599999999999994</cx:pt>
          <cx:pt idx="10964">15</cx:pt>
          <cx:pt idx="10965">170</cx:pt>
          <cx:pt idx="10966">96.420000000000002</cx:pt>
          <cx:pt idx="10967">200</cx:pt>
          <cx:pt idx="10968">15</cx:pt>
          <cx:pt idx="10969">34.5</cx:pt>
          <cx:pt idx="10970">68.659999999999997</cx:pt>
          <cx:pt idx="10971">100</cx:pt>
          <cx:pt idx="10972">99</cx:pt>
          <cx:pt idx="10973">34.479999999999997</cx:pt>
          <cx:pt idx="10974">70</cx:pt>
          <cx:pt idx="10975">40</cx:pt>
          <cx:pt idx="10976">20</cx:pt>
          <cx:pt idx="10977">10</cx:pt>
          <cx:pt idx="10978">190.40000000000001</cx:pt>
          <cx:pt idx="10979">86.269999999999996</cx:pt>
          <cx:pt idx="10980">10</cx:pt>
          <cx:pt idx="10981">112</cx:pt>
          <cx:pt idx="10982">100.8</cx:pt>
          <cx:pt idx="10983">25</cx:pt>
          <cx:pt idx="10984">176</cx:pt>
          <cx:pt idx="10985">70</cx:pt>
          <cx:pt idx="10986">123.2</cx:pt>
          <cx:pt idx="10987">448</cx:pt>
          <cx:pt idx="10988">154</cx:pt>
          <cx:pt idx="10989">77</cx:pt>
          <cx:pt idx="10990">112</cx:pt>
          <cx:pt idx="10991">20</cx:pt>
          <cx:pt idx="10992">448</cx:pt>
          <cx:pt idx="10993">73.340000000000003</cx:pt>
          <cx:pt idx="10994">448</cx:pt>
          <cx:pt idx="10995">72</cx:pt>
          <cx:pt idx="10996">33</cx:pt>
          <cx:pt idx="10997">15</cx:pt>
          <cx:pt idx="10998">10</cx:pt>
          <cx:pt idx="10999">53</cx:pt>
          <cx:pt idx="11000">15</cx:pt>
          <cx:pt idx="11001">20</cx:pt>
          <cx:pt idx="11002">70</cx:pt>
          <cx:pt idx="11003">20</cx:pt>
          <cx:pt idx="11004">15</cx:pt>
          <cx:pt idx="11005">96.420000000000002</cx:pt>
          <cx:pt idx="11006">35</cx:pt>
          <cx:pt idx="11007">99</cx:pt>
          <cx:pt idx="11008">44.420000000000002</cx:pt>
          <cx:pt idx="11009">15</cx:pt>
          <cx:pt idx="11010">165</cx:pt>
          <cx:pt idx="11011">165</cx:pt>
          <cx:pt idx="11012">190</cx:pt>
          <cx:pt idx="11013">99</cx:pt>
          <cx:pt idx="11014">88</cx:pt>
          <cx:pt idx="11015">99</cx:pt>
          <cx:pt idx="11016">70</cx:pt>
          <cx:pt idx="11017">10</cx:pt>
          <cx:pt idx="11018">99</cx:pt>
          <cx:pt idx="11019">190.40000000000001</cx:pt>
          <cx:pt idx="11020">105</cx:pt>
          <cx:pt idx="11021">95</cx:pt>
          <cx:pt idx="11022">99</cx:pt>
          <cx:pt idx="11023">15</cx:pt>
          <cx:pt idx="11024">43</cx:pt>
          <cx:pt idx="11025">77</cx:pt>
          <cx:pt idx="11026">15</cx:pt>
          <cx:pt idx="11027">55</cx:pt>
          <cx:pt idx="11028">66</cx:pt>
          <cx:pt idx="11029">35.530000000000001</cx:pt>
          <cx:pt idx="11030">67.200000000000003</cx:pt>
          <cx:pt idx="11031">5</cx:pt>
          <cx:pt idx="11032">99</cx:pt>
          <cx:pt idx="11033">280</cx:pt>
          <cx:pt idx="11034">20</cx:pt>
          <cx:pt idx="11035">10</cx:pt>
          <cx:pt idx="11036">50.75</cx:pt>
          <cx:pt idx="11037">57.5</cx:pt>
          <cx:pt idx="11038">20</cx:pt>
          <cx:pt idx="11039">10</cx:pt>
          <cx:pt idx="11040">187</cx:pt>
          <cx:pt idx="11041">20</cx:pt>
          <cx:pt idx="11042">99</cx:pt>
          <cx:pt idx="11043">36</cx:pt>
          <cx:pt idx="11044">168</cx:pt>
          <cx:pt idx="11045">35.530000000000001</cx:pt>
          <cx:pt idx="11046">99</cx:pt>
          <cx:pt idx="11047">35.530000000000001</cx:pt>
          <cx:pt idx="11048">207</cx:pt>
          <cx:pt idx="11049">140</cx:pt>
          <cx:pt idx="11050">55.82</cx:pt>
          <cx:pt idx="11051">10</cx:pt>
          <cx:pt idx="11052">230</cx:pt>
          <cx:pt idx="11053">99</cx:pt>
          <cx:pt idx="11054">123.2</cx:pt>
          <cx:pt idx="11055">53</cx:pt>
          <cx:pt idx="11056">15</cx:pt>
          <cx:pt idx="11057">123.2</cx:pt>
          <cx:pt idx="11058">67.200000000000003</cx:pt>
          <cx:pt idx="11059">280</cx:pt>
          <cx:pt idx="11060">123.2</cx:pt>
          <cx:pt idx="11061">40</cx:pt>
          <cx:pt idx="11062">26.5</cx:pt>
          <cx:pt idx="11063">20</cx:pt>
          <cx:pt idx="11064">67.200000000000003</cx:pt>
          <cx:pt idx="11065">15</cx:pt>
          <cx:pt idx="11066">2.1000000000000001</cx:pt>
          <cx:pt idx="11067">100.8</cx:pt>
          <cx:pt idx="11068">20</cx:pt>
          <cx:pt idx="11069">89.599999999999994</cx:pt>
          <cx:pt idx="11070">35.530000000000001</cx:pt>
          <cx:pt idx="11071">70</cx:pt>
          <cx:pt idx="11072">70</cx:pt>
          <cx:pt idx="11073">77</cx:pt>
          <cx:pt idx="11074">106</cx:pt>
          <cx:pt idx="11075">100.8</cx:pt>
          <cx:pt idx="11076">35.530000000000001</cx:pt>
          <cx:pt idx="11077">360</cx:pt>
          <cx:pt idx="11078">25</cx:pt>
          <cx:pt idx="11079">70</cx:pt>
          <cx:pt idx="11080">20</cx:pt>
          <cx:pt idx="11081">134.40000000000001</cx:pt>
          <cx:pt idx="11082">123.2</cx:pt>
          <cx:pt idx="11083">43.420000000000002</cx:pt>
          <cx:pt idx="11084">140</cx:pt>
          <cx:pt idx="11085">89.599999999999994</cx:pt>
          <cx:pt idx="11086">15</cx:pt>
          <cx:pt idx="11087">89.599999999999994</cx:pt>
          <cx:pt idx="11088">15</cx:pt>
          <cx:pt idx="11089">170</cx:pt>
          <cx:pt idx="11090">96.420000000000002</cx:pt>
          <cx:pt idx="11091">200</cx:pt>
          <cx:pt idx="11092">15</cx:pt>
          <cx:pt idx="11093">34.5</cx:pt>
          <cx:pt idx="11094">68.659999999999997</cx:pt>
          <cx:pt idx="11095">100</cx:pt>
          <cx:pt idx="11096">99</cx:pt>
          <cx:pt idx="11097">34.479999999999997</cx:pt>
          <cx:pt idx="11098">70</cx:pt>
          <cx:pt idx="11099">40</cx:pt>
          <cx:pt idx="11100">20</cx:pt>
          <cx:pt idx="11101">10</cx:pt>
          <cx:pt idx="11102">190.40000000000001</cx:pt>
          <cx:pt idx="11103">86.269999999999996</cx:pt>
          <cx:pt idx="11104">10</cx:pt>
          <cx:pt idx="11105">112</cx:pt>
          <cx:pt idx="11106">100.8</cx:pt>
          <cx:pt idx="11107">25</cx:pt>
          <cx:pt idx="11108">176</cx:pt>
          <cx:pt idx="11109">70</cx:pt>
          <cx:pt idx="11110">123.2</cx:pt>
          <cx:pt idx="11111">448</cx:pt>
          <cx:pt idx="11112">154</cx:pt>
          <cx:pt idx="11113">77</cx:pt>
          <cx:pt idx="11114">112</cx:pt>
          <cx:pt idx="11115">20</cx:pt>
          <cx:pt idx="11116">448</cx:pt>
          <cx:pt idx="11117">73.340000000000003</cx:pt>
          <cx:pt idx="11118">448</cx:pt>
          <cx:pt idx="11119">72</cx:pt>
          <cx:pt idx="11120">33</cx:pt>
          <cx:pt idx="11121">15</cx:pt>
          <cx:pt idx="11122">10</cx:pt>
          <cx:pt idx="11123">53</cx:pt>
          <cx:pt idx="11124">15</cx:pt>
          <cx:pt idx="11125">20</cx:pt>
          <cx:pt idx="11126">70</cx:pt>
          <cx:pt idx="11127">20</cx:pt>
        </cx:lvl>
      </cx:numDim>
    </cx:data>
  </cx:chartData>
  <cx:chart>
    <cx:title pos="t" align="ctr" overlay="0">
      <cx:tx>
        <cx:rich>
          <a:bodyPr rot="0" spcFirstLastPara="1" vertOverflow="ellipsis" vert="horz" wrap="square" lIns="38100" tIns="19050" rIns="38100" bIns="19050" anchor="ctr" anchorCtr="1" compatLnSpc="0"/>
          <a:lstStyle/>
          <a:p>
            <a:pPr algn="ctr" rtl="0">
              <a:defRPr sz="1600" b="1" i="0" u="none" strike="noStrike" kern="1200" cap="none" spc="0" normalizeH="0" baseline="0">
                <a:solidFill>
                  <a:sysClr val="windowText" lastClr="000000">
                    <a:lumMod val="50000"/>
                    <a:lumOff val="50000"/>
                  </a:sysClr>
                </a:solidFill>
                <a:latin typeface="+mj-lt"/>
                <a:ea typeface="+mj-ea"/>
                <a:cs typeface="+mj-cs"/>
              </a:defRPr>
            </a:pPr>
            <a:r>
              <a:rPr kumimoji="0" lang="pt-BR" sz="1600" b="1" i="0" u="none" strike="noStrike" kern="1200" cap="none" spc="0" normalizeH="0" baseline="0" noProof="0" dirty="0">
                <a:ln>
                  <a:noFill/>
                </a:ln>
                <a:solidFill>
                  <a:sysClr val="windowText" lastClr="000000">
                    <a:lumMod val="50000"/>
                    <a:lumOff val="50000"/>
                  </a:sysClr>
                </a:solidFill>
                <a:effectLst/>
                <a:uLnTx/>
                <a:uFillTx/>
                <a:latin typeface="Calibri Light" panose="020F0302020204030204"/>
              </a:rPr>
              <a:t>Histograma dos dados</a:t>
            </a:r>
          </a:p>
        </cx:rich>
      </cx:tx>
    </cx:title>
    <cx:plotArea>
      <cx:plotAreaRegion>
        <cx:series layoutId="clusteredColumn" uniqueId="{63E16BF7-BEBF-4123-B5EC-D2A045F16A27}">
          <cx:dataLabels pos="inEnd">
            <cx:visibility seriesName="0" categoryName="0" value="1"/>
          </cx:dataLabels>
          <cx:dataId val="0"/>
          <cx:layoutPr>
            <cx:binning intervalClosed="r"/>
          </cx:layoutPr>
        </cx:series>
      </cx:plotAreaRegion>
      <cx:axis id="0" hidden="1">
        <cx:valScaling/>
        <cx:majorGridlines/>
        <cx:tickLabels/>
      </cx:axis>
      <cx:axis id="1">
        <cx:catScaling gapWidth="0"/>
        <cx:tickLabels/>
        <cx:numFmt formatCode="_-* #.##0,00_-;-* #.##0,00_-;_-* &quot;-&quot;??_-;_-@_-" sourceLinked="0"/>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0">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tx1"/>
    </cs:fontRef>
    <cs:spPr>
      <a:ln w="9525" cap="rnd">
        <a:solidFill>
          <a:schemeClr val="phClr">
            <a:alpha val="50000"/>
          </a:scheme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15000"/>
            <a:lumOff val="8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6/25/2018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6/25/2018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jessica.souzab@hot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466559-CACC-4671-BA1C-ED623691A530}"/>
              </a:ext>
            </a:extLst>
          </p:cNvPr>
          <p:cNvSpPr>
            <a:spLocks noGrp="1"/>
          </p:cNvSpPr>
          <p:nvPr>
            <p:ph type="ctrTitle"/>
          </p:nvPr>
        </p:nvSpPr>
        <p:spPr/>
        <p:txBody>
          <a:bodyPr/>
          <a:lstStyle/>
          <a:p>
            <a:r>
              <a:rPr lang="pt-BR" dirty="0"/>
              <a:t>Desafio Stone</a:t>
            </a:r>
          </a:p>
        </p:txBody>
      </p:sp>
      <p:sp>
        <p:nvSpPr>
          <p:cNvPr id="3" name="Subtítulo 2">
            <a:extLst>
              <a:ext uri="{FF2B5EF4-FFF2-40B4-BE49-F238E27FC236}">
                <a16:creationId xmlns:a16="http://schemas.microsoft.com/office/drawing/2014/main" id="{EE082896-3F5B-4421-B83B-8E445A142332}"/>
              </a:ext>
            </a:extLst>
          </p:cNvPr>
          <p:cNvSpPr>
            <a:spLocks noGrp="1"/>
          </p:cNvSpPr>
          <p:nvPr>
            <p:ph type="subTitle" idx="1"/>
          </p:nvPr>
        </p:nvSpPr>
        <p:spPr/>
        <p:txBody>
          <a:bodyPr/>
          <a:lstStyle/>
          <a:p>
            <a:r>
              <a:rPr lang="pt-BR" dirty="0"/>
              <a:t>Análise de dados para previsão de </a:t>
            </a:r>
            <a:r>
              <a:rPr lang="pt-BR" dirty="0" err="1"/>
              <a:t>Chargeback</a:t>
            </a:r>
            <a:endParaRPr lang="pt-BR" dirty="0"/>
          </a:p>
        </p:txBody>
      </p:sp>
    </p:spTree>
    <p:extLst>
      <p:ext uri="{BB962C8B-B14F-4D97-AF65-F5344CB8AC3E}">
        <p14:creationId xmlns:p14="http://schemas.microsoft.com/office/powerpoint/2010/main" val="2784460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42BE3-2114-45E6-9BCC-233379CD1776}"/>
              </a:ext>
            </a:extLst>
          </p:cNvPr>
          <p:cNvSpPr>
            <a:spLocks noGrp="1"/>
          </p:cNvSpPr>
          <p:nvPr>
            <p:ph type="title"/>
          </p:nvPr>
        </p:nvSpPr>
        <p:spPr/>
        <p:txBody>
          <a:bodyPr/>
          <a:lstStyle/>
          <a:p>
            <a:r>
              <a:rPr lang="pt-BR" dirty="0"/>
              <a:t>Regras de negócio</a:t>
            </a:r>
          </a:p>
        </p:txBody>
      </p:sp>
      <p:sp>
        <p:nvSpPr>
          <p:cNvPr id="3" name="Espaço Reservado para Conteúdo 2">
            <a:extLst>
              <a:ext uri="{FF2B5EF4-FFF2-40B4-BE49-F238E27FC236}">
                <a16:creationId xmlns:a16="http://schemas.microsoft.com/office/drawing/2014/main" id="{F098B94E-78F2-4462-9424-9D10A7DD8AA0}"/>
              </a:ext>
            </a:extLst>
          </p:cNvPr>
          <p:cNvSpPr>
            <a:spLocks noGrp="1"/>
          </p:cNvSpPr>
          <p:nvPr>
            <p:ph idx="1"/>
          </p:nvPr>
        </p:nvSpPr>
        <p:spPr>
          <a:xfrm>
            <a:off x="1295400" y="2103783"/>
            <a:ext cx="9601200" cy="3581400"/>
          </a:xfrm>
        </p:spPr>
        <p:txBody>
          <a:bodyPr>
            <a:normAutofit/>
          </a:bodyPr>
          <a:lstStyle/>
          <a:p>
            <a:pPr algn="just"/>
            <a:r>
              <a:rPr lang="pt-BR" sz="2400" dirty="0"/>
              <a:t>Para diminuir o número de transações canceladas, tornando o pagamento das compras mais seguras e confiáveis para o consumidor final, foram tomadas por base duas grandes regras:</a:t>
            </a:r>
          </a:p>
          <a:p>
            <a:pPr marL="0" indent="0" algn="just">
              <a:buNone/>
            </a:pPr>
            <a:endParaRPr lang="pt-BR" sz="2400" dirty="0"/>
          </a:p>
        </p:txBody>
      </p:sp>
    </p:spTree>
    <p:extLst>
      <p:ext uri="{BB962C8B-B14F-4D97-AF65-F5344CB8AC3E}">
        <p14:creationId xmlns:p14="http://schemas.microsoft.com/office/powerpoint/2010/main" val="168465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42BE3-2114-45E6-9BCC-233379CD1776}"/>
              </a:ext>
            </a:extLst>
          </p:cNvPr>
          <p:cNvSpPr>
            <a:spLocks noGrp="1"/>
          </p:cNvSpPr>
          <p:nvPr>
            <p:ph type="title"/>
          </p:nvPr>
        </p:nvSpPr>
        <p:spPr/>
        <p:txBody>
          <a:bodyPr/>
          <a:lstStyle/>
          <a:p>
            <a:r>
              <a:rPr lang="pt-BR" dirty="0"/>
              <a:t>Regras de negócio</a:t>
            </a:r>
          </a:p>
        </p:txBody>
      </p:sp>
      <p:sp>
        <p:nvSpPr>
          <p:cNvPr id="4" name="Espaço Reservado para Conteúdo 2">
            <a:extLst>
              <a:ext uri="{FF2B5EF4-FFF2-40B4-BE49-F238E27FC236}">
                <a16:creationId xmlns:a16="http://schemas.microsoft.com/office/drawing/2014/main" id="{E2C79098-98ED-4EEF-AF16-7CB582746319}"/>
              </a:ext>
            </a:extLst>
          </p:cNvPr>
          <p:cNvSpPr txBox="1">
            <a:spLocks/>
          </p:cNvSpPr>
          <p:nvPr/>
        </p:nvSpPr>
        <p:spPr>
          <a:xfrm>
            <a:off x="1295400" y="1638300"/>
            <a:ext cx="9601200" cy="3581400"/>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pt-BR" sz="2800" dirty="0"/>
              <a:t>Tendo em vista a geração involuntária de pagamento por, por exemplo, atraso na resposta de um site de compras, cliques sucessivos ou falhas de hardware, ou ainda por falhas de comunicação em terminais de pagamento, foi criada a primeira regra:</a:t>
            </a:r>
          </a:p>
          <a:p>
            <a:pPr algn="just"/>
            <a:endParaRPr lang="pt-BR" sz="2800" dirty="0"/>
          </a:p>
          <a:p>
            <a:pPr algn="just"/>
            <a:r>
              <a:rPr lang="pt-BR" sz="2800" dirty="0"/>
              <a:t>1ª - Não autorizar transações sucessivas para o mesmo cartão e com o mesmo valor. </a:t>
            </a:r>
          </a:p>
          <a:p>
            <a:pPr algn="just"/>
            <a:endParaRPr lang="pt-BR" dirty="0"/>
          </a:p>
        </p:txBody>
      </p:sp>
    </p:spTree>
    <p:extLst>
      <p:ext uri="{BB962C8B-B14F-4D97-AF65-F5344CB8AC3E}">
        <p14:creationId xmlns:p14="http://schemas.microsoft.com/office/powerpoint/2010/main" val="267751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42BE3-2114-45E6-9BCC-233379CD1776}"/>
              </a:ext>
            </a:extLst>
          </p:cNvPr>
          <p:cNvSpPr>
            <a:spLocks noGrp="1"/>
          </p:cNvSpPr>
          <p:nvPr>
            <p:ph type="title"/>
          </p:nvPr>
        </p:nvSpPr>
        <p:spPr/>
        <p:txBody>
          <a:bodyPr/>
          <a:lstStyle/>
          <a:p>
            <a:r>
              <a:rPr lang="pt-BR" dirty="0"/>
              <a:t>Regras de negócio</a:t>
            </a:r>
          </a:p>
        </p:txBody>
      </p:sp>
      <p:sp>
        <p:nvSpPr>
          <p:cNvPr id="3" name="Espaço Reservado para Conteúdo 2">
            <a:extLst>
              <a:ext uri="{FF2B5EF4-FFF2-40B4-BE49-F238E27FC236}">
                <a16:creationId xmlns:a16="http://schemas.microsoft.com/office/drawing/2014/main" id="{F098B94E-78F2-4462-9424-9D10A7DD8AA0}"/>
              </a:ext>
            </a:extLst>
          </p:cNvPr>
          <p:cNvSpPr>
            <a:spLocks noGrp="1"/>
          </p:cNvSpPr>
          <p:nvPr>
            <p:ph idx="1"/>
          </p:nvPr>
        </p:nvSpPr>
        <p:spPr/>
        <p:txBody>
          <a:bodyPr/>
          <a:lstStyle/>
          <a:p>
            <a:pPr algn="just"/>
            <a:r>
              <a:rPr lang="pt-BR" sz="2800" dirty="0"/>
              <a:t>diante da crescente violência em todo o brasil, compras sucessivas podem ser consequência de assaltos em boca de caixa ou compras sob coação. Diante destes fatos, foi originada a segunda regra: </a:t>
            </a:r>
          </a:p>
          <a:p>
            <a:pPr algn="just"/>
            <a:r>
              <a:rPr lang="pt-BR" sz="2800" dirty="0"/>
              <a:t>2ª - Não autorizar transações sucessivas para o mesmo cartão num intervalo de tempo de 3 minutos. </a:t>
            </a:r>
          </a:p>
          <a:p>
            <a:pPr marL="0" indent="0" algn="just">
              <a:buNone/>
            </a:pPr>
            <a:endParaRPr lang="pt-BR" sz="2800" dirty="0"/>
          </a:p>
          <a:p>
            <a:pPr marL="0" indent="0">
              <a:buNone/>
            </a:pPr>
            <a:endParaRPr lang="pt-BR" dirty="0"/>
          </a:p>
        </p:txBody>
      </p:sp>
    </p:spTree>
    <p:extLst>
      <p:ext uri="{BB962C8B-B14F-4D97-AF65-F5344CB8AC3E}">
        <p14:creationId xmlns:p14="http://schemas.microsoft.com/office/powerpoint/2010/main" val="2173246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42BE3-2114-45E6-9BCC-233379CD1776}"/>
              </a:ext>
            </a:extLst>
          </p:cNvPr>
          <p:cNvSpPr>
            <a:spLocks noGrp="1"/>
          </p:cNvSpPr>
          <p:nvPr>
            <p:ph type="title"/>
          </p:nvPr>
        </p:nvSpPr>
        <p:spPr/>
        <p:txBody>
          <a:bodyPr/>
          <a:lstStyle/>
          <a:p>
            <a:r>
              <a:rPr lang="pt-BR" dirty="0"/>
              <a:t>Resultado</a:t>
            </a:r>
          </a:p>
        </p:txBody>
      </p:sp>
      <p:sp>
        <p:nvSpPr>
          <p:cNvPr id="3" name="Espaço Reservado para Conteúdo 2">
            <a:extLst>
              <a:ext uri="{FF2B5EF4-FFF2-40B4-BE49-F238E27FC236}">
                <a16:creationId xmlns:a16="http://schemas.microsoft.com/office/drawing/2014/main" id="{F098B94E-78F2-4462-9424-9D10A7DD8AA0}"/>
              </a:ext>
            </a:extLst>
          </p:cNvPr>
          <p:cNvSpPr>
            <a:spLocks noGrp="1"/>
          </p:cNvSpPr>
          <p:nvPr>
            <p:ph idx="1"/>
          </p:nvPr>
        </p:nvSpPr>
        <p:spPr/>
        <p:txBody>
          <a:bodyPr/>
          <a:lstStyle/>
          <a:p>
            <a:r>
              <a:rPr lang="pt-BR" dirty="0"/>
              <a:t>Cliente e usuário final satisfeitos</a:t>
            </a:r>
          </a:p>
          <a:p>
            <a:r>
              <a:rPr lang="pt-BR" dirty="0"/>
              <a:t>Reconhecimento do perfil do cliente</a:t>
            </a:r>
          </a:p>
          <a:p>
            <a:r>
              <a:rPr lang="pt-BR" dirty="0"/>
              <a:t>Redução dos trâmites de cancelamento de transação (atendimento ao cliente e análise manual desses casos)</a:t>
            </a:r>
          </a:p>
          <a:p>
            <a:r>
              <a:rPr lang="pt-BR" dirty="0"/>
              <a:t>Melhora da imagem da empresa</a:t>
            </a:r>
          </a:p>
          <a:p>
            <a:endParaRPr lang="pt-BR" dirty="0"/>
          </a:p>
        </p:txBody>
      </p:sp>
    </p:spTree>
    <p:extLst>
      <p:ext uri="{BB962C8B-B14F-4D97-AF65-F5344CB8AC3E}">
        <p14:creationId xmlns:p14="http://schemas.microsoft.com/office/powerpoint/2010/main" val="822308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AD64F68-10E6-435A-82AB-BA3BCE4505A1}"/>
              </a:ext>
            </a:extLst>
          </p:cNvPr>
          <p:cNvSpPr>
            <a:spLocks noGrp="1"/>
          </p:cNvSpPr>
          <p:nvPr>
            <p:ph idx="1"/>
          </p:nvPr>
        </p:nvSpPr>
        <p:spPr/>
        <p:txBody>
          <a:bodyPr>
            <a:normAutofit/>
          </a:bodyPr>
          <a:lstStyle/>
          <a:p>
            <a:r>
              <a:rPr lang="pt-BR" sz="3600" dirty="0">
                <a:effectLst>
                  <a:outerShdw blurRad="38100" dist="38100" dir="2700000" algn="tl">
                    <a:srgbClr val="000000">
                      <a:alpha val="43137"/>
                    </a:srgbClr>
                  </a:outerShdw>
                </a:effectLst>
              </a:rPr>
              <a:t>Elaborado por Jéssica Barbosa de Souza</a:t>
            </a:r>
          </a:p>
          <a:p>
            <a:endParaRPr lang="pt-BR" sz="3600" dirty="0">
              <a:effectLst>
                <a:outerShdw blurRad="38100" dist="38100" dir="2700000" algn="tl">
                  <a:srgbClr val="000000">
                    <a:alpha val="43137"/>
                  </a:srgbClr>
                </a:outerShdw>
              </a:effectLst>
            </a:endParaRPr>
          </a:p>
          <a:p>
            <a:r>
              <a:rPr lang="pt-BR" sz="3600" dirty="0">
                <a:effectLst>
                  <a:outerShdw blurRad="38100" dist="38100" dir="2700000" algn="tl">
                    <a:srgbClr val="000000">
                      <a:alpha val="43137"/>
                    </a:srgbClr>
                  </a:outerShdw>
                </a:effectLst>
              </a:rPr>
              <a:t>E-mail: </a:t>
            </a:r>
            <a:r>
              <a:rPr lang="pt-BR" sz="3600" dirty="0">
                <a:effectLst>
                  <a:outerShdw blurRad="38100" dist="38100" dir="2700000" algn="tl">
                    <a:srgbClr val="000000">
                      <a:alpha val="43137"/>
                    </a:srgbClr>
                  </a:outerShdw>
                </a:effectLst>
                <a:hlinkClick r:id="rId2"/>
              </a:rPr>
              <a:t>jessica.souzab@hotmail.com</a:t>
            </a:r>
            <a:endParaRPr lang="pt-BR" sz="3600" dirty="0">
              <a:effectLst>
                <a:outerShdw blurRad="38100" dist="38100" dir="2700000" algn="tl">
                  <a:srgbClr val="000000">
                    <a:alpha val="43137"/>
                  </a:srgbClr>
                </a:outerShdw>
              </a:effectLst>
            </a:endParaRPr>
          </a:p>
          <a:p>
            <a:pPr marL="0" indent="0">
              <a:buNone/>
            </a:pPr>
            <a:endParaRPr lang="pt-BR"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320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EDDF01-F339-42B4-90A7-C0220E5B1926}"/>
              </a:ext>
            </a:extLst>
          </p:cNvPr>
          <p:cNvSpPr>
            <a:spLocks noGrp="1"/>
          </p:cNvSpPr>
          <p:nvPr>
            <p:ph type="title"/>
          </p:nvPr>
        </p:nvSpPr>
        <p:spPr/>
        <p:txBody>
          <a:bodyPr/>
          <a:lstStyle/>
          <a:p>
            <a:r>
              <a:rPr lang="pt-BR" dirty="0"/>
              <a:t>Perfil do Cliente</a:t>
            </a:r>
          </a:p>
        </p:txBody>
      </p:sp>
      <p:sp>
        <p:nvSpPr>
          <p:cNvPr id="3" name="Espaço Reservado para Conteúdo 2">
            <a:extLst>
              <a:ext uri="{FF2B5EF4-FFF2-40B4-BE49-F238E27FC236}">
                <a16:creationId xmlns:a16="http://schemas.microsoft.com/office/drawing/2014/main" id="{697B39E3-C4D2-4A77-8DE1-273A3D91985B}"/>
              </a:ext>
            </a:extLst>
          </p:cNvPr>
          <p:cNvSpPr>
            <a:spLocks noGrp="1"/>
          </p:cNvSpPr>
          <p:nvPr>
            <p:ph idx="1"/>
          </p:nvPr>
        </p:nvSpPr>
        <p:spPr>
          <a:xfrm>
            <a:off x="1295400" y="1638300"/>
            <a:ext cx="9601200" cy="3581400"/>
          </a:xfrm>
        </p:spPr>
        <p:txBody>
          <a:bodyPr/>
          <a:lstStyle/>
          <a:p>
            <a:r>
              <a:rPr lang="pt-BR" dirty="0"/>
              <a:t>Padrão de consumo de valor Baixo</a:t>
            </a:r>
          </a:p>
          <a:p>
            <a:r>
              <a:rPr lang="pt-BR" dirty="0"/>
              <a:t>95% dos valores são abaixo de 412,40</a:t>
            </a:r>
          </a:p>
          <a:p>
            <a:endParaRPr lang="pt-BR" dirty="0"/>
          </a:p>
        </p:txBody>
      </p:sp>
      <p:graphicFrame>
        <p:nvGraphicFramePr>
          <p:cNvPr id="4" name="Gráfico 3">
            <a:extLst>
              <a:ext uri="{FF2B5EF4-FFF2-40B4-BE49-F238E27FC236}">
                <a16:creationId xmlns:a16="http://schemas.microsoft.com/office/drawing/2014/main" id="{4C7D16A4-5906-4C24-8176-99E797D6FD3F}"/>
              </a:ext>
            </a:extLst>
          </p:cNvPr>
          <p:cNvGraphicFramePr>
            <a:graphicFrameLocks/>
          </p:cNvGraphicFramePr>
          <p:nvPr>
            <p:extLst>
              <p:ext uri="{D42A27DB-BD31-4B8C-83A1-F6EECF244321}">
                <p14:modId xmlns:p14="http://schemas.microsoft.com/office/powerpoint/2010/main" val="536886750"/>
              </p:ext>
            </p:extLst>
          </p:nvPr>
        </p:nvGraphicFramePr>
        <p:xfrm>
          <a:off x="1638300" y="2457450"/>
          <a:ext cx="9258300" cy="4400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0917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4" name="Gráfico 3">
                <a:extLst>
                  <a:ext uri="{FF2B5EF4-FFF2-40B4-BE49-F238E27FC236}">
                    <a16:creationId xmlns:a16="http://schemas.microsoft.com/office/drawing/2014/main" id="{4C7D16A4-5906-4C24-8176-99E797D6FD3F}"/>
                  </a:ext>
                </a:extLst>
              </p:cNvPr>
              <p:cNvGraphicFramePr/>
              <p:nvPr>
                <p:extLst>
                  <p:ext uri="{D42A27DB-BD31-4B8C-83A1-F6EECF244321}">
                    <p14:modId xmlns:p14="http://schemas.microsoft.com/office/powerpoint/2010/main" val="1827519564"/>
                  </p:ext>
                </p:extLst>
              </p:nvPr>
            </p:nvGraphicFramePr>
            <p:xfrm>
              <a:off x="349348" y="0"/>
              <a:ext cx="11493304" cy="68580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Gráfico 3">
                <a:extLst>
                  <a:ext uri="{FF2B5EF4-FFF2-40B4-BE49-F238E27FC236}">
                    <a16:creationId xmlns:a16="http://schemas.microsoft.com/office/drawing/2014/main" id="{4C7D16A4-5906-4C24-8176-99E797D6FD3F}"/>
                  </a:ext>
                </a:extLst>
              </p:cNvPr>
              <p:cNvPicPr>
                <a:picLocks noGrp="1" noRot="1" noChangeAspect="1" noMove="1" noResize="1" noEditPoints="1" noAdjustHandles="1" noChangeArrowheads="1" noChangeShapeType="1"/>
              </p:cNvPicPr>
              <p:nvPr/>
            </p:nvPicPr>
            <p:blipFill>
              <a:blip r:embed="rId3"/>
              <a:stretch>
                <a:fillRect/>
              </a:stretch>
            </p:blipFill>
            <p:spPr>
              <a:xfrm>
                <a:off x="349348" y="0"/>
                <a:ext cx="11493304" cy="6858000"/>
              </a:xfrm>
              <a:prstGeom prst="rect">
                <a:avLst/>
              </a:prstGeom>
            </p:spPr>
          </p:pic>
        </mc:Fallback>
      </mc:AlternateContent>
    </p:spTree>
    <p:extLst>
      <p:ext uri="{BB962C8B-B14F-4D97-AF65-F5344CB8AC3E}">
        <p14:creationId xmlns:p14="http://schemas.microsoft.com/office/powerpoint/2010/main" val="78696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640925D-51AB-45D8-BE30-573D60FF8D1F}"/>
              </a:ext>
            </a:extLst>
          </p:cNvPr>
          <p:cNvSpPr>
            <a:spLocks noGrp="1"/>
          </p:cNvSpPr>
          <p:nvPr>
            <p:ph idx="1"/>
          </p:nvPr>
        </p:nvSpPr>
        <p:spPr>
          <a:xfrm>
            <a:off x="1371600" y="2171700"/>
            <a:ext cx="9601200" cy="3581400"/>
          </a:xfrm>
        </p:spPr>
        <p:txBody>
          <a:bodyPr/>
          <a:lstStyle/>
          <a:p>
            <a:r>
              <a:rPr lang="pt-BR" dirty="0"/>
              <a:t>Funcionamento 24 Horas</a:t>
            </a:r>
          </a:p>
          <a:p>
            <a:pPr marL="0" indent="0">
              <a:buNone/>
            </a:pPr>
            <a:endParaRPr lang="pt-BR" dirty="0"/>
          </a:p>
          <a:p>
            <a:r>
              <a:rPr lang="pt-BR" dirty="0"/>
              <a:t>Alto numero de clientes diferentes – 9262</a:t>
            </a:r>
          </a:p>
          <a:p>
            <a:endParaRPr lang="pt-BR" dirty="0"/>
          </a:p>
          <a:p>
            <a:r>
              <a:rPr lang="pt-BR" dirty="0"/>
              <a:t>Alto índice de </a:t>
            </a:r>
            <a:r>
              <a:rPr lang="pt-BR" dirty="0" err="1"/>
              <a:t>Chargeback</a:t>
            </a:r>
            <a:r>
              <a:rPr lang="pt-BR" dirty="0"/>
              <a:t> -  5,14%</a:t>
            </a:r>
          </a:p>
        </p:txBody>
      </p:sp>
      <p:sp>
        <p:nvSpPr>
          <p:cNvPr id="4" name="Título 1">
            <a:extLst>
              <a:ext uri="{FF2B5EF4-FFF2-40B4-BE49-F238E27FC236}">
                <a16:creationId xmlns:a16="http://schemas.microsoft.com/office/drawing/2014/main" id="{2401A961-F5EB-4A62-A32D-F3FD5357FE90}"/>
              </a:ext>
            </a:extLst>
          </p:cNvPr>
          <p:cNvSpPr>
            <a:spLocks noGrp="1"/>
          </p:cNvSpPr>
          <p:nvPr>
            <p:ph type="title"/>
          </p:nvPr>
        </p:nvSpPr>
        <p:spPr>
          <a:xfrm>
            <a:off x="1371600" y="685800"/>
            <a:ext cx="9601200" cy="1485900"/>
          </a:xfrm>
        </p:spPr>
        <p:txBody>
          <a:bodyPr/>
          <a:lstStyle/>
          <a:p>
            <a:r>
              <a:rPr lang="pt-BR" dirty="0"/>
              <a:t>Perfil do Cliente</a:t>
            </a:r>
          </a:p>
        </p:txBody>
      </p:sp>
    </p:spTree>
    <p:extLst>
      <p:ext uri="{BB962C8B-B14F-4D97-AF65-F5344CB8AC3E}">
        <p14:creationId xmlns:p14="http://schemas.microsoft.com/office/powerpoint/2010/main" val="247964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E87C2-426E-4F65-B3DD-880C3EF0B113}"/>
              </a:ext>
            </a:extLst>
          </p:cNvPr>
          <p:cNvSpPr>
            <a:spLocks noGrp="1"/>
          </p:cNvSpPr>
          <p:nvPr>
            <p:ph type="title"/>
          </p:nvPr>
        </p:nvSpPr>
        <p:spPr/>
        <p:txBody>
          <a:bodyPr/>
          <a:lstStyle/>
          <a:p>
            <a:r>
              <a:rPr lang="pt-BR" dirty="0" err="1"/>
              <a:t>Chargeback</a:t>
            </a:r>
            <a:r>
              <a:rPr lang="pt-BR" dirty="0"/>
              <a:t> – Análise </a:t>
            </a:r>
          </a:p>
        </p:txBody>
      </p:sp>
      <p:sp>
        <p:nvSpPr>
          <p:cNvPr id="3" name="Espaço Reservado para Conteúdo 2">
            <a:extLst>
              <a:ext uri="{FF2B5EF4-FFF2-40B4-BE49-F238E27FC236}">
                <a16:creationId xmlns:a16="http://schemas.microsoft.com/office/drawing/2014/main" id="{5D89097D-C010-4ECA-BBDE-56D515C36031}"/>
              </a:ext>
            </a:extLst>
          </p:cNvPr>
          <p:cNvSpPr>
            <a:spLocks noGrp="1"/>
          </p:cNvSpPr>
          <p:nvPr>
            <p:ph idx="1"/>
          </p:nvPr>
        </p:nvSpPr>
        <p:spPr>
          <a:xfrm>
            <a:off x="1371600" y="2378765"/>
            <a:ext cx="9601200" cy="3581400"/>
          </a:xfrm>
        </p:spPr>
        <p:txBody>
          <a:bodyPr/>
          <a:lstStyle/>
          <a:p>
            <a:r>
              <a:rPr lang="pt-BR" dirty="0"/>
              <a:t>A analise dos dados foi realizada em Python </a:t>
            </a:r>
          </a:p>
          <a:p>
            <a:r>
              <a:rPr lang="pt-BR" dirty="0"/>
              <a:t>IDE: </a:t>
            </a:r>
            <a:r>
              <a:rPr lang="pt-BR" dirty="0" err="1"/>
              <a:t>Pycharm</a:t>
            </a:r>
            <a:endParaRPr lang="pt-BR" dirty="0"/>
          </a:p>
          <a:p>
            <a:r>
              <a:rPr lang="pt-BR" dirty="0"/>
              <a:t>Biblioteca para leitura de </a:t>
            </a:r>
            <a:r>
              <a:rPr lang="pt-BR" dirty="0" err="1"/>
              <a:t>xlsx</a:t>
            </a:r>
            <a:r>
              <a:rPr lang="pt-BR" dirty="0"/>
              <a:t>  - </a:t>
            </a:r>
            <a:r>
              <a:rPr lang="pt-BR" dirty="0" err="1"/>
              <a:t>openpyxl</a:t>
            </a:r>
            <a:endParaRPr lang="pt-BR" dirty="0"/>
          </a:p>
          <a:p>
            <a:r>
              <a:rPr lang="pt-BR" dirty="0"/>
              <a:t>E análise de dados - Pandas</a:t>
            </a:r>
          </a:p>
          <a:p>
            <a:r>
              <a:rPr lang="pt-BR" dirty="0"/>
              <a:t>Principal desafio da analise era a manipulação de dados para montar as listas devido a algumas inconsistências </a:t>
            </a:r>
          </a:p>
          <a:p>
            <a:endParaRPr lang="pt-BR" dirty="0"/>
          </a:p>
          <a:p>
            <a:pPr marL="0" indent="0">
              <a:buNone/>
            </a:pPr>
            <a:endParaRPr lang="pt-BR" dirty="0"/>
          </a:p>
        </p:txBody>
      </p:sp>
    </p:spTree>
    <p:extLst>
      <p:ext uri="{BB962C8B-B14F-4D97-AF65-F5344CB8AC3E}">
        <p14:creationId xmlns:p14="http://schemas.microsoft.com/office/powerpoint/2010/main" val="415612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602EBFB4-FFDA-4F27-8848-48940320BF93}"/>
              </a:ext>
            </a:extLst>
          </p:cNvPr>
          <p:cNvPicPr>
            <a:picLocks noGrp="1" noChangeAspect="1"/>
          </p:cNvPicPr>
          <p:nvPr>
            <p:ph idx="1"/>
          </p:nvPr>
        </p:nvPicPr>
        <p:blipFill>
          <a:blip r:embed="rId2"/>
          <a:stretch>
            <a:fillRect/>
          </a:stretch>
        </p:blipFill>
        <p:spPr>
          <a:xfrm>
            <a:off x="1087988" y="1969191"/>
            <a:ext cx="7419908" cy="4759599"/>
          </a:xfrm>
          <a:prstGeom prst="rect">
            <a:avLst/>
          </a:prstGeom>
        </p:spPr>
      </p:pic>
      <p:sp>
        <p:nvSpPr>
          <p:cNvPr id="4" name="Título 1">
            <a:extLst>
              <a:ext uri="{FF2B5EF4-FFF2-40B4-BE49-F238E27FC236}">
                <a16:creationId xmlns:a16="http://schemas.microsoft.com/office/drawing/2014/main" id="{116065FA-54E1-4533-BB7F-AF7B927970CB}"/>
              </a:ext>
            </a:extLst>
          </p:cNvPr>
          <p:cNvSpPr>
            <a:spLocks noGrp="1"/>
          </p:cNvSpPr>
          <p:nvPr>
            <p:ph type="title"/>
          </p:nvPr>
        </p:nvSpPr>
        <p:spPr>
          <a:xfrm>
            <a:off x="1371600" y="685800"/>
            <a:ext cx="9601200" cy="1485900"/>
          </a:xfrm>
        </p:spPr>
        <p:txBody>
          <a:bodyPr/>
          <a:lstStyle/>
          <a:p>
            <a:r>
              <a:rPr lang="pt-BR" dirty="0" err="1"/>
              <a:t>Chargeback</a:t>
            </a:r>
            <a:r>
              <a:rPr lang="pt-BR" dirty="0"/>
              <a:t> – Análise </a:t>
            </a:r>
          </a:p>
        </p:txBody>
      </p:sp>
      <p:sp>
        <p:nvSpPr>
          <p:cNvPr id="6" name="Espaço Reservado para Conteúdo 2">
            <a:extLst>
              <a:ext uri="{FF2B5EF4-FFF2-40B4-BE49-F238E27FC236}">
                <a16:creationId xmlns:a16="http://schemas.microsoft.com/office/drawing/2014/main" id="{2D39596A-3C11-4447-B1AB-881AB9F000F3}"/>
              </a:ext>
            </a:extLst>
          </p:cNvPr>
          <p:cNvSpPr txBox="1">
            <a:spLocks/>
          </p:cNvSpPr>
          <p:nvPr/>
        </p:nvSpPr>
        <p:spPr>
          <a:xfrm>
            <a:off x="980661" y="1452770"/>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pt-BR" dirty="0"/>
              <a:t>Lista com os </a:t>
            </a:r>
            <a:r>
              <a:rPr lang="pt-BR" dirty="0" err="1"/>
              <a:t>chargeback</a:t>
            </a:r>
            <a:r>
              <a:rPr lang="pt-BR" dirty="0"/>
              <a:t> para analise de padrão</a:t>
            </a:r>
          </a:p>
          <a:p>
            <a:pPr marL="0" indent="0">
              <a:buFont typeface="Franklin Gothic Book" panose="020B0503020102020204" pitchFamily="34" charset="0"/>
              <a:buNone/>
            </a:pPr>
            <a:endParaRPr lang="pt-BR" dirty="0"/>
          </a:p>
        </p:txBody>
      </p:sp>
    </p:spTree>
    <p:extLst>
      <p:ext uri="{BB962C8B-B14F-4D97-AF65-F5344CB8AC3E}">
        <p14:creationId xmlns:p14="http://schemas.microsoft.com/office/powerpoint/2010/main" val="379332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DA89DDB-B342-4742-BB37-5AE8A4471DD9}"/>
              </a:ext>
            </a:extLst>
          </p:cNvPr>
          <p:cNvSpPr>
            <a:spLocks noGrp="1"/>
          </p:cNvSpPr>
          <p:nvPr>
            <p:ph idx="1"/>
          </p:nvPr>
        </p:nvSpPr>
        <p:spPr/>
        <p:txBody>
          <a:bodyPr/>
          <a:lstStyle/>
          <a:p>
            <a:r>
              <a:rPr lang="pt-BR" dirty="0"/>
              <a:t>Foram identificados alguns padrões nos dados e implementadas algumas regras para a validação</a:t>
            </a:r>
          </a:p>
          <a:p>
            <a:r>
              <a:rPr lang="pt-BR" dirty="0"/>
              <a:t>Com isso foram qualificadas 82% das transações rejeitadas</a:t>
            </a:r>
          </a:p>
          <a:p>
            <a:r>
              <a:rPr lang="pt-BR" dirty="0"/>
              <a:t>Através das regras foram identificados potenciais casos de erro ainda não cancelados pelo usuário devido ao baixo valor da transação</a:t>
            </a:r>
          </a:p>
          <a:p>
            <a:pPr marL="0" indent="0">
              <a:buNone/>
            </a:pPr>
            <a:endParaRPr lang="pt-BR" dirty="0"/>
          </a:p>
        </p:txBody>
      </p:sp>
      <p:sp>
        <p:nvSpPr>
          <p:cNvPr id="4" name="Título 1">
            <a:extLst>
              <a:ext uri="{FF2B5EF4-FFF2-40B4-BE49-F238E27FC236}">
                <a16:creationId xmlns:a16="http://schemas.microsoft.com/office/drawing/2014/main" id="{32A63A0B-D018-418E-BD93-BF567FC3BB3F}"/>
              </a:ext>
            </a:extLst>
          </p:cNvPr>
          <p:cNvSpPr>
            <a:spLocks noGrp="1"/>
          </p:cNvSpPr>
          <p:nvPr>
            <p:ph type="title"/>
          </p:nvPr>
        </p:nvSpPr>
        <p:spPr>
          <a:xfrm>
            <a:off x="1371600" y="685800"/>
            <a:ext cx="9601200" cy="1485900"/>
          </a:xfrm>
        </p:spPr>
        <p:txBody>
          <a:bodyPr/>
          <a:lstStyle/>
          <a:p>
            <a:r>
              <a:rPr lang="pt-BR" dirty="0" err="1"/>
              <a:t>Chargeback</a:t>
            </a:r>
            <a:r>
              <a:rPr lang="pt-BR" dirty="0"/>
              <a:t> – Análise </a:t>
            </a:r>
          </a:p>
        </p:txBody>
      </p:sp>
      <p:pic>
        <p:nvPicPr>
          <p:cNvPr id="5" name="Imagem 4">
            <a:extLst>
              <a:ext uri="{FF2B5EF4-FFF2-40B4-BE49-F238E27FC236}">
                <a16:creationId xmlns:a16="http://schemas.microsoft.com/office/drawing/2014/main" id="{018A5F39-90B8-4C4F-B87C-6258C4A06A7D}"/>
              </a:ext>
            </a:extLst>
          </p:cNvPr>
          <p:cNvPicPr>
            <a:picLocks noChangeAspect="1"/>
          </p:cNvPicPr>
          <p:nvPr/>
        </p:nvPicPr>
        <p:blipFill>
          <a:blip r:embed="rId2"/>
          <a:stretch>
            <a:fillRect/>
          </a:stretch>
        </p:blipFill>
        <p:spPr>
          <a:xfrm>
            <a:off x="1371600" y="4487931"/>
            <a:ext cx="9674225" cy="733425"/>
          </a:xfrm>
          <a:prstGeom prst="rect">
            <a:avLst/>
          </a:prstGeom>
        </p:spPr>
      </p:pic>
    </p:spTree>
    <p:extLst>
      <p:ext uri="{BB962C8B-B14F-4D97-AF65-F5344CB8AC3E}">
        <p14:creationId xmlns:p14="http://schemas.microsoft.com/office/powerpoint/2010/main" val="2488171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DA89DDB-B342-4742-BB37-5AE8A4471DD9}"/>
              </a:ext>
            </a:extLst>
          </p:cNvPr>
          <p:cNvSpPr>
            <a:spLocks noGrp="1"/>
          </p:cNvSpPr>
          <p:nvPr>
            <p:ph idx="1"/>
          </p:nvPr>
        </p:nvSpPr>
        <p:spPr/>
        <p:txBody>
          <a:bodyPr/>
          <a:lstStyle/>
          <a:p>
            <a:r>
              <a:rPr lang="pt-BR" dirty="0"/>
              <a:t>Ao aplicarmos as regras na aba 2, foi identificado um total de 8,76% de possíveis </a:t>
            </a:r>
            <a:r>
              <a:rPr lang="pt-BR" dirty="0" err="1"/>
              <a:t>Chargeback</a:t>
            </a:r>
            <a:r>
              <a:rPr lang="pt-BR" dirty="0"/>
              <a:t>. </a:t>
            </a:r>
          </a:p>
          <a:p>
            <a:r>
              <a:rPr lang="pt-BR" dirty="0"/>
              <a:t>A alta taxa de detecções pode ser ajustada diminuindo-se o tempo da regra (apresentada a seguir) e assim evitar falsos positivos</a:t>
            </a:r>
          </a:p>
          <a:p>
            <a:endParaRPr lang="pt-BR" dirty="0"/>
          </a:p>
          <a:p>
            <a:pPr marL="0" indent="0">
              <a:buNone/>
            </a:pPr>
            <a:endParaRPr lang="pt-BR" dirty="0"/>
          </a:p>
          <a:p>
            <a:pPr marL="0" indent="0">
              <a:buNone/>
            </a:pPr>
            <a:endParaRPr lang="pt-BR" dirty="0"/>
          </a:p>
        </p:txBody>
      </p:sp>
      <p:sp>
        <p:nvSpPr>
          <p:cNvPr id="4" name="Título 1">
            <a:extLst>
              <a:ext uri="{FF2B5EF4-FFF2-40B4-BE49-F238E27FC236}">
                <a16:creationId xmlns:a16="http://schemas.microsoft.com/office/drawing/2014/main" id="{32A63A0B-D018-418E-BD93-BF567FC3BB3F}"/>
              </a:ext>
            </a:extLst>
          </p:cNvPr>
          <p:cNvSpPr>
            <a:spLocks noGrp="1"/>
          </p:cNvSpPr>
          <p:nvPr>
            <p:ph type="title"/>
          </p:nvPr>
        </p:nvSpPr>
        <p:spPr>
          <a:xfrm>
            <a:off x="1371600" y="685800"/>
            <a:ext cx="9601200" cy="1485900"/>
          </a:xfrm>
        </p:spPr>
        <p:txBody>
          <a:bodyPr/>
          <a:lstStyle/>
          <a:p>
            <a:r>
              <a:rPr lang="pt-BR" dirty="0" err="1"/>
              <a:t>Chargeback</a:t>
            </a:r>
            <a:r>
              <a:rPr lang="pt-BR" dirty="0"/>
              <a:t> – Implementação  </a:t>
            </a:r>
          </a:p>
        </p:txBody>
      </p:sp>
    </p:spTree>
    <p:extLst>
      <p:ext uri="{BB962C8B-B14F-4D97-AF65-F5344CB8AC3E}">
        <p14:creationId xmlns:p14="http://schemas.microsoft.com/office/powerpoint/2010/main" val="133312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ço Reservado para Conteúdo 1">
            <a:extLst>
              <a:ext uri="{FF2B5EF4-FFF2-40B4-BE49-F238E27FC236}">
                <a16:creationId xmlns:a16="http://schemas.microsoft.com/office/drawing/2014/main" id="{8562DA9A-1A23-4F57-9501-90A486366AD5}"/>
              </a:ext>
            </a:extLst>
          </p:cNvPr>
          <p:cNvPicPr>
            <a:picLocks noGrp="1" noChangeAspect="1"/>
          </p:cNvPicPr>
          <p:nvPr>
            <p:ph idx="1"/>
          </p:nvPr>
        </p:nvPicPr>
        <p:blipFill>
          <a:blip r:embed="rId2"/>
          <a:stretch>
            <a:fillRect/>
          </a:stretch>
        </p:blipFill>
        <p:spPr>
          <a:xfrm>
            <a:off x="980661" y="1948306"/>
            <a:ext cx="8247695" cy="4920816"/>
          </a:xfrm>
          <a:prstGeom prst="rect">
            <a:avLst/>
          </a:prstGeom>
        </p:spPr>
      </p:pic>
      <p:sp>
        <p:nvSpPr>
          <p:cNvPr id="4" name="Título 1">
            <a:extLst>
              <a:ext uri="{FF2B5EF4-FFF2-40B4-BE49-F238E27FC236}">
                <a16:creationId xmlns:a16="http://schemas.microsoft.com/office/drawing/2014/main" id="{32A63A0B-D018-418E-BD93-BF567FC3BB3F}"/>
              </a:ext>
            </a:extLst>
          </p:cNvPr>
          <p:cNvSpPr>
            <a:spLocks noGrp="1"/>
          </p:cNvSpPr>
          <p:nvPr>
            <p:ph type="title"/>
          </p:nvPr>
        </p:nvSpPr>
        <p:spPr>
          <a:xfrm>
            <a:off x="1371600" y="685800"/>
            <a:ext cx="9601200" cy="1485900"/>
          </a:xfrm>
        </p:spPr>
        <p:txBody>
          <a:bodyPr/>
          <a:lstStyle/>
          <a:p>
            <a:r>
              <a:rPr lang="pt-BR" dirty="0" err="1"/>
              <a:t>Chargeback</a:t>
            </a:r>
            <a:r>
              <a:rPr lang="pt-BR" dirty="0"/>
              <a:t> – Implementação </a:t>
            </a:r>
          </a:p>
        </p:txBody>
      </p:sp>
      <p:sp>
        <p:nvSpPr>
          <p:cNvPr id="5" name="Espaço Reservado para Conteúdo 2">
            <a:extLst>
              <a:ext uri="{FF2B5EF4-FFF2-40B4-BE49-F238E27FC236}">
                <a16:creationId xmlns:a16="http://schemas.microsoft.com/office/drawing/2014/main" id="{EAFF2CC9-EA07-44FF-B7D3-35FFC643AE94}"/>
              </a:ext>
            </a:extLst>
          </p:cNvPr>
          <p:cNvSpPr txBox="1">
            <a:spLocks/>
          </p:cNvSpPr>
          <p:nvPr/>
        </p:nvSpPr>
        <p:spPr>
          <a:xfrm>
            <a:off x="980661" y="1452770"/>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pt-BR" dirty="0"/>
              <a:t>Lista de </a:t>
            </a:r>
            <a:r>
              <a:rPr lang="pt-BR" dirty="0" err="1"/>
              <a:t>chargeback</a:t>
            </a:r>
            <a:r>
              <a:rPr lang="pt-BR" dirty="0"/>
              <a:t> identificados no conjunto de teste</a:t>
            </a:r>
          </a:p>
          <a:p>
            <a:pPr marL="0" indent="0">
              <a:buFont typeface="Franklin Gothic Book" panose="020B0503020102020204" pitchFamily="34" charset="0"/>
              <a:buNone/>
            </a:pPr>
            <a:endParaRPr lang="pt-BR" dirty="0"/>
          </a:p>
        </p:txBody>
      </p:sp>
    </p:spTree>
    <p:extLst>
      <p:ext uri="{BB962C8B-B14F-4D97-AF65-F5344CB8AC3E}">
        <p14:creationId xmlns:p14="http://schemas.microsoft.com/office/powerpoint/2010/main" val="3017034204"/>
      </p:ext>
    </p:extLst>
  </p:cSld>
  <p:clrMapOvr>
    <a:masterClrMapping/>
  </p:clrMapOvr>
</p:sld>
</file>

<file path=ppt/theme/theme1.xml><?xml version="1.0" encoding="utf-8"?>
<a:theme xmlns:a="http://schemas.openxmlformats.org/drawingml/2006/main" name="Cortar">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TM10001105[[fn=Corte]]</Template>
  <TotalTime>120</TotalTime>
  <Words>410</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Arial</vt:lpstr>
      <vt:lpstr>Calibri Light</vt:lpstr>
      <vt:lpstr>Franklin Gothic Book</vt:lpstr>
      <vt:lpstr>Cortar</vt:lpstr>
      <vt:lpstr>Desafio Stone</vt:lpstr>
      <vt:lpstr>Perfil do Cliente</vt:lpstr>
      <vt:lpstr>Apresentação do PowerPoint</vt:lpstr>
      <vt:lpstr>Perfil do Cliente</vt:lpstr>
      <vt:lpstr>Chargeback – Análise </vt:lpstr>
      <vt:lpstr>Chargeback – Análise </vt:lpstr>
      <vt:lpstr>Chargeback – Análise </vt:lpstr>
      <vt:lpstr>Chargeback – Implementação  </vt:lpstr>
      <vt:lpstr>Chargeback – Implementação </vt:lpstr>
      <vt:lpstr>Regras de negócio</vt:lpstr>
      <vt:lpstr>Regras de negócio</vt:lpstr>
      <vt:lpstr>Regras de negócio</vt:lpstr>
      <vt:lpstr>Resultado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Desafio Stone</dc:title>
  <dc:creator>Jéssica Souza</dc:creator>
  <cp:lastModifiedBy>Jéssica Souza</cp:lastModifiedBy>
  <cp:revision>15</cp:revision>
  <dcterms:created xsi:type="dcterms:W3CDTF">2018-06-26T01:28:46Z</dcterms:created>
  <dcterms:modified xsi:type="dcterms:W3CDTF">2018-06-26T03:33:01Z</dcterms:modified>
</cp:coreProperties>
</file>