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58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560DD7-5853-47A3-BFAA-D4A5B40EE133}" v="723" dt="2023-07-06T06:40:55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1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lwpgml0223@gmail.com" userId="a4009166d773ec14" providerId="LiveId" clId="{84560DD7-5853-47A3-BFAA-D4A5B40EE133}"/>
    <pc:docChg chg="undo custSel addSld modSld">
      <pc:chgData name="dlwpgml0223@gmail.com" userId="a4009166d773ec14" providerId="LiveId" clId="{84560DD7-5853-47A3-BFAA-D4A5B40EE133}" dt="2023-07-06T06:41:04.878" v="2699" actId="478"/>
      <pc:docMkLst>
        <pc:docMk/>
      </pc:docMkLst>
      <pc:sldChg chg="modSp mod">
        <pc:chgData name="dlwpgml0223@gmail.com" userId="a4009166d773ec14" providerId="LiveId" clId="{84560DD7-5853-47A3-BFAA-D4A5B40EE133}" dt="2023-07-06T03:41:11.872" v="2507" actId="27636"/>
        <pc:sldMkLst>
          <pc:docMk/>
          <pc:sldMk cId="3726843659" sldId="256"/>
        </pc:sldMkLst>
        <pc:spChg chg="mod">
          <ac:chgData name="dlwpgml0223@gmail.com" userId="a4009166d773ec14" providerId="LiveId" clId="{84560DD7-5853-47A3-BFAA-D4A5B40EE133}" dt="2023-07-06T03:40:40.237" v="2476" actId="20577"/>
          <ac:spMkLst>
            <pc:docMk/>
            <pc:sldMk cId="3726843659" sldId="256"/>
            <ac:spMk id="2" creationId="{B1A7AF8A-9A20-94C8-F137-904C95157546}"/>
          </ac:spMkLst>
        </pc:spChg>
        <pc:spChg chg="mod">
          <ac:chgData name="dlwpgml0223@gmail.com" userId="a4009166d773ec14" providerId="LiveId" clId="{84560DD7-5853-47A3-BFAA-D4A5B40EE133}" dt="2023-07-06T03:41:11.872" v="2507" actId="27636"/>
          <ac:spMkLst>
            <pc:docMk/>
            <pc:sldMk cId="3726843659" sldId="256"/>
            <ac:spMk id="3" creationId="{59EC8EA8-11BC-FF16-452F-86D97E401680}"/>
          </ac:spMkLst>
        </pc:spChg>
      </pc:sldChg>
      <pc:sldChg chg="modSp mod">
        <pc:chgData name="dlwpgml0223@gmail.com" userId="a4009166d773ec14" providerId="LiveId" clId="{84560DD7-5853-47A3-BFAA-D4A5B40EE133}" dt="2023-07-06T04:57:31.212" v="2634"/>
        <pc:sldMkLst>
          <pc:docMk/>
          <pc:sldMk cId="2686992049" sldId="257"/>
        </pc:sldMkLst>
        <pc:spChg chg="mod">
          <ac:chgData name="dlwpgml0223@gmail.com" userId="a4009166d773ec14" providerId="LiveId" clId="{84560DD7-5853-47A3-BFAA-D4A5B40EE133}" dt="2023-07-06T04:57:31.212" v="2634"/>
          <ac:spMkLst>
            <pc:docMk/>
            <pc:sldMk cId="2686992049" sldId="257"/>
            <ac:spMk id="3" creationId="{D75C8AA5-08A8-41B7-07FF-6B6E30338911}"/>
          </ac:spMkLst>
        </pc:spChg>
      </pc:sldChg>
      <pc:sldChg chg="addSp delSp modSp mod">
        <pc:chgData name="dlwpgml0223@gmail.com" userId="a4009166d773ec14" providerId="LiveId" clId="{84560DD7-5853-47A3-BFAA-D4A5B40EE133}" dt="2023-07-06T04:18:59.070" v="2606" actId="6549"/>
        <pc:sldMkLst>
          <pc:docMk/>
          <pc:sldMk cId="4016352486" sldId="258"/>
        </pc:sldMkLst>
        <pc:spChg chg="mod">
          <ac:chgData name="dlwpgml0223@gmail.com" userId="a4009166d773ec14" providerId="LiveId" clId="{84560DD7-5853-47A3-BFAA-D4A5B40EE133}" dt="2023-07-06T04:18:59.070" v="2606" actId="6549"/>
          <ac:spMkLst>
            <pc:docMk/>
            <pc:sldMk cId="4016352486" sldId="258"/>
            <ac:spMk id="2" creationId="{E7F8A4ED-D409-A2C4-9167-DD2493E9A3C0}"/>
          </ac:spMkLst>
        </pc:spChg>
        <pc:spChg chg="mod">
          <ac:chgData name="dlwpgml0223@gmail.com" userId="a4009166d773ec14" providerId="LiveId" clId="{84560DD7-5853-47A3-BFAA-D4A5B40EE133}" dt="2023-07-05T05:11:20.505" v="765" actId="20577"/>
          <ac:spMkLst>
            <pc:docMk/>
            <pc:sldMk cId="4016352486" sldId="258"/>
            <ac:spMk id="3" creationId="{2E37A159-E2DE-9BFF-85C0-C844DEAB48A4}"/>
          </ac:spMkLst>
        </pc:spChg>
        <pc:spChg chg="add del mod">
          <ac:chgData name="dlwpgml0223@gmail.com" userId="a4009166d773ec14" providerId="LiveId" clId="{84560DD7-5853-47A3-BFAA-D4A5B40EE133}" dt="2023-07-06T04:05:23.462" v="2513"/>
          <ac:spMkLst>
            <pc:docMk/>
            <pc:sldMk cId="4016352486" sldId="258"/>
            <ac:spMk id="7" creationId="{0D6B203F-C666-AB2E-6DD2-780E892D3DD4}"/>
          </ac:spMkLst>
        </pc:spChg>
        <pc:picChg chg="add mod">
          <ac:chgData name="dlwpgml0223@gmail.com" userId="a4009166d773ec14" providerId="LiveId" clId="{84560DD7-5853-47A3-BFAA-D4A5B40EE133}" dt="2023-07-06T04:05:01.914" v="2511" actId="1076"/>
          <ac:picMkLst>
            <pc:docMk/>
            <pc:sldMk cId="4016352486" sldId="258"/>
            <ac:picMk id="5" creationId="{6BF30AA1-6942-8775-234E-32701A28E149}"/>
          </ac:picMkLst>
        </pc:picChg>
        <pc:picChg chg="add mod">
          <ac:chgData name="dlwpgml0223@gmail.com" userId="a4009166d773ec14" providerId="LiveId" clId="{84560DD7-5853-47A3-BFAA-D4A5B40EE133}" dt="2023-07-06T04:06:59.729" v="2515" actId="1076"/>
          <ac:picMkLst>
            <pc:docMk/>
            <pc:sldMk cId="4016352486" sldId="258"/>
            <ac:picMk id="6" creationId="{FB5DB745-A983-B4F0-3C59-F245C276A15F}"/>
          </ac:picMkLst>
        </pc:picChg>
      </pc:sldChg>
      <pc:sldChg chg="addSp delSp modSp mod">
        <pc:chgData name="dlwpgml0223@gmail.com" userId="a4009166d773ec14" providerId="LiveId" clId="{84560DD7-5853-47A3-BFAA-D4A5B40EE133}" dt="2023-07-06T06:26:27.196" v="2645" actId="9405"/>
        <pc:sldMkLst>
          <pc:docMk/>
          <pc:sldMk cId="1197449051" sldId="259"/>
        </pc:sldMkLst>
        <pc:spChg chg="mod">
          <ac:chgData name="dlwpgml0223@gmail.com" userId="a4009166d773ec14" providerId="LiveId" clId="{84560DD7-5853-47A3-BFAA-D4A5B40EE133}" dt="2023-07-05T05:12:37.276" v="799"/>
          <ac:spMkLst>
            <pc:docMk/>
            <pc:sldMk cId="1197449051" sldId="259"/>
            <ac:spMk id="2" creationId="{90986E5A-3F84-B04B-2C3A-77F0CCC92F86}"/>
          </ac:spMkLst>
        </pc:spChg>
        <pc:spChg chg="mod">
          <ac:chgData name="dlwpgml0223@gmail.com" userId="a4009166d773ec14" providerId="LiveId" clId="{84560DD7-5853-47A3-BFAA-D4A5B40EE133}" dt="2023-07-05T05:13:37.147" v="938" actId="20577"/>
          <ac:spMkLst>
            <pc:docMk/>
            <pc:sldMk cId="1197449051" sldId="259"/>
            <ac:spMk id="3" creationId="{85D96812-BEE0-B8AE-8830-59B4F265C82C}"/>
          </ac:spMkLst>
        </pc:spChg>
        <pc:spChg chg="add mod">
          <ac:chgData name="dlwpgml0223@gmail.com" userId="a4009166d773ec14" providerId="LiveId" clId="{84560DD7-5853-47A3-BFAA-D4A5B40EE133}" dt="2023-07-06T04:12:33.858" v="2605" actId="1076"/>
          <ac:spMkLst>
            <pc:docMk/>
            <pc:sldMk cId="1197449051" sldId="259"/>
            <ac:spMk id="10" creationId="{46FF6609-CDAB-7D5E-D0D6-28C4B11077A1}"/>
          </ac:spMkLst>
        </pc:spChg>
        <pc:picChg chg="add del mod">
          <ac:chgData name="dlwpgml0223@gmail.com" userId="a4009166d773ec14" providerId="LiveId" clId="{84560DD7-5853-47A3-BFAA-D4A5B40EE133}" dt="2023-07-06T04:32:15.510" v="2610" actId="478"/>
          <ac:picMkLst>
            <pc:docMk/>
            <pc:sldMk cId="1197449051" sldId="259"/>
            <ac:picMk id="5" creationId="{47E906C0-E0F1-728D-BC22-87C94B1F2124}"/>
          </ac:picMkLst>
        </pc:picChg>
        <pc:picChg chg="add del mod">
          <ac:chgData name="dlwpgml0223@gmail.com" userId="a4009166d773ec14" providerId="LiveId" clId="{84560DD7-5853-47A3-BFAA-D4A5B40EE133}" dt="2023-07-06T04:31:40.211" v="2607" actId="478"/>
          <ac:picMkLst>
            <pc:docMk/>
            <pc:sldMk cId="1197449051" sldId="259"/>
            <ac:picMk id="7" creationId="{B1772A7B-A2CF-ADC9-6856-91BA04E58064}"/>
          </ac:picMkLst>
        </pc:picChg>
        <pc:picChg chg="add mod">
          <ac:chgData name="dlwpgml0223@gmail.com" userId="a4009166d773ec14" providerId="LiveId" clId="{84560DD7-5853-47A3-BFAA-D4A5B40EE133}" dt="2023-07-06T04:11:50.122" v="2525" actId="1076"/>
          <ac:picMkLst>
            <pc:docMk/>
            <pc:sldMk cId="1197449051" sldId="259"/>
            <ac:picMk id="9" creationId="{97FC9C94-709A-4159-43C8-7FF80381DB01}"/>
          </ac:picMkLst>
        </pc:picChg>
        <pc:picChg chg="add mod">
          <ac:chgData name="dlwpgml0223@gmail.com" userId="a4009166d773ec14" providerId="LiveId" clId="{84560DD7-5853-47A3-BFAA-D4A5B40EE133}" dt="2023-07-06T04:31:42.835" v="2609" actId="1076"/>
          <ac:picMkLst>
            <pc:docMk/>
            <pc:sldMk cId="1197449051" sldId="259"/>
            <ac:picMk id="12" creationId="{035D8BEF-00C3-2AC9-D690-56C2D02680AE}"/>
          </ac:picMkLst>
        </pc:picChg>
        <pc:picChg chg="add mod">
          <ac:chgData name="dlwpgml0223@gmail.com" userId="a4009166d773ec14" providerId="LiveId" clId="{84560DD7-5853-47A3-BFAA-D4A5B40EE133}" dt="2023-07-06T04:32:34.146" v="2616" actId="1076"/>
          <ac:picMkLst>
            <pc:docMk/>
            <pc:sldMk cId="1197449051" sldId="259"/>
            <ac:picMk id="14" creationId="{60DFB32E-2992-7355-84C9-10F1F7FFDAA8}"/>
          </ac:picMkLst>
        </pc:picChg>
        <pc:inkChg chg="add del">
          <ac:chgData name="dlwpgml0223@gmail.com" userId="a4009166d773ec14" providerId="LiveId" clId="{84560DD7-5853-47A3-BFAA-D4A5B40EE133}" dt="2023-07-06T06:26:27.196" v="2645" actId="9405"/>
          <ac:inkMkLst>
            <pc:docMk/>
            <pc:sldMk cId="1197449051" sldId="259"/>
            <ac:inkMk id="4" creationId="{977CAB83-06A3-2C65-C4F2-786BD73A441A}"/>
          </ac:inkMkLst>
        </pc:inkChg>
        <pc:inkChg chg="add del">
          <ac:chgData name="dlwpgml0223@gmail.com" userId="a4009166d773ec14" providerId="LiveId" clId="{84560DD7-5853-47A3-BFAA-D4A5B40EE133}" dt="2023-07-06T06:26:26.696" v="2644" actId="9405"/>
          <ac:inkMkLst>
            <pc:docMk/>
            <pc:sldMk cId="1197449051" sldId="259"/>
            <ac:inkMk id="5" creationId="{C035D2F0-36EE-F2D2-6BDA-F33C99B94859}"/>
          </ac:inkMkLst>
        </pc:inkChg>
      </pc:sldChg>
      <pc:sldChg chg="addSp delSp modSp mod">
        <pc:chgData name="dlwpgml0223@gmail.com" userId="a4009166d773ec14" providerId="LiveId" clId="{84560DD7-5853-47A3-BFAA-D4A5B40EE133}" dt="2023-07-06T06:41:04.878" v="2699" actId="478"/>
        <pc:sldMkLst>
          <pc:docMk/>
          <pc:sldMk cId="3968260848" sldId="260"/>
        </pc:sldMkLst>
        <pc:spChg chg="mod">
          <ac:chgData name="dlwpgml0223@gmail.com" userId="a4009166d773ec14" providerId="LiveId" clId="{84560DD7-5853-47A3-BFAA-D4A5B40EE133}" dt="2023-07-06T04:37:07.635" v="2617" actId="20577"/>
          <ac:spMkLst>
            <pc:docMk/>
            <pc:sldMk cId="3968260848" sldId="260"/>
            <ac:spMk id="3" creationId="{D8CCDB5E-0A17-EB25-3D4D-EB40A4550F4C}"/>
          </ac:spMkLst>
        </pc:spChg>
        <pc:spChg chg="add del">
          <ac:chgData name="dlwpgml0223@gmail.com" userId="a4009166d773ec14" providerId="LiveId" clId="{84560DD7-5853-47A3-BFAA-D4A5B40EE133}" dt="2023-07-06T06:40:59.357" v="2697" actId="478"/>
          <ac:spMkLst>
            <pc:docMk/>
            <pc:sldMk cId="3968260848" sldId="260"/>
            <ac:spMk id="10" creationId="{29360123-12F9-4762-A960-E7C6D3D65375}"/>
          </ac:spMkLst>
        </pc:spChg>
        <pc:spChg chg="add del mod">
          <ac:chgData name="dlwpgml0223@gmail.com" userId="a4009166d773ec14" providerId="LiveId" clId="{84560DD7-5853-47A3-BFAA-D4A5B40EE133}" dt="2023-07-06T06:40:57.573" v="2696" actId="478"/>
          <ac:spMkLst>
            <pc:docMk/>
            <pc:sldMk cId="3968260848" sldId="260"/>
            <ac:spMk id="11" creationId="{E8323B2B-D343-4DEF-B05F-0997F7B934D9}"/>
          </ac:spMkLst>
        </pc:spChg>
        <pc:spChg chg="add del mod">
          <ac:chgData name="dlwpgml0223@gmail.com" userId="a4009166d773ec14" providerId="LiveId" clId="{84560DD7-5853-47A3-BFAA-D4A5B40EE133}" dt="2023-07-06T06:41:04.878" v="2699" actId="478"/>
          <ac:spMkLst>
            <pc:docMk/>
            <pc:sldMk cId="3968260848" sldId="260"/>
            <ac:spMk id="25" creationId="{0DFCB626-EC52-47F4-8066-32811F7F1DA8}"/>
          </ac:spMkLst>
        </pc:spChg>
        <pc:picChg chg="add del mod">
          <ac:chgData name="dlwpgml0223@gmail.com" userId="a4009166d773ec14" providerId="LiveId" clId="{84560DD7-5853-47A3-BFAA-D4A5B40EE133}" dt="2023-07-06T05:24:48.836" v="2635" actId="478"/>
          <ac:picMkLst>
            <pc:docMk/>
            <pc:sldMk cId="3968260848" sldId="260"/>
            <ac:picMk id="5" creationId="{F13476ED-3AAF-C3A5-F37F-969708478EE0}"/>
          </ac:picMkLst>
        </pc:picChg>
        <pc:picChg chg="add mod">
          <ac:chgData name="dlwpgml0223@gmail.com" userId="a4009166d773ec14" providerId="LiveId" clId="{84560DD7-5853-47A3-BFAA-D4A5B40EE133}" dt="2023-07-05T05:29:56.650" v="1424" actId="1076"/>
          <ac:picMkLst>
            <pc:docMk/>
            <pc:sldMk cId="3968260848" sldId="260"/>
            <ac:picMk id="7" creationId="{6D32ECBD-E292-5FAE-53FC-A796F8D2CD10}"/>
          </ac:picMkLst>
        </pc:picChg>
        <pc:picChg chg="add mod">
          <ac:chgData name="dlwpgml0223@gmail.com" userId="a4009166d773ec14" providerId="LiveId" clId="{84560DD7-5853-47A3-BFAA-D4A5B40EE133}" dt="2023-07-06T05:34:47.094" v="2638" actId="1076"/>
          <ac:picMkLst>
            <pc:docMk/>
            <pc:sldMk cId="3968260848" sldId="260"/>
            <ac:picMk id="9" creationId="{FB3AF7BF-52EB-AE2E-C6EB-BCDFD9DE92BD}"/>
          </ac:picMkLst>
        </pc:picChg>
        <pc:inkChg chg="add del">
          <ac:chgData name="dlwpgml0223@gmail.com" userId="a4009166d773ec14" providerId="LiveId" clId="{84560DD7-5853-47A3-BFAA-D4A5B40EE133}" dt="2023-07-06T06:38:59.460" v="2674"/>
          <ac:inkMkLst>
            <pc:docMk/>
            <pc:sldMk cId="3968260848" sldId="260"/>
            <ac:inkMk id="4" creationId="{E49E34E8-2964-996F-4ECA-4A35E155D204}"/>
          </ac:inkMkLst>
        </pc:inkChg>
        <pc:inkChg chg="add del">
          <ac:chgData name="dlwpgml0223@gmail.com" userId="a4009166d773ec14" providerId="LiveId" clId="{84560DD7-5853-47A3-BFAA-D4A5B40EE133}" dt="2023-07-06T06:35:29.124" v="2649" actId="9405"/>
          <ac:inkMkLst>
            <pc:docMk/>
            <pc:sldMk cId="3968260848" sldId="260"/>
            <ac:inkMk id="4" creationId="{E9B302BA-17E6-4CC0-10A6-98D89C30B5A7}"/>
          </ac:inkMkLst>
        </pc:inkChg>
        <pc:inkChg chg="add del">
          <ac:chgData name="dlwpgml0223@gmail.com" userId="a4009166d773ec14" providerId="LiveId" clId="{84560DD7-5853-47A3-BFAA-D4A5B40EE133}" dt="2023-07-06T06:35:28.899" v="2648" actId="9405"/>
          <ac:inkMkLst>
            <pc:docMk/>
            <pc:sldMk cId="3968260848" sldId="260"/>
            <ac:inkMk id="5" creationId="{7982C98F-4F73-CF7A-77DD-ADDD77BF8F03}"/>
          </ac:inkMkLst>
        </pc:inkChg>
        <pc:inkChg chg="add del">
          <ac:chgData name="dlwpgml0223@gmail.com" userId="a4009166d773ec14" providerId="LiveId" clId="{84560DD7-5853-47A3-BFAA-D4A5B40EE133}" dt="2023-07-06T06:39:00.544" v="2677"/>
          <ac:inkMkLst>
            <pc:docMk/>
            <pc:sldMk cId="3968260848" sldId="260"/>
            <ac:inkMk id="5" creationId="{ABF9BE18-6E21-B536-F41E-35E030561C7B}"/>
          </ac:inkMkLst>
        </pc:inkChg>
        <pc:inkChg chg="add del">
          <ac:chgData name="dlwpgml0223@gmail.com" userId="a4009166d773ec14" providerId="LiveId" clId="{84560DD7-5853-47A3-BFAA-D4A5B40EE133}" dt="2023-07-06T06:35:45.617" v="2651" actId="9405"/>
          <ac:inkMkLst>
            <pc:docMk/>
            <pc:sldMk cId="3968260848" sldId="260"/>
            <ac:inkMk id="6" creationId="{1CDB4867-435B-6FCC-4D12-E4DCB76173EF}"/>
          </ac:inkMkLst>
        </pc:inkChg>
        <pc:inkChg chg="add del">
          <ac:chgData name="dlwpgml0223@gmail.com" userId="a4009166d773ec14" providerId="LiveId" clId="{84560DD7-5853-47A3-BFAA-D4A5B40EE133}" dt="2023-07-06T06:39:00.546" v="2678"/>
          <ac:inkMkLst>
            <pc:docMk/>
            <pc:sldMk cId="3968260848" sldId="260"/>
            <ac:inkMk id="6" creationId="{E2602971-05CF-F34C-F58B-FC59F353101C}"/>
          </ac:inkMkLst>
        </pc:inkChg>
        <pc:inkChg chg="add del">
          <ac:chgData name="dlwpgml0223@gmail.com" userId="a4009166d773ec14" providerId="LiveId" clId="{84560DD7-5853-47A3-BFAA-D4A5B40EE133}" dt="2023-07-06T06:39:00.547" v="2679"/>
          <ac:inkMkLst>
            <pc:docMk/>
            <pc:sldMk cId="3968260848" sldId="260"/>
            <ac:inkMk id="8" creationId="{1F981DCA-5C79-5A59-3663-001FD34ACB5F}"/>
          </ac:inkMkLst>
        </pc:inkChg>
        <pc:inkChg chg="add del">
          <ac:chgData name="dlwpgml0223@gmail.com" userId="a4009166d773ec14" providerId="LiveId" clId="{84560DD7-5853-47A3-BFAA-D4A5B40EE133}" dt="2023-07-06T06:35:56.246" v="2653" actId="9405"/>
          <ac:inkMkLst>
            <pc:docMk/>
            <pc:sldMk cId="3968260848" sldId="260"/>
            <ac:inkMk id="8" creationId="{3891780F-7280-33EA-C8BB-DD032CA3B62D}"/>
          </ac:inkMkLst>
        </pc:inkChg>
        <pc:inkChg chg="add del">
          <ac:chgData name="dlwpgml0223@gmail.com" userId="a4009166d773ec14" providerId="LiveId" clId="{84560DD7-5853-47A3-BFAA-D4A5B40EE133}" dt="2023-07-06T06:36:34.324" v="2657" actId="9405"/>
          <ac:inkMkLst>
            <pc:docMk/>
            <pc:sldMk cId="3968260848" sldId="260"/>
            <ac:inkMk id="10" creationId="{31D9EC2C-B4A6-9C9E-2BC2-B9CFD9B209F0}"/>
          </ac:inkMkLst>
        </pc:inkChg>
        <pc:inkChg chg="add del">
          <ac:chgData name="dlwpgml0223@gmail.com" userId="a4009166d773ec14" providerId="LiveId" clId="{84560DD7-5853-47A3-BFAA-D4A5B40EE133}" dt="2023-07-06T06:36:33.839" v="2656" actId="9405"/>
          <ac:inkMkLst>
            <pc:docMk/>
            <pc:sldMk cId="3968260848" sldId="260"/>
            <ac:inkMk id="11" creationId="{F05F3A77-E63B-BA4F-B5EF-47122E0ECB66}"/>
          </ac:inkMkLst>
        </pc:inkChg>
        <pc:inkChg chg="add del">
          <ac:chgData name="dlwpgml0223@gmail.com" userId="a4009166d773ec14" providerId="LiveId" clId="{84560DD7-5853-47A3-BFAA-D4A5B40EE133}" dt="2023-07-06T06:39:27.616" v="2680"/>
          <ac:inkMkLst>
            <pc:docMk/>
            <pc:sldMk cId="3968260848" sldId="260"/>
            <ac:inkMk id="12" creationId="{02C0831B-6E1E-C8BA-DE75-249C4AE1B85D}"/>
          </ac:inkMkLst>
        </pc:inkChg>
        <pc:inkChg chg="add del">
          <ac:chgData name="dlwpgml0223@gmail.com" userId="a4009166d773ec14" providerId="LiveId" clId="{84560DD7-5853-47A3-BFAA-D4A5B40EE133}" dt="2023-07-06T06:37:49.808" v="2667" actId="34122"/>
          <ac:inkMkLst>
            <pc:docMk/>
            <pc:sldMk cId="3968260848" sldId="260"/>
            <ac:inkMk id="12" creationId="{6A628909-E352-FD7B-154C-2535B0D992F7}"/>
          </ac:inkMkLst>
        </pc:inkChg>
        <pc:inkChg chg="add del">
          <ac:chgData name="dlwpgml0223@gmail.com" userId="a4009166d773ec14" providerId="LiveId" clId="{84560DD7-5853-47A3-BFAA-D4A5B40EE133}" dt="2023-07-06T06:38:59.463" v="2676"/>
          <ac:inkMkLst>
            <pc:docMk/>
            <pc:sldMk cId="3968260848" sldId="260"/>
            <ac:inkMk id="13" creationId="{E0A865DA-5BBD-C6E5-0110-BCEA25C3A3D6}"/>
          </ac:inkMkLst>
        </pc:inkChg>
        <pc:inkChg chg="add del">
          <ac:chgData name="dlwpgml0223@gmail.com" userId="a4009166d773ec14" providerId="LiveId" clId="{84560DD7-5853-47A3-BFAA-D4A5B40EE133}" dt="2023-07-06T06:38:59.462" v="2675"/>
          <ac:inkMkLst>
            <pc:docMk/>
            <pc:sldMk cId="3968260848" sldId="260"/>
            <ac:inkMk id="14" creationId="{3939CE3A-3708-8ED8-ACCD-51616B086842}"/>
          </ac:inkMkLst>
        </pc:inkChg>
        <pc:inkChg chg="add del">
          <ac:chgData name="dlwpgml0223@gmail.com" userId="a4009166d773ec14" providerId="LiveId" clId="{84560DD7-5853-47A3-BFAA-D4A5B40EE133}" dt="2023-07-06T06:37:45.158" v="2666" actId="34122"/>
          <ac:inkMkLst>
            <pc:docMk/>
            <pc:sldMk cId="3968260848" sldId="260"/>
            <ac:inkMk id="15" creationId="{32509742-F2DB-13F1-9E29-226D6E70EF70}"/>
          </ac:inkMkLst>
        </pc:inkChg>
        <pc:inkChg chg="add del">
          <ac:chgData name="dlwpgml0223@gmail.com" userId="a4009166d773ec14" providerId="LiveId" clId="{84560DD7-5853-47A3-BFAA-D4A5B40EE133}" dt="2023-07-06T06:39:27.619" v="2681"/>
          <ac:inkMkLst>
            <pc:docMk/>
            <pc:sldMk cId="3968260848" sldId="260"/>
            <ac:inkMk id="15" creationId="{7FB9007C-F5C0-013B-87E6-B7877716F09D}"/>
          </ac:inkMkLst>
        </pc:inkChg>
        <pc:inkChg chg="add del">
          <ac:chgData name="dlwpgml0223@gmail.com" userId="a4009166d773ec14" providerId="LiveId" clId="{84560DD7-5853-47A3-BFAA-D4A5B40EE133}" dt="2023-07-06T06:39:44.288" v="2688"/>
          <ac:inkMkLst>
            <pc:docMk/>
            <pc:sldMk cId="3968260848" sldId="260"/>
            <ac:inkMk id="16" creationId="{C10E3795-B52E-E6C3-700E-D5D26793D323}"/>
          </ac:inkMkLst>
        </pc:inkChg>
        <pc:inkChg chg="add del">
          <ac:chgData name="dlwpgml0223@gmail.com" userId="a4009166d773ec14" providerId="LiveId" clId="{84560DD7-5853-47A3-BFAA-D4A5B40EE133}" dt="2023-07-06T06:38:53.441" v="2673"/>
          <ac:inkMkLst>
            <pc:docMk/>
            <pc:sldMk cId="3968260848" sldId="260"/>
            <ac:inkMk id="17" creationId="{53953A93-B590-E67B-4A82-A02922241D88}"/>
          </ac:inkMkLst>
        </pc:inkChg>
        <pc:inkChg chg="add del">
          <ac:chgData name="dlwpgml0223@gmail.com" userId="a4009166d773ec14" providerId="LiveId" clId="{84560DD7-5853-47A3-BFAA-D4A5B40EE133}" dt="2023-07-06T06:37:40.425" v="2665" actId="34122"/>
          <ac:inkMkLst>
            <pc:docMk/>
            <pc:sldMk cId="3968260848" sldId="260"/>
            <ac:inkMk id="18" creationId="{54C8D56F-4780-D27E-A13A-622150776A09}"/>
          </ac:inkMkLst>
        </pc:inkChg>
        <pc:inkChg chg="add del">
          <ac:chgData name="dlwpgml0223@gmail.com" userId="a4009166d773ec14" providerId="LiveId" clId="{84560DD7-5853-47A3-BFAA-D4A5B40EE133}" dt="2023-07-06T06:39:27.624" v="2682"/>
          <ac:inkMkLst>
            <pc:docMk/>
            <pc:sldMk cId="3968260848" sldId="260"/>
            <ac:inkMk id="18" creationId="{E907381A-0D5F-4715-12BF-3D8BF83BFA96}"/>
          </ac:inkMkLst>
        </pc:inkChg>
        <pc:inkChg chg="add del">
          <ac:chgData name="dlwpgml0223@gmail.com" userId="a4009166d773ec14" providerId="LiveId" clId="{84560DD7-5853-47A3-BFAA-D4A5B40EE133}" dt="2023-07-06T06:39:32.893" v="2684"/>
          <ac:inkMkLst>
            <pc:docMk/>
            <pc:sldMk cId="3968260848" sldId="260"/>
            <ac:inkMk id="19" creationId="{7D94BFDE-77B0-4085-4A31-6E1AFD8BD9B3}"/>
          </ac:inkMkLst>
        </pc:inkChg>
        <pc:inkChg chg="add del">
          <ac:chgData name="dlwpgml0223@gmail.com" userId="a4009166d773ec14" providerId="LiveId" clId="{84560DD7-5853-47A3-BFAA-D4A5B40EE133}" dt="2023-07-06T06:39:32.893" v="2685"/>
          <ac:inkMkLst>
            <pc:docMk/>
            <pc:sldMk cId="3968260848" sldId="260"/>
            <ac:inkMk id="20" creationId="{E3B3EDC6-6DE9-EAA4-D91B-43AD4CCB36AE}"/>
          </ac:inkMkLst>
        </pc:inkChg>
        <pc:inkChg chg="add del">
          <ac:chgData name="dlwpgml0223@gmail.com" userId="a4009166d773ec14" providerId="LiveId" clId="{84560DD7-5853-47A3-BFAA-D4A5B40EE133}" dt="2023-07-06T06:39:32.892" v="2683"/>
          <ac:inkMkLst>
            <pc:docMk/>
            <pc:sldMk cId="3968260848" sldId="260"/>
            <ac:inkMk id="21" creationId="{D7DE80BB-B527-050B-7E5C-21443711E065}"/>
          </ac:inkMkLst>
        </pc:inkChg>
        <pc:inkChg chg="add del">
          <ac:chgData name="dlwpgml0223@gmail.com" userId="a4009166d773ec14" providerId="LiveId" clId="{84560DD7-5853-47A3-BFAA-D4A5B40EE133}" dt="2023-07-06T06:39:44.287" v="2686"/>
          <ac:inkMkLst>
            <pc:docMk/>
            <pc:sldMk cId="3968260848" sldId="260"/>
            <ac:inkMk id="22" creationId="{1378ED3C-E6D7-6D6C-F593-25EC96AFA7BA}"/>
          </ac:inkMkLst>
        </pc:inkChg>
        <pc:inkChg chg="add del">
          <ac:chgData name="dlwpgml0223@gmail.com" userId="a4009166d773ec14" providerId="LiveId" clId="{84560DD7-5853-47A3-BFAA-D4A5B40EE133}" dt="2023-07-06T06:39:44.288" v="2687"/>
          <ac:inkMkLst>
            <pc:docMk/>
            <pc:sldMk cId="3968260848" sldId="260"/>
            <ac:inkMk id="23" creationId="{9665AB00-88C4-76F7-EB56-00E5ED6DCD79}"/>
          </ac:inkMkLst>
        </pc:inkChg>
        <pc:inkChg chg="add del">
          <ac:chgData name="dlwpgml0223@gmail.com" userId="a4009166d773ec14" providerId="LiveId" clId="{84560DD7-5853-47A3-BFAA-D4A5B40EE133}" dt="2023-07-06T06:39:44.288" v="2689"/>
          <ac:inkMkLst>
            <pc:docMk/>
            <pc:sldMk cId="3968260848" sldId="260"/>
            <ac:inkMk id="24" creationId="{91371B29-3744-C89F-1682-2C38B97927EE}"/>
          </ac:inkMkLst>
        </pc:inkChg>
        <pc:inkChg chg="add del">
          <ac:chgData name="dlwpgml0223@gmail.com" userId="a4009166d773ec14" providerId="LiveId" clId="{84560DD7-5853-47A3-BFAA-D4A5B40EE133}" dt="2023-07-06T06:39:48.178" v="2690"/>
          <ac:inkMkLst>
            <pc:docMk/>
            <pc:sldMk cId="3968260848" sldId="260"/>
            <ac:inkMk id="26" creationId="{0A928097-77D5-40FE-3A64-73DEE9EDEC6A}"/>
          </ac:inkMkLst>
        </pc:inkChg>
        <pc:inkChg chg="add del">
          <ac:chgData name="dlwpgml0223@gmail.com" userId="a4009166d773ec14" providerId="LiveId" clId="{84560DD7-5853-47A3-BFAA-D4A5B40EE133}" dt="2023-07-06T06:39:48.178" v="2691"/>
          <ac:inkMkLst>
            <pc:docMk/>
            <pc:sldMk cId="3968260848" sldId="260"/>
            <ac:inkMk id="27" creationId="{B812FFAC-8441-C880-C129-2EDC5DDD40ED}"/>
          </ac:inkMkLst>
        </pc:inkChg>
      </pc:sldChg>
      <pc:sldChg chg="addSp modSp mod">
        <pc:chgData name="dlwpgml0223@gmail.com" userId="a4009166d773ec14" providerId="LiveId" clId="{84560DD7-5853-47A3-BFAA-D4A5B40EE133}" dt="2023-07-05T06:04:55.648" v="1978"/>
        <pc:sldMkLst>
          <pc:docMk/>
          <pc:sldMk cId="1436487405" sldId="261"/>
        </pc:sldMkLst>
        <pc:spChg chg="mod">
          <ac:chgData name="dlwpgml0223@gmail.com" userId="a4009166d773ec14" providerId="LiveId" clId="{84560DD7-5853-47A3-BFAA-D4A5B40EE133}" dt="2023-07-05T06:04:55.648" v="1978"/>
          <ac:spMkLst>
            <pc:docMk/>
            <pc:sldMk cId="1436487405" sldId="261"/>
            <ac:spMk id="3" creationId="{E6E6F14B-F05E-2D5B-6A85-0CDF565B3662}"/>
          </ac:spMkLst>
        </pc:spChg>
        <pc:picChg chg="add mod">
          <ac:chgData name="dlwpgml0223@gmail.com" userId="a4009166d773ec14" providerId="LiveId" clId="{84560DD7-5853-47A3-BFAA-D4A5B40EE133}" dt="2023-07-05T06:03:21.282" v="1852" actId="1076"/>
          <ac:picMkLst>
            <pc:docMk/>
            <pc:sldMk cId="1436487405" sldId="261"/>
            <ac:picMk id="5" creationId="{93F7C2A5-5ED0-16B2-6FB5-D33B68A9AA72}"/>
          </ac:picMkLst>
        </pc:picChg>
      </pc:sldChg>
      <pc:sldChg chg="modSp new mod">
        <pc:chgData name="dlwpgml0223@gmail.com" userId="a4009166d773ec14" providerId="LiveId" clId="{84560DD7-5853-47A3-BFAA-D4A5B40EE133}" dt="2023-07-06T05:36:14.800" v="2641" actId="20577"/>
        <pc:sldMkLst>
          <pc:docMk/>
          <pc:sldMk cId="253742345" sldId="262"/>
        </pc:sldMkLst>
        <pc:spChg chg="mod">
          <ac:chgData name="dlwpgml0223@gmail.com" userId="a4009166d773ec14" providerId="LiveId" clId="{84560DD7-5853-47A3-BFAA-D4A5B40EE133}" dt="2023-07-05T05:06:00.923" v="652" actId="20577"/>
          <ac:spMkLst>
            <pc:docMk/>
            <pc:sldMk cId="253742345" sldId="262"/>
            <ac:spMk id="2" creationId="{E2527438-B42E-477A-0213-7BCD2A48BEA4}"/>
          </ac:spMkLst>
        </pc:spChg>
        <pc:spChg chg="mod">
          <ac:chgData name="dlwpgml0223@gmail.com" userId="a4009166d773ec14" providerId="LiveId" clId="{84560DD7-5853-47A3-BFAA-D4A5B40EE133}" dt="2023-07-06T05:36:14.800" v="2641" actId="20577"/>
          <ac:spMkLst>
            <pc:docMk/>
            <pc:sldMk cId="253742345" sldId="262"/>
            <ac:spMk id="3" creationId="{5E74F6E9-3B56-EBA0-FEB6-9FCE9D957C02}"/>
          </ac:spMkLst>
        </pc:spChg>
      </pc:sldChg>
      <pc:sldChg chg="addSp modSp new mod">
        <pc:chgData name="dlwpgml0223@gmail.com" userId="a4009166d773ec14" providerId="LiveId" clId="{84560DD7-5853-47A3-BFAA-D4A5B40EE133}" dt="2023-07-05T06:33:02.067" v="2366" actId="1076"/>
        <pc:sldMkLst>
          <pc:docMk/>
          <pc:sldMk cId="1203216743" sldId="263"/>
        </pc:sldMkLst>
        <pc:spChg chg="mod">
          <ac:chgData name="dlwpgml0223@gmail.com" userId="a4009166d773ec14" providerId="LiveId" clId="{84560DD7-5853-47A3-BFAA-D4A5B40EE133}" dt="2023-07-05T06:13:36.777" v="1999"/>
          <ac:spMkLst>
            <pc:docMk/>
            <pc:sldMk cId="1203216743" sldId="263"/>
            <ac:spMk id="2" creationId="{1C1DE1B3-D5FA-34BB-7F6F-23C91FA00DB5}"/>
          </ac:spMkLst>
        </pc:spChg>
        <pc:spChg chg="mod">
          <ac:chgData name="dlwpgml0223@gmail.com" userId="a4009166d773ec14" providerId="LiveId" clId="{84560DD7-5853-47A3-BFAA-D4A5B40EE133}" dt="2023-07-05T06:25:55.588" v="2363"/>
          <ac:spMkLst>
            <pc:docMk/>
            <pc:sldMk cId="1203216743" sldId="263"/>
            <ac:spMk id="3" creationId="{C5FC76F5-3BEA-6D42-85C5-F686689E43DA}"/>
          </ac:spMkLst>
        </pc:spChg>
        <pc:picChg chg="add mod">
          <ac:chgData name="dlwpgml0223@gmail.com" userId="a4009166d773ec14" providerId="LiveId" clId="{84560DD7-5853-47A3-BFAA-D4A5B40EE133}" dt="2023-07-05T06:33:02.067" v="2366" actId="1076"/>
          <ac:picMkLst>
            <pc:docMk/>
            <pc:sldMk cId="1203216743" sldId="263"/>
            <ac:picMk id="5" creationId="{F6C7D49F-A698-6B18-ECA2-F53FFB29EAC0}"/>
          </ac:picMkLst>
        </pc:picChg>
      </pc:sldChg>
      <pc:sldChg chg="modSp new mod">
        <pc:chgData name="dlwpgml0223@gmail.com" userId="a4009166d773ec14" providerId="LiveId" clId="{84560DD7-5853-47A3-BFAA-D4A5B40EE133}" dt="2023-07-06T03:40:12.757" v="2448"/>
        <pc:sldMkLst>
          <pc:docMk/>
          <pc:sldMk cId="3883920028" sldId="264"/>
        </pc:sldMkLst>
        <pc:spChg chg="mod">
          <ac:chgData name="dlwpgml0223@gmail.com" userId="a4009166d773ec14" providerId="LiveId" clId="{84560DD7-5853-47A3-BFAA-D4A5B40EE133}" dt="2023-07-05T16:42:07.025" v="2374"/>
          <ac:spMkLst>
            <pc:docMk/>
            <pc:sldMk cId="3883920028" sldId="264"/>
            <ac:spMk id="2" creationId="{3784AAF0-23B1-1EF1-11BE-CCE31040D348}"/>
          </ac:spMkLst>
        </pc:spChg>
        <pc:spChg chg="mod">
          <ac:chgData name="dlwpgml0223@gmail.com" userId="a4009166d773ec14" providerId="LiveId" clId="{84560DD7-5853-47A3-BFAA-D4A5B40EE133}" dt="2023-07-06T03:40:12.757" v="2448"/>
          <ac:spMkLst>
            <pc:docMk/>
            <pc:sldMk cId="3883920028" sldId="264"/>
            <ac:spMk id="3" creationId="{6F65439E-23A6-FC68-4A81-3895021078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78712-F1E6-0312-DCD0-46533F144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8DC45F-A3DF-F21F-D80C-F457DAAC9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700FA-F7FD-955D-FC82-C5F6059A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C6E5-FF2C-4D17-9DBC-2D9C0BB2424C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AFBC3F-51A1-0BB7-0B43-97B667AE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080F6-8315-1A6B-DA3F-F11890E2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3014-6448-442D-AEC1-D3B716A73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9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43CCF-83EF-6B05-8C3F-6CE2C471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C3EBED-0DFA-B72B-EDED-37FB66C40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195F11-05B9-02B6-12EF-5FF68D84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C6E5-FF2C-4D17-9DBC-2D9C0BB2424C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68558-3152-755D-0C8A-07075BDA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6C345-B17C-63E8-8C50-70781A1B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3014-6448-442D-AEC1-D3B716A73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74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7C40E9-FC93-BCBA-F12A-BF84B7366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B664C7-1F81-9F94-3C61-8643E8A48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34632-F331-26E1-A0B1-779294C4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C6E5-FF2C-4D17-9DBC-2D9C0BB2424C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88FD4-7650-349A-16E0-3210EBAE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87EFE-465A-3665-A329-4879167D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3014-6448-442D-AEC1-D3B716A73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92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BAF6A-BDDA-5878-12B2-F3FB1721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380CA-7CBB-6608-2366-637E0FE22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F3D07-7669-0AF5-A6F5-18E0FC1F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C6E5-FF2C-4D17-9DBC-2D9C0BB2424C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5FA4F-92D4-4BB2-5A39-C8D6A788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B0B6A-8FE9-054E-76FF-4ADFCBEA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3014-6448-442D-AEC1-D3B716A73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53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F5B05-7BC6-36A3-0C8C-132DB282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D9B10-44F8-B7C7-ED8C-E100C0C16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FD65C-6E7E-8C92-F53D-7617FBC9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C6E5-FF2C-4D17-9DBC-2D9C0BB2424C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2CF02-AD9F-6FDF-FA19-E24FB9C2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C730F-4C85-51A6-93A7-FE372594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3014-6448-442D-AEC1-D3B716A73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04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7CA05-8C1A-71E3-9BB4-0B4DA372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939D5-57E3-EED3-469F-2FCBB1262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D9CC51-A252-7DC9-D09C-0AC703B73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BA3B4B-AC17-8C4F-F2AA-922488AB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C6E5-FF2C-4D17-9DBC-2D9C0BB2424C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732D89-5CD3-5027-1B37-4617FC96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7B2024-5AB8-8482-2640-04442410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3014-6448-442D-AEC1-D3B716A73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5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1389A-E6D9-14C7-6296-74FE783D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CF6E5-72E5-6D38-3F1D-3F84F9BAB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B6469-E51E-AA78-1D0F-3C7B62378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9CECFB-8B16-A5CC-F4B7-E343C65E7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69E8EE-8508-69EB-8057-0961DEEF8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513C07-D410-9C58-9CA7-6EE788F9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C6E5-FF2C-4D17-9DBC-2D9C0BB2424C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5BA5A7-C4BB-E4B1-69DB-7E0DB4F6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9BB8B5-6F16-9C81-1E20-5CD4CF8D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3014-6448-442D-AEC1-D3B716A73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8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4734B-6DEC-96C6-9C63-D982206A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6C1BB-E7CF-B4A6-66C0-CEE0E6B6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C6E5-FF2C-4D17-9DBC-2D9C0BB2424C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E842CB-1446-1B8F-E50D-C3676B40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89C139-808D-85E5-61EF-BD813985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3014-6448-442D-AEC1-D3B716A73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96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397E89-748A-3B00-1CC1-51860E2C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C6E5-FF2C-4D17-9DBC-2D9C0BB2424C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15EF0F-323B-73B0-22BE-7B88F8D4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0C1F24-6887-ABAF-B3C3-BD197D79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3014-6448-442D-AEC1-D3B716A73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4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9D6C4-231A-CF68-8EC8-4A1625CC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1ABB4-8596-B755-E0B9-37BB88229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B643D-241A-5E03-D023-9DA76A6E8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95D3A6-CE5A-6D95-26F0-6717B88E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C6E5-FF2C-4D17-9DBC-2D9C0BB2424C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B108A1-D2A9-3134-CE8C-5B43608B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104101-24C9-9EDD-34B3-91F49B24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3014-6448-442D-AEC1-D3B716A73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6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FB51F-5C11-E890-67DC-2A8716A3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A42D74-054C-259B-CC9F-8EA9E8327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D62C30-43EF-32F9-C019-CBE11C388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E87292-7DE7-BA52-4EB5-F21C0C70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C6E5-FF2C-4D17-9DBC-2D9C0BB2424C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411CB1-7824-4ADC-2B20-84205775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58FB61-43DA-F732-1F46-C33FF37D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3014-6448-442D-AEC1-D3B716A73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01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8A29E8-420C-D928-A499-65927E9B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0F8CD-B2B1-9080-8401-B59A2046C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551D6-8F8A-F3F7-4181-AFFCF5937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8C6E5-FF2C-4D17-9DBC-2D9C0BB2424C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F6695-BCD0-5C66-76CC-9E98FBA4A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9EE34F-6557-47AA-47CC-71277F595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3014-6448-442D-AEC1-D3B716A73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7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7AF8A-9A20-94C8-F137-904C95157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강화학습 기초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EC8EA8-11BC-FF16-452F-86D97E401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2019305050 </a:t>
            </a:r>
            <a:r>
              <a:rPr lang="ko-KR" altLang="en-US" dirty="0"/>
              <a:t>이제희</a:t>
            </a:r>
          </a:p>
        </p:txBody>
      </p:sp>
    </p:spTree>
    <p:extLst>
      <p:ext uri="{BB962C8B-B14F-4D97-AF65-F5344CB8AC3E}">
        <p14:creationId xmlns:p14="http://schemas.microsoft.com/office/powerpoint/2010/main" val="372684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4AAF0-23B1-1EF1-11BE-CCE31040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5439E-23A6-FC68-4A81-389502107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MDP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벨만</a:t>
            </a:r>
            <a:r>
              <a:rPr lang="ko-KR" altLang="en-US" dirty="0"/>
              <a:t> 기대 방정식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Q</a:t>
            </a:r>
            <a:r>
              <a:rPr lang="ko-KR" altLang="en-US" dirty="0"/>
              <a:t>함수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이터레이션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92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605EB-6A6D-5179-C4EF-82A8EF9E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MDP(Markov Decision Process)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C8AA5-08A8-41B7-07FF-6B6E30338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051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순차적으로 행동을 결정해야 하는 문제를 풀기 위한 수학 모델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누적 보상을 최대로 하기위한 최적의 정책을 찾는 것이 목표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MDP</a:t>
            </a:r>
            <a:r>
              <a:rPr lang="ko-KR" altLang="en-US" dirty="0"/>
              <a:t>의 </a:t>
            </a:r>
            <a:r>
              <a:rPr lang="en-US" altLang="ko-KR" dirty="0"/>
              <a:t>5</a:t>
            </a:r>
            <a:r>
              <a:rPr lang="ko-KR" altLang="en-US" dirty="0"/>
              <a:t>가지 요소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상태</a:t>
            </a:r>
            <a:r>
              <a:rPr lang="en-US" altLang="ko-KR" sz="2000" dirty="0"/>
              <a:t>(state)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행동</a:t>
            </a:r>
            <a:r>
              <a:rPr lang="en-US" altLang="ko-KR" sz="2000" dirty="0"/>
              <a:t>(action)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보상</a:t>
            </a:r>
            <a:r>
              <a:rPr lang="en-US" altLang="ko-KR" sz="2000" dirty="0"/>
              <a:t>(reward)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상태변환확률</a:t>
            </a:r>
            <a:r>
              <a:rPr lang="en-US" altLang="ko-KR" sz="2000" dirty="0"/>
              <a:t>(state transition probability)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 err="1"/>
              <a:t>감가율</a:t>
            </a:r>
            <a:r>
              <a:rPr lang="en-US" altLang="ko-KR" sz="2000" dirty="0"/>
              <a:t>(discounting factor)</a:t>
            </a:r>
          </a:p>
        </p:txBody>
      </p:sp>
    </p:spTree>
    <p:extLst>
      <p:ext uri="{BB962C8B-B14F-4D97-AF65-F5344CB8AC3E}">
        <p14:creationId xmlns:p14="http://schemas.microsoft.com/office/powerpoint/2010/main" val="268699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27438-B42E-477A-0213-7BCD2A48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정책</a:t>
            </a:r>
            <a:r>
              <a:rPr lang="en-US" altLang="ko-KR" dirty="0"/>
              <a:t>, </a:t>
            </a:r>
            <a:r>
              <a:rPr lang="ko-KR" altLang="en-US" dirty="0" err="1"/>
              <a:t>반환값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74F6E9-3B56-EBA0-FEB6-9FCE9D957C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7101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ko-KR" altLang="en-US" dirty="0"/>
                  <a:t>정책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sz="2000" dirty="0"/>
                  <a:t>각 상태에서 에이전트가 할 행동에 대한 정보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000" i="1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ko-KR" altLang="en-US" dirty="0" err="1"/>
                  <a:t>반환값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sz="2000" dirty="0"/>
                  <a:t>현재 시간 </a:t>
                </a:r>
                <a:r>
                  <a:rPr lang="en-US" altLang="ko-KR" sz="2000" dirty="0"/>
                  <a:t>t</a:t>
                </a:r>
                <a:r>
                  <a:rPr lang="ko-KR" altLang="en-US" sz="2000" dirty="0"/>
                  <a:t>를 기준으로 에피소드가 끝날 때까지 받을 보상을 감가해서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ko-KR" altLang="en-US" sz="2000" dirty="0"/>
                  <a:t>현재가치를 변환한 보상들의 합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000" i="1" dirty="0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74F6E9-3B56-EBA0-FEB6-9FCE9D957C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71010"/>
              </a:xfrm>
              <a:blipFill>
                <a:blip r:embed="rId2"/>
                <a:stretch>
                  <a:fillRect l="-1217" t="-2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4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8A4ED-D409-A2C4-9167-DD2493E9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기대 방정식</a:t>
            </a:r>
            <a:r>
              <a:rPr lang="en-US" altLang="ko-KR" dirty="0"/>
              <a:t>(</a:t>
            </a:r>
            <a:r>
              <a:rPr lang="ko-KR" altLang="en-US" dirty="0"/>
              <a:t>상태가치함수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37A159-E2DE-9BFF-85C0-C844DEAB4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현재 상태에 대한 가치를 보여주는 방정식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F30AA1-6942-8775-234E-32701A28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576" y="2825317"/>
            <a:ext cx="6012562" cy="26204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B5DB745-A983-B4F0-3C59-F245C276A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29"/>
          <a:stretch>
            <a:fillRect/>
          </a:stretch>
        </p:blipFill>
        <p:spPr bwMode="auto">
          <a:xfrm>
            <a:off x="496851" y="2299573"/>
            <a:ext cx="4530725" cy="36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635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86E5A-3F84-B04B-2C3A-77F0CCC9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</a:t>
            </a: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상태</a:t>
            </a:r>
            <a:r>
              <a:rPr lang="en-US" altLang="ko-KR" dirty="0"/>
              <a:t>-</a:t>
            </a:r>
            <a:r>
              <a:rPr lang="ko-KR" altLang="en-US" dirty="0"/>
              <a:t>행동가치함수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96812-BEE0-B8AE-8830-59B4F265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상태와 행동 두 가지를 동시에 고려해 가치를 보여주는 방정식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FC9C94-709A-4159-43C8-7FF80381D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943" y="5391817"/>
            <a:ext cx="4292652" cy="11064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FF6609-CDAB-7D5E-D0D6-28C4B11077A1}"/>
              </a:ext>
            </a:extLst>
          </p:cNvPr>
          <p:cNvSpPr txBox="1"/>
          <p:nvPr/>
        </p:nvSpPr>
        <p:spPr>
          <a:xfrm>
            <a:off x="4277111" y="5022485"/>
            <a:ext cx="297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큐 함수로 표현한 가치함수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35D8BEF-00C3-2AC9-D690-56C2D026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47" y="4054612"/>
            <a:ext cx="6438900" cy="4000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0DFB32E-2992-7355-84C9-10F1F7FF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801" y="3117457"/>
            <a:ext cx="4192398" cy="57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4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49E27-55DE-33F5-804A-9200BBE8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최적정책</a:t>
            </a:r>
            <a:r>
              <a:rPr lang="en-US" altLang="ko-KR" dirty="0"/>
              <a:t>, </a:t>
            </a:r>
            <a:r>
              <a:rPr lang="ko-KR" altLang="en-US" dirty="0" err="1"/>
              <a:t>벨만</a:t>
            </a:r>
            <a:r>
              <a:rPr lang="ko-KR" altLang="en-US" dirty="0"/>
              <a:t> 최적 방정식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CDB5E-0A17-EB25-3D4D-EB40A4550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최적정책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큐함수가 최대가 되는 행동을 반환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벨만</a:t>
            </a:r>
            <a:r>
              <a:rPr lang="ko-KR" altLang="en-US" dirty="0"/>
              <a:t> 최적 방정식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정책에 의한 확률적 요소를 배제하고 최적정책만 선택하는 것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32ECBD-E292-5FAE-53FC-A796F8D2C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790" y="5303548"/>
            <a:ext cx="5898419" cy="11893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3AF7BF-52EB-AE2E-C6EB-BCDFD9DE9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330" y="2842952"/>
            <a:ext cx="6307340" cy="8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6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2033E-B56B-222D-C7D2-343B7A2E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정책 </a:t>
            </a:r>
            <a:r>
              <a:rPr lang="ko-KR" altLang="en-US" dirty="0" err="1"/>
              <a:t>이터레이션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6F14B-F05E-2D5B-6A85-0CDF565B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정책 평가와 정책 발전을 번갈아 수행하며 최적의 정책을 구하는 방법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정책 평가 </a:t>
            </a:r>
            <a:r>
              <a:rPr lang="en-US" altLang="ko-KR" sz="2000" dirty="0"/>
              <a:t>: </a:t>
            </a:r>
            <a:r>
              <a:rPr lang="ko-KR" altLang="en-US" sz="2000" dirty="0"/>
              <a:t>이전 단계의 </a:t>
            </a:r>
            <a:r>
              <a:rPr lang="ko-KR" altLang="en-US" sz="2000" dirty="0" err="1"/>
              <a:t>가치함수로부터</a:t>
            </a:r>
            <a:r>
              <a:rPr lang="ko-KR" altLang="en-US" sz="2000" dirty="0"/>
              <a:t> 새로운 가치함수를 업데이트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     </a:t>
            </a:r>
            <a:r>
              <a:rPr lang="ko-KR" altLang="en-US" sz="2000" dirty="0"/>
              <a:t>이를 여러 번 반복하게 되면 참 가치함수를 알 수 있음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정책 발전 </a:t>
            </a:r>
            <a:r>
              <a:rPr lang="en-US" altLang="ko-KR" sz="2000" dirty="0"/>
              <a:t>: </a:t>
            </a:r>
            <a:r>
              <a:rPr lang="ko-KR" altLang="en-US" sz="2000" dirty="0"/>
              <a:t>정책 평가를 바탕으로 정책을 더 좋은 방향으로 업데이트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     </a:t>
            </a:r>
            <a:r>
              <a:rPr lang="ko-KR" altLang="en-US" sz="2000" dirty="0"/>
              <a:t>현재 상태에서 선택가능한 가장 큰 큐함수를 가지는 행동을 수행함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F7C2A5-5ED0-16B2-6FB5-D33B68A9A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252" y="3516284"/>
            <a:ext cx="4995495" cy="71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8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DE1B3-D5FA-34BB-7F6F-23C91FA0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가치 </a:t>
            </a:r>
            <a:r>
              <a:rPr lang="ko-KR" altLang="en-US" dirty="0" err="1"/>
              <a:t>이터레이션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C76F5-3BEA-6D42-85C5-F686689E4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정책 평가만 수행해 가장 큰 값을 가지는 값으로 업데이트하는 방법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정책평가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벨만</a:t>
            </a:r>
            <a:r>
              <a:rPr lang="ko-KR" altLang="en-US" sz="2000" dirty="0"/>
              <a:t> 최적 방정식을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C7D49F-A698-6B18-ECA2-F53FFB29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784" y="3429000"/>
            <a:ext cx="7090432" cy="135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1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236</Words>
  <Application>Microsoft Office PowerPoint</Application>
  <PresentationFormat>와이드스크린</PresentationFormat>
  <Paragraphs>63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강화학습 기초 </vt:lpstr>
      <vt:lpstr>목차</vt:lpstr>
      <vt:lpstr>MDP(Markov Decision Process)</vt:lpstr>
      <vt:lpstr>정책, 반환값</vt:lpstr>
      <vt:lpstr>벨만 기대 방정식(상태가치함수)</vt:lpstr>
      <vt:lpstr>Q함수(상태-행동가치함수)</vt:lpstr>
      <vt:lpstr>최적정책, 벨만 최적 방정식</vt:lpstr>
      <vt:lpstr>정책 이터레이션</vt:lpstr>
      <vt:lpstr>가치 이터레이션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이제희</dc:creator>
  <cp:lastModifiedBy>이제희</cp:lastModifiedBy>
  <cp:revision>1</cp:revision>
  <dcterms:created xsi:type="dcterms:W3CDTF">2023-07-04T08:43:40Z</dcterms:created>
  <dcterms:modified xsi:type="dcterms:W3CDTF">2023-07-06T06:41:05Z</dcterms:modified>
</cp:coreProperties>
</file>