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4CCAE6-0E61-4C2E-9BF0-91ED7CC79A5D}" v="275" dt="2023-07-18T16:19:56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lwpgml0223@gmail.com" userId="a4009166d773ec14" providerId="LiveId" clId="{8E4CCAE6-0E61-4C2E-9BF0-91ED7CC79A5D}"/>
    <pc:docChg chg="undo custSel addSld delSld modSld">
      <pc:chgData name="dlwpgml0223@gmail.com" userId="a4009166d773ec14" providerId="LiveId" clId="{8E4CCAE6-0E61-4C2E-9BF0-91ED7CC79A5D}" dt="2023-07-19T04:57:36.913" v="1938" actId="20577"/>
      <pc:docMkLst>
        <pc:docMk/>
      </pc:docMkLst>
      <pc:sldChg chg="modSp mod">
        <pc:chgData name="dlwpgml0223@gmail.com" userId="a4009166d773ec14" providerId="LiveId" clId="{8E4CCAE6-0E61-4C2E-9BF0-91ED7CC79A5D}" dt="2023-07-18T16:19:31.398" v="1848"/>
        <pc:sldMkLst>
          <pc:docMk/>
          <pc:sldMk cId="594664829" sldId="256"/>
        </pc:sldMkLst>
        <pc:spChg chg="mod">
          <ac:chgData name="dlwpgml0223@gmail.com" userId="a4009166d773ec14" providerId="LiveId" clId="{8E4CCAE6-0E61-4C2E-9BF0-91ED7CC79A5D}" dt="2023-07-18T16:19:31.398" v="1848"/>
          <ac:spMkLst>
            <pc:docMk/>
            <pc:sldMk cId="594664829" sldId="256"/>
            <ac:spMk id="3" creationId="{6FEF8DB7-BC00-2C16-6656-C875DE4768C9}"/>
          </ac:spMkLst>
        </pc:spChg>
      </pc:sldChg>
      <pc:sldChg chg="addSp modSp mod">
        <pc:chgData name="dlwpgml0223@gmail.com" userId="a4009166d773ec14" providerId="LiveId" clId="{8E4CCAE6-0E61-4C2E-9BF0-91ED7CC79A5D}" dt="2023-07-18T05:02:11.462" v="7" actId="1076"/>
        <pc:sldMkLst>
          <pc:docMk/>
          <pc:sldMk cId="2556870859" sldId="257"/>
        </pc:sldMkLst>
        <pc:picChg chg="add mod">
          <ac:chgData name="dlwpgml0223@gmail.com" userId="a4009166d773ec14" providerId="LiveId" clId="{8E4CCAE6-0E61-4C2E-9BF0-91ED7CC79A5D}" dt="2023-07-18T05:02:08.894" v="5" actId="1076"/>
          <ac:picMkLst>
            <pc:docMk/>
            <pc:sldMk cId="2556870859" sldId="257"/>
            <ac:picMk id="4" creationId="{687E62D8-2996-45E8-433E-CF7CB3038055}"/>
          </ac:picMkLst>
        </pc:picChg>
        <pc:picChg chg="mod">
          <ac:chgData name="dlwpgml0223@gmail.com" userId="a4009166d773ec14" providerId="LiveId" clId="{8E4CCAE6-0E61-4C2E-9BF0-91ED7CC79A5D}" dt="2023-07-18T05:02:11.462" v="7" actId="1076"/>
          <ac:picMkLst>
            <pc:docMk/>
            <pc:sldMk cId="2556870859" sldId="257"/>
            <ac:picMk id="5" creationId="{466D5EA8-2420-8423-8316-D99DB1C5D5CE}"/>
          </ac:picMkLst>
        </pc:picChg>
        <pc:picChg chg="mod">
          <ac:chgData name="dlwpgml0223@gmail.com" userId="a4009166d773ec14" providerId="LiveId" clId="{8E4CCAE6-0E61-4C2E-9BF0-91ED7CC79A5D}" dt="2023-07-18T05:02:09.855" v="6" actId="1076"/>
          <ac:picMkLst>
            <pc:docMk/>
            <pc:sldMk cId="2556870859" sldId="257"/>
            <ac:picMk id="6" creationId="{AF1BFC6B-DA67-0D47-06DD-8B7DBAF60C28}"/>
          </ac:picMkLst>
        </pc:picChg>
      </pc:sldChg>
      <pc:sldChg chg="modSp mod">
        <pc:chgData name="dlwpgml0223@gmail.com" userId="a4009166d773ec14" providerId="LiveId" clId="{8E4CCAE6-0E61-4C2E-9BF0-91ED7CC79A5D}" dt="2023-07-18T15:45:04.815" v="1288" actId="20577"/>
        <pc:sldMkLst>
          <pc:docMk/>
          <pc:sldMk cId="2738738608" sldId="258"/>
        </pc:sldMkLst>
        <pc:spChg chg="mod">
          <ac:chgData name="dlwpgml0223@gmail.com" userId="a4009166d773ec14" providerId="LiveId" clId="{8E4CCAE6-0E61-4C2E-9BF0-91ED7CC79A5D}" dt="2023-07-18T15:45:04.815" v="1288" actId="20577"/>
          <ac:spMkLst>
            <pc:docMk/>
            <pc:sldMk cId="2738738608" sldId="258"/>
            <ac:spMk id="7" creationId="{8A007C0B-AA72-E289-F46C-89B904CF3A60}"/>
          </ac:spMkLst>
        </pc:spChg>
      </pc:sldChg>
      <pc:sldChg chg="del">
        <pc:chgData name="dlwpgml0223@gmail.com" userId="a4009166d773ec14" providerId="LiveId" clId="{8E4CCAE6-0E61-4C2E-9BF0-91ED7CC79A5D}" dt="2023-07-18T05:00:58.284" v="0" actId="2696"/>
        <pc:sldMkLst>
          <pc:docMk/>
          <pc:sldMk cId="3049718060" sldId="259"/>
        </pc:sldMkLst>
      </pc:sldChg>
      <pc:sldChg chg="del">
        <pc:chgData name="dlwpgml0223@gmail.com" userId="a4009166d773ec14" providerId="LiveId" clId="{8E4CCAE6-0E61-4C2E-9BF0-91ED7CC79A5D}" dt="2023-07-18T15:19:18.117" v="1218" actId="2696"/>
        <pc:sldMkLst>
          <pc:docMk/>
          <pc:sldMk cId="3274799068" sldId="260"/>
        </pc:sldMkLst>
      </pc:sldChg>
      <pc:sldChg chg="addSp delSp modSp mod setBg">
        <pc:chgData name="dlwpgml0223@gmail.com" userId="a4009166d773ec14" providerId="LiveId" clId="{8E4CCAE6-0E61-4C2E-9BF0-91ED7CC79A5D}" dt="2023-07-19T04:56:59.883" v="1889" actId="20577"/>
        <pc:sldMkLst>
          <pc:docMk/>
          <pc:sldMk cId="3498954021" sldId="261"/>
        </pc:sldMkLst>
        <pc:spChg chg="mod">
          <ac:chgData name="dlwpgml0223@gmail.com" userId="a4009166d773ec14" providerId="LiveId" clId="{8E4CCAE6-0E61-4C2E-9BF0-91ED7CC79A5D}" dt="2023-07-18T05:06:18.195" v="195" actId="26606"/>
          <ac:spMkLst>
            <pc:docMk/>
            <pc:sldMk cId="3498954021" sldId="261"/>
            <ac:spMk id="2" creationId="{FD47AB4A-C66D-C585-2052-E62D8C231FB0}"/>
          </ac:spMkLst>
        </pc:spChg>
        <pc:spChg chg="mod">
          <ac:chgData name="dlwpgml0223@gmail.com" userId="a4009166d773ec14" providerId="LiveId" clId="{8E4CCAE6-0E61-4C2E-9BF0-91ED7CC79A5D}" dt="2023-07-19T04:56:59.883" v="1889" actId="20577"/>
          <ac:spMkLst>
            <pc:docMk/>
            <pc:sldMk cId="3498954021" sldId="261"/>
            <ac:spMk id="3" creationId="{262DEADB-E759-6BDD-BB1C-391C4915D1BA}"/>
          </ac:spMkLst>
        </pc:spChg>
        <pc:spChg chg="add mod ord">
          <ac:chgData name="dlwpgml0223@gmail.com" userId="a4009166d773ec14" providerId="LiveId" clId="{8E4CCAE6-0E61-4C2E-9BF0-91ED7CC79A5D}" dt="2023-07-18T16:20:05.912" v="1864" actId="122"/>
          <ac:spMkLst>
            <pc:docMk/>
            <pc:sldMk cId="3498954021" sldId="261"/>
            <ac:spMk id="6" creationId="{4CA372D9-C2C1-4088-676E-758902971762}"/>
          </ac:spMkLst>
        </pc:spChg>
        <pc:spChg chg="add mod ord">
          <ac:chgData name="dlwpgml0223@gmail.com" userId="a4009166d773ec14" providerId="LiveId" clId="{8E4CCAE6-0E61-4C2E-9BF0-91ED7CC79A5D}" dt="2023-07-18T16:20:09.118" v="1866" actId="122"/>
          <ac:spMkLst>
            <pc:docMk/>
            <pc:sldMk cId="3498954021" sldId="261"/>
            <ac:spMk id="7" creationId="{34833B74-0C17-1742-5D0F-B510803B35F1}"/>
          </ac:spMkLst>
        </pc:spChg>
        <pc:spChg chg="add mod">
          <ac:chgData name="dlwpgml0223@gmail.com" userId="a4009166d773ec14" providerId="LiveId" clId="{8E4CCAE6-0E61-4C2E-9BF0-91ED7CC79A5D}" dt="2023-07-18T05:25:03.901" v="799" actId="14100"/>
          <ac:spMkLst>
            <pc:docMk/>
            <pc:sldMk cId="3498954021" sldId="261"/>
            <ac:spMk id="8" creationId="{1579A82F-E137-B015-F26A-AC413A56A7B5}"/>
          </ac:spMkLst>
        </pc:spChg>
        <pc:spChg chg="add mod ord">
          <ac:chgData name="dlwpgml0223@gmail.com" userId="a4009166d773ec14" providerId="LiveId" clId="{8E4CCAE6-0E61-4C2E-9BF0-91ED7CC79A5D}" dt="2023-07-18T16:20:07.483" v="1865" actId="122"/>
          <ac:spMkLst>
            <pc:docMk/>
            <pc:sldMk cId="3498954021" sldId="261"/>
            <ac:spMk id="12" creationId="{2F7B5D45-AAFE-9E28-0220-805667EE9C6A}"/>
          </ac:spMkLst>
        </pc:spChg>
        <pc:spChg chg="add mod">
          <ac:chgData name="dlwpgml0223@gmail.com" userId="a4009166d773ec14" providerId="LiveId" clId="{8E4CCAE6-0E61-4C2E-9BF0-91ED7CC79A5D}" dt="2023-07-18T16:19:56.683" v="1863" actId="122"/>
          <ac:spMkLst>
            <pc:docMk/>
            <pc:sldMk cId="3498954021" sldId="261"/>
            <ac:spMk id="13" creationId="{2AFE0500-D9D8-67EA-7048-196BD23FCA6B}"/>
          </ac:spMkLst>
        </pc:spChg>
        <pc:picChg chg="add del mod">
          <ac:chgData name="dlwpgml0223@gmail.com" userId="a4009166d773ec14" providerId="LiveId" clId="{8E4CCAE6-0E61-4C2E-9BF0-91ED7CC79A5D}" dt="2023-07-18T16:15:11.553" v="1789" actId="478"/>
          <ac:picMkLst>
            <pc:docMk/>
            <pc:sldMk cId="3498954021" sldId="261"/>
            <ac:picMk id="5" creationId="{8E508DD6-5037-0C78-94E3-F2958C71CCB9}"/>
          </ac:picMkLst>
        </pc:picChg>
        <pc:picChg chg="add mod">
          <ac:chgData name="dlwpgml0223@gmail.com" userId="a4009166d773ec14" providerId="LiveId" clId="{8E4CCAE6-0E61-4C2E-9BF0-91ED7CC79A5D}" dt="2023-07-18T16:16:11.598" v="1811" actId="1076"/>
          <ac:picMkLst>
            <pc:docMk/>
            <pc:sldMk cId="3498954021" sldId="261"/>
            <ac:picMk id="11" creationId="{427B693D-E736-48BD-8F1A-57A9C14DA0E3}"/>
          </ac:picMkLst>
        </pc:picChg>
        <pc:cxnChg chg="add del">
          <ac:chgData name="dlwpgml0223@gmail.com" userId="a4009166d773ec14" providerId="LiveId" clId="{8E4CCAE6-0E61-4C2E-9BF0-91ED7CC79A5D}" dt="2023-07-18T05:06:18.195" v="195" actId="26606"/>
          <ac:cxnSpMkLst>
            <pc:docMk/>
            <pc:sldMk cId="3498954021" sldId="261"/>
            <ac:cxnSpMk id="10" creationId="{FC23E3B9-5ABF-58B3-E2B0-E9A5DAA90037}"/>
          </ac:cxnSpMkLst>
        </pc:cxnChg>
      </pc:sldChg>
      <pc:sldChg chg="addSp modSp mod">
        <pc:chgData name="dlwpgml0223@gmail.com" userId="a4009166d773ec14" providerId="LiveId" clId="{8E4CCAE6-0E61-4C2E-9BF0-91ED7CC79A5D}" dt="2023-07-19T04:57:08.211" v="1901" actId="20577"/>
        <pc:sldMkLst>
          <pc:docMk/>
          <pc:sldMk cId="919866704" sldId="262"/>
        </pc:sldMkLst>
        <pc:spChg chg="mod">
          <ac:chgData name="dlwpgml0223@gmail.com" userId="a4009166d773ec14" providerId="LiveId" clId="{8E4CCAE6-0E61-4C2E-9BF0-91ED7CC79A5D}" dt="2023-07-19T04:57:08.211" v="1901" actId="20577"/>
          <ac:spMkLst>
            <pc:docMk/>
            <pc:sldMk cId="919866704" sldId="262"/>
            <ac:spMk id="3" creationId="{3FEB4D1B-3BF5-D3F2-0729-B5363AFEFA31}"/>
          </ac:spMkLst>
        </pc:spChg>
        <pc:picChg chg="add mod">
          <ac:chgData name="dlwpgml0223@gmail.com" userId="a4009166d773ec14" providerId="LiveId" clId="{8E4CCAE6-0E61-4C2E-9BF0-91ED7CC79A5D}" dt="2023-07-18T15:43:18.430" v="1285" actId="1076"/>
          <ac:picMkLst>
            <pc:docMk/>
            <pc:sldMk cId="919866704" sldId="262"/>
            <ac:picMk id="5" creationId="{D6F02BBE-6D7E-03E6-CFB1-B3881E1C3F44}"/>
          </ac:picMkLst>
        </pc:picChg>
        <pc:picChg chg="add mod">
          <ac:chgData name="dlwpgml0223@gmail.com" userId="a4009166d773ec14" providerId="LiveId" clId="{8E4CCAE6-0E61-4C2E-9BF0-91ED7CC79A5D}" dt="2023-07-18T15:43:22.250" v="1286" actId="14100"/>
          <ac:picMkLst>
            <pc:docMk/>
            <pc:sldMk cId="919866704" sldId="262"/>
            <ac:picMk id="7" creationId="{AC96BD6F-6819-8535-8CA3-C125D504582A}"/>
          </ac:picMkLst>
        </pc:picChg>
      </pc:sldChg>
      <pc:sldChg chg="addSp modSp mod">
        <pc:chgData name="dlwpgml0223@gmail.com" userId="a4009166d773ec14" providerId="LiveId" clId="{8E4CCAE6-0E61-4C2E-9BF0-91ED7CC79A5D}" dt="2023-07-19T04:57:17.822" v="1914" actId="20577"/>
        <pc:sldMkLst>
          <pc:docMk/>
          <pc:sldMk cId="1502079059" sldId="263"/>
        </pc:sldMkLst>
        <pc:spChg chg="mod">
          <ac:chgData name="dlwpgml0223@gmail.com" userId="a4009166d773ec14" providerId="LiveId" clId="{8E4CCAE6-0E61-4C2E-9BF0-91ED7CC79A5D}" dt="2023-07-19T04:57:17.822" v="1914" actId="20577"/>
          <ac:spMkLst>
            <pc:docMk/>
            <pc:sldMk cId="1502079059" sldId="263"/>
            <ac:spMk id="3" creationId="{3C91E44B-C8BA-F7F7-98D3-FAE84E8087E6}"/>
          </ac:spMkLst>
        </pc:spChg>
        <pc:spChg chg="add mod">
          <ac:chgData name="dlwpgml0223@gmail.com" userId="a4009166d773ec14" providerId="LiveId" clId="{8E4CCAE6-0E61-4C2E-9BF0-91ED7CC79A5D}" dt="2023-07-18T05:29:56.268" v="1144" actId="1076"/>
          <ac:spMkLst>
            <pc:docMk/>
            <pc:sldMk cId="1502079059" sldId="263"/>
            <ac:spMk id="6" creationId="{4FB55619-8037-A0A3-05CD-2BF464965345}"/>
          </ac:spMkLst>
        </pc:spChg>
        <pc:picChg chg="add mod">
          <ac:chgData name="dlwpgml0223@gmail.com" userId="a4009166d773ec14" providerId="LiveId" clId="{8E4CCAE6-0E61-4C2E-9BF0-91ED7CC79A5D}" dt="2023-07-18T05:29:50.780" v="1143" actId="1076"/>
          <ac:picMkLst>
            <pc:docMk/>
            <pc:sldMk cId="1502079059" sldId="263"/>
            <ac:picMk id="5" creationId="{5538B067-2864-3672-68A5-31A0CE6C867F}"/>
          </ac:picMkLst>
        </pc:picChg>
      </pc:sldChg>
      <pc:sldChg chg="addSp modSp mod">
        <pc:chgData name="dlwpgml0223@gmail.com" userId="a4009166d773ec14" providerId="LiveId" clId="{8E4CCAE6-0E61-4C2E-9BF0-91ED7CC79A5D}" dt="2023-07-19T04:57:27.805" v="1926" actId="20577"/>
        <pc:sldMkLst>
          <pc:docMk/>
          <pc:sldMk cId="369156542" sldId="264"/>
        </pc:sldMkLst>
        <pc:spChg chg="mod">
          <ac:chgData name="dlwpgml0223@gmail.com" userId="a4009166d773ec14" providerId="LiveId" clId="{8E4CCAE6-0E61-4C2E-9BF0-91ED7CC79A5D}" dt="2023-07-18T15:45:45.800" v="1312"/>
          <ac:spMkLst>
            <pc:docMk/>
            <pc:sldMk cId="369156542" sldId="264"/>
            <ac:spMk id="2" creationId="{C0CD7D6C-1C91-806A-7F2E-18FC884781CA}"/>
          </ac:spMkLst>
        </pc:spChg>
        <pc:spChg chg="mod">
          <ac:chgData name="dlwpgml0223@gmail.com" userId="a4009166d773ec14" providerId="LiveId" clId="{8E4CCAE6-0E61-4C2E-9BF0-91ED7CC79A5D}" dt="2023-07-19T04:57:27.805" v="1926" actId="20577"/>
          <ac:spMkLst>
            <pc:docMk/>
            <pc:sldMk cId="369156542" sldId="264"/>
            <ac:spMk id="3" creationId="{79CBA02A-5009-FC44-9D28-F9D77A25C913}"/>
          </ac:spMkLst>
        </pc:spChg>
        <pc:spChg chg="add mod">
          <ac:chgData name="dlwpgml0223@gmail.com" userId="a4009166d773ec14" providerId="LiveId" clId="{8E4CCAE6-0E61-4C2E-9BF0-91ED7CC79A5D}" dt="2023-07-18T05:22:42.479" v="657" actId="14100"/>
          <ac:spMkLst>
            <pc:docMk/>
            <pc:sldMk cId="369156542" sldId="264"/>
            <ac:spMk id="10" creationId="{7E03C1DF-5C38-FCBD-7BD6-0928E716B8B7}"/>
          </ac:spMkLst>
        </pc:spChg>
        <pc:picChg chg="add mod">
          <ac:chgData name="dlwpgml0223@gmail.com" userId="a4009166d773ec14" providerId="LiveId" clId="{8E4CCAE6-0E61-4C2E-9BF0-91ED7CC79A5D}" dt="2023-07-18T05:24:26.373" v="747" actId="14100"/>
          <ac:picMkLst>
            <pc:docMk/>
            <pc:sldMk cId="369156542" sldId="264"/>
            <ac:picMk id="5" creationId="{FA448F07-C88C-0657-184A-55ECF7F64013}"/>
          </ac:picMkLst>
        </pc:picChg>
        <pc:picChg chg="add mod">
          <ac:chgData name="dlwpgml0223@gmail.com" userId="a4009166d773ec14" providerId="LiveId" clId="{8E4CCAE6-0E61-4C2E-9BF0-91ED7CC79A5D}" dt="2023-07-18T05:24:26.373" v="747" actId="14100"/>
          <ac:picMkLst>
            <pc:docMk/>
            <pc:sldMk cId="369156542" sldId="264"/>
            <ac:picMk id="7" creationId="{B8AA752B-D3E4-1E80-E14C-726B0B7B0C87}"/>
          </ac:picMkLst>
        </pc:picChg>
        <pc:picChg chg="add mod">
          <ac:chgData name="dlwpgml0223@gmail.com" userId="a4009166d773ec14" providerId="LiveId" clId="{8E4CCAE6-0E61-4C2E-9BF0-91ED7CC79A5D}" dt="2023-07-18T05:24:26.373" v="747" actId="14100"/>
          <ac:picMkLst>
            <pc:docMk/>
            <pc:sldMk cId="369156542" sldId="264"/>
            <ac:picMk id="9" creationId="{D79EA78A-4B49-5FDA-D1B1-272E9B8A5FEB}"/>
          </ac:picMkLst>
        </pc:picChg>
      </pc:sldChg>
      <pc:sldChg chg="addSp modSp new mod">
        <pc:chgData name="dlwpgml0223@gmail.com" userId="a4009166d773ec14" providerId="LiveId" clId="{8E4CCAE6-0E61-4C2E-9BF0-91ED7CC79A5D}" dt="2023-07-19T04:57:36.913" v="1938" actId="20577"/>
        <pc:sldMkLst>
          <pc:docMk/>
          <pc:sldMk cId="2748586855" sldId="265"/>
        </pc:sldMkLst>
        <pc:spChg chg="mod">
          <ac:chgData name="dlwpgml0223@gmail.com" userId="a4009166d773ec14" providerId="LiveId" clId="{8E4CCAE6-0E61-4C2E-9BF0-91ED7CC79A5D}" dt="2023-07-18T05:30:57.069" v="1163"/>
          <ac:spMkLst>
            <pc:docMk/>
            <pc:sldMk cId="2748586855" sldId="265"/>
            <ac:spMk id="2" creationId="{36F6D378-BC99-A8F9-19C9-DFB0170E4CCD}"/>
          </ac:spMkLst>
        </pc:spChg>
        <pc:spChg chg="mod">
          <ac:chgData name="dlwpgml0223@gmail.com" userId="a4009166d773ec14" providerId="LiveId" clId="{8E4CCAE6-0E61-4C2E-9BF0-91ED7CC79A5D}" dt="2023-07-19T04:57:36.913" v="1938" actId="20577"/>
          <ac:spMkLst>
            <pc:docMk/>
            <pc:sldMk cId="2748586855" sldId="265"/>
            <ac:spMk id="3" creationId="{F45547E3-B2A4-EDB3-5ADF-956F7BF25D6E}"/>
          </ac:spMkLst>
        </pc:spChg>
        <pc:spChg chg="add mod">
          <ac:chgData name="dlwpgml0223@gmail.com" userId="a4009166d773ec14" providerId="LiveId" clId="{8E4CCAE6-0E61-4C2E-9BF0-91ED7CC79A5D}" dt="2023-07-18T15:48:06.693" v="1504" actId="1076"/>
          <ac:spMkLst>
            <pc:docMk/>
            <pc:sldMk cId="2748586855" sldId="265"/>
            <ac:spMk id="4" creationId="{1027210D-86B0-8799-569D-42117D96A10D}"/>
          </ac:spMkLst>
        </pc:spChg>
        <pc:picChg chg="add mod">
          <ac:chgData name="dlwpgml0223@gmail.com" userId="a4009166d773ec14" providerId="LiveId" clId="{8E4CCAE6-0E61-4C2E-9BF0-91ED7CC79A5D}" dt="2023-07-18T16:02:48.946" v="1788" actId="1076"/>
          <ac:picMkLst>
            <pc:docMk/>
            <pc:sldMk cId="2748586855" sldId="265"/>
            <ac:picMk id="6" creationId="{40E251AD-49F3-BB81-553C-4252B628E7E4}"/>
          </ac:picMkLst>
        </pc:picChg>
        <pc:picChg chg="add mod">
          <ac:chgData name="dlwpgml0223@gmail.com" userId="a4009166d773ec14" providerId="LiveId" clId="{8E4CCAE6-0E61-4C2E-9BF0-91ED7CC79A5D}" dt="2023-07-18T16:02:48.946" v="1788" actId="1076"/>
          <ac:picMkLst>
            <pc:docMk/>
            <pc:sldMk cId="2748586855" sldId="265"/>
            <ac:picMk id="8" creationId="{AA4F3A99-5AE2-390D-5682-1254B67531FC}"/>
          </ac:picMkLst>
        </pc:picChg>
        <pc:picChg chg="add mod">
          <ac:chgData name="dlwpgml0223@gmail.com" userId="a4009166d773ec14" providerId="LiveId" clId="{8E4CCAE6-0E61-4C2E-9BF0-91ED7CC79A5D}" dt="2023-07-18T16:02:48.946" v="1788" actId="1076"/>
          <ac:picMkLst>
            <pc:docMk/>
            <pc:sldMk cId="2748586855" sldId="265"/>
            <ac:picMk id="10" creationId="{4FF274F9-66BC-5D4F-F6EB-404E738CF8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5175C-EEEC-E8DC-F4BE-5498A178A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4766A1-F8F4-4C98-C5C2-10825754E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BCACB-9E88-134A-1FDE-C853DE49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ED71-6986-4367-9FCA-FAA40BFAB27E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1D0DC-6639-1B2E-BD1A-F9B435DD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B5BC79-E1BC-0EDD-97EE-4F323A76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0E73-DAC5-4CA9-BA35-80B22AC41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5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293F5-3068-7550-43A4-E3591BEB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8CCA8-8F86-61A0-FD03-3A7C3CCCF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92FF2-508C-7A3E-45CA-D944DFD8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ED71-6986-4367-9FCA-FAA40BFAB27E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3805D-99C3-1C3D-84B8-C8BD3EE8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AA5AC-6783-EAFF-3C93-A4E7F077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0E73-DAC5-4CA9-BA35-80B22AC41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3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510289-D41E-624B-47A3-4A58AE0AC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A8972E-7029-4DBB-6770-7E3A7D029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033B5-DF3B-30B2-6050-44FD7BDD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ED71-6986-4367-9FCA-FAA40BFAB27E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0B0BA-2356-E216-AAAD-B325FF61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E848F-2D7E-EB1D-5C86-AEC2D4FA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0E73-DAC5-4CA9-BA35-80B22AC41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8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951DE-A042-5956-A9FC-2C7FF8AE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C2AA4A-364C-1B7E-AFA1-6D289E617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D2BAA-6154-D2B1-D593-9925C49C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ED71-6986-4367-9FCA-FAA40BFAB27E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C06DD-0FE7-3B5B-E11C-0432B7C5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E2AB4-5E50-854C-C128-08BD91BD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0E73-DAC5-4CA9-BA35-80B22AC41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3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C1708-2221-F8BD-DD85-267CC12A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02ACAB-7E45-9908-C29C-A9777D7E1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EAD63-579A-7260-FA66-4AE85ABA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ED71-6986-4367-9FCA-FAA40BFAB27E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F6417-EF21-D933-19D0-F529C76F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835DE-FAC1-ED96-49E5-1171DC20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0E73-DAC5-4CA9-BA35-80B22AC41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5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8FD64-C661-ECCA-2DB0-566A1FB7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7A0A3-0160-05B6-95A0-AA5C7964C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FFAF22-FF83-5BF6-B0F2-5BCCFCEAD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BD6BB2-73FA-8E64-DB75-34AC2E0B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ED71-6986-4367-9FCA-FAA40BFAB27E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EC36A-1F98-FA01-A3D8-A658B70B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9FF5A1-089F-F062-9DBF-E745A4D4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0E73-DAC5-4CA9-BA35-80B22AC41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4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6832D-0AA5-C0B7-A2FC-DF57374C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5C661-C1A4-1979-74DA-817683B6F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973A99-8648-EF2B-30CD-93AB50353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2147F4-24F5-CCCF-34BD-E00D7935A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46417-5907-1C06-D659-640D8CE09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2A6FFA-9DAF-CF33-9272-74C844D6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ED71-6986-4367-9FCA-FAA40BFAB27E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BB92F5-54B6-5D87-57E1-26711FA0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2F19C9-386D-20A0-C3F8-2F7FBFF9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0E73-DAC5-4CA9-BA35-80B22AC41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5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96953-A9B6-D7BB-5E81-5EFF498E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EDD964-4B21-AF9C-6FD4-E569DB83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ED71-6986-4367-9FCA-FAA40BFAB27E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D610BB-8C5C-1486-B88D-5DF3C13E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856A97-457F-CADE-1D2E-A39BA89E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0E73-DAC5-4CA9-BA35-80B22AC41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01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C3A0D7-1AE8-F2DB-2700-CC1E15F9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ED71-6986-4367-9FCA-FAA40BFAB27E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A276D2-55DB-5295-F3AF-BF31E66F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A7AAD4-88D2-BD21-9604-F653B1B5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0E73-DAC5-4CA9-BA35-80B22AC41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16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0DE26-5F77-5462-ED68-9F58E750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5E386-8135-47E2-75BB-02C7D50CD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3173A-9F38-53FE-2931-5A5AAAE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B04FC-FA9E-854C-E542-EE8514D4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ED71-6986-4367-9FCA-FAA40BFAB27E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186068-109C-2F5B-007F-C4F1893F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633A48-C66D-CBD4-FBEC-0DD0D00F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0E73-DAC5-4CA9-BA35-80B22AC41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3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775BF-FF33-D23A-FBF1-B2DA1523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D11BCE-29F3-C341-D9D1-68CCAC2E3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BA22AF-353B-0DAA-AA30-8F64BA4BF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D6A03-40FA-847A-0D94-8A7F9705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ED71-6986-4367-9FCA-FAA40BFAB27E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4C55B-CDB0-62AC-FF98-84FD6D5F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D23C3-F79C-2718-D037-6551653D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0E73-DAC5-4CA9-BA35-80B22AC41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50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E9D720-2BB6-5C84-62BA-0C7889A40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1F8FB-01AC-182C-7CEE-E17D6446C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D6667-00BA-E475-AC1E-F3EB05D66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6ED71-6986-4367-9FCA-FAA40BFAB27E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2DD09-6CF9-BA4D-E518-8A2617344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33222-2B45-9544-3833-A1E35BFE8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70E73-DAC5-4CA9-BA35-80B22AC41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68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A6D92-A447-F2CD-6FA7-AA193FD8C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세미나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EF8DB7-BC00-2C16-6656-C875DE476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2019305050 </a:t>
            </a:r>
            <a:r>
              <a:rPr lang="ko-KR" altLang="en-US" dirty="0"/>
              <a:t>이제희</a:t>
            </a:r>
          </a:p>
        </p:txBody>
      </p:sp>
    </p:spTree>
    <p:extLst>
      <p:ext uri="{BB962C8B-B14F-4D97-AF65-F5344CB8AC3E}">
        <p14:creationId xmlns:p14="http://schemas.microsoft.com/office/powerpoint/2010/main" val="59466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0C654-97D1-CF3C-84E8-E5DC357E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  <a:r>
              <a:rPr lang="en-US" altLang="ko-KR" dirty="0"/>
              <a:t> &amp; </a:t>
            </a:r>
            <a:r>
              <a:rPr lang="ko-KR" altLang="en-US" dirty="0"/>
              <a:t>행동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6D5EA8-2420-8423-8316-D99DB1C5D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221" y="2141537"/>
            <a:ext cx="5346160" cy="4351338"/>
          </a:xfr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AF1BFC6B-DA67-0D47-06DD-8B7DBAF60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744" y="2141537"/>
            <a:ext cx="3727450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7E62D8-2996-45E8-433E-CF7CB3038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6237" y="428624"/>
            <a:ext cx="21621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7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2257ADD-0E36-D228-5C63-F9D988C4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행동 순서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A007C0B-AA72-E289-F46C-89B904CF3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중심점 찾기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드론의</a:t>
            </a:r>
            <a:r>
              <a:rPr lang="ko-KR" altLang="en-US" dirty="0"/>
              <a:t> 위치 변경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링 통과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색 인식 후 색에 따른 움직임 부여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착륙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873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7AB4A-C66D-C585-2052-E62D8C23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중심점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DEADB-E759-6BDD-BB1C-391C4915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2744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사진 촬영 후 파란색 구역을 찾음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bw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파란색 구역의 중앙 구멍을 채움</a:t>
            </a:r>
            <a:r>
              <a:rPr lang="en-US" altLang="ko-KR" sz="2000" dirty="0"/>
              <a:t>(bw2)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bw2-bw</a:t>
            </a:r>
            <a:r>
              <a:rPr lang="ko-KR" altLang="en-US" sz="2000" dirty="0"/>
              <a:t>을 통해 중앙 구멍만 표현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입력된 값들을 정렬해 중앙값을 반환</a:t>
            </a: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9A82F-E137-B015-F26A-AC413A56A7B5}"/>
              </a:ext>
            </a:extLst>
          </p:cNvPr>
          <p:cNvSpPr txBox="1"/>
          <p:nvPr/>
        </p:nvSpPr>
        <p:spPr>
          <a:xfrm>
            <a:off x="8191500" y="365125"/>
            <a:ext cx="33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파란색 </a:t>
            </a:r>
            <a:r>
              <a:rPr lang="ko-KR" altLang="en-US" dirty="0" err="1"/>
              <a:t>임계값</a:t>
            </a:r>
            <a:r>
              <a:rPr lang="ko-KR" altLang="en-US" dirty="0"/>
              <a:t> 설정 완료 상태</a:t>
            </a:r>
          </a:p>
        </p:txBody>
      </p:sp>
      <p:pic>
        <p:nvPicPr>
          <p:cNvPr id="11" name="그림 10" descr="스크린샷, 원, 텍스트이(가) 표시된 사진&#10;&#10;자동 생성된 설명">
            <a:extLst>
              <a:ext uri="{FF2B5EF4-FFF2-40B4-BE49-F238E27FC236}">
                <a16:creationId xmlns:a16="http://schemas.microsoft.com/office/drawing/2014/main" id="{427B693D-E736-48BD-8F1A-57A9C14DA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48" y="1690688"/>
            <a:ext cx="6255001" cy="3785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372D9-C2C1-4088-676E-758902971762}"/>
              </a:ext>
            </a:extLst>
          </p:cNvPr>
          <p:cNvSpPr txBox="1"/>
          <p:nvPr/>
        </p:nvSpPr>
        <p:spPr>
          <a:xfrm>
            <a:off x="8654431" y="3121031"/>
            <a:ext cx="67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bw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33B74-0C17-1742-5D0F-B510803B35F1}"/>
              </a:ext>
            </a:extLst>
          </p:cNvPr>
          <p:cNvSpPr txBox="1"/>
          <p:nvPr/>
        </p:nvSpPr>
        <p:spPr>
          <a:xfrm>
            <a:off x="6381058" y="5457003"/>
            <a:ext cx="129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bw2 - </a:t>
            </a:r>
            <a:r>
              <a:rPr lang="en-US" altLang="ko-KR" dirty="0" err="1"/>
              <a:t>bw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7B5D45-AAFE-9E28-0220-805667EE9C6A}"/>
              </a:ext>
            </a:extLst>
          </p:cNvPr>
          <p:cNvSpPr txBox="1"/>
          <p:nvPr/>
        </p:nvSpPr>
        <p:spPr>
          <a:xfrm>
            <a:off x="10679243" y="3121031"/>
            <a:ext cx="67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bw2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FE0500-D9D8-67EA-7048-196BD23FCA6B}"/>
              </a:ext>
            </a:extLst>
          </p:cNvPr>
          <p:cNvSpPr txBox="1"/>
          <p:nvPr/>
        </p:nvSpPr>
        <p:spPr>
          <a:xfrm>
            <a:off x="8343031" y="5457003"/>
            <a:ext cx="129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중앙값</a:t>
            </a:r>
          </a:p>
        </p:txBody>
      </p:sp>
    </p:spTree>
    <p:extLst>
      <p:ext uri="{BB962C8B-B14F-4D97-AF65-F5344CB8AC3E}">
        <p14:creationId xmlns:p14="http://schemas.microsoft.com/office/powerpoint/2010/main" val="349895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441EA-65C1-390F-B1BD-621129F3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B4D1B-3BF5-D3F2-0729-B5363AFEF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사진을 촬영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사진을 찍었을 때 사진의 중앙값</a:t>
            </a:r>
            <a:r>
              <a:rPr lang="en-US" altLang="ko-KR" sz="2000" dirty="0"/>
              <a:t>, </a:t>
            </a:r>
            <a:r>
              <a:rPr lang="ko-KR" altLang="en-US" sz="2000" dirty="0"/>
              <a:t>원의 중앙값의 좌표를 구함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두개의 중앙값의 차를 구해서 두 좌표가 가까워지도록 변경</a:t>
            </a:r>
            <a:r>
              <a:rPr lang="en-US" altLang="ko-KR" sz="2000" dirty="0"/>
              <a:t> (</a:t>
            </a:r>
            <a:r>
              <a:rPr lang="ko-KR" altLang="en-US" sz="2000" dirty="0"/>
              <a:t>상하좌우 </a:t>
            </a:r>
            <a:r>
              <a:rPr lang="en-US" altLang="ko-KR" sz="2000" dirty="0"/>
              <a:t>0.3m</a:t>
            </a:r>
            <a:r>
              <a:rPr lang="ko-KR" altLang="en-US" sz="2000" dirty="0"/>
              <a:t>씩 이동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5" name="그림 4" descr="직물, 블루, 텐트, 의자이(가) 표시된 사진&#10;&#10;자동 생성된 설명">
            <a:extLst>
              <a:ext uri="{FF2B5EF4-FFF2-40B4-BE49-F238E27FC236}">
                <a16:creationId xmlns:a16="http://schemas.microsoft.com/office/drawing/2014/main" id="{D6F02BBE-6D7E-03E6-CFB1-B3881E1C3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545391"/>
            <a:ext cx="3090695" cy="1738516"/>
          </a:xfrm>
          <a:prstGeom prst="rect">
            <a:avLst/>
          </a:prstGeom>
        </p:spPr>
      </p:pic>
      <p:pic>
        <p:nvPicPr>
          <p:cNvPr id="7" name="그림 6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AC96BD6F-6819-8535-8CA3-C125D504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38" y="4336422"/>
            <a:ext cx="3572211" cy="220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6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8E0EF-44F8-A086-B162-A14CE5DF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 통과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1E44B-C8BA-F7F7-98D3-FAE84E808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위치 변경을 통해서 두개의 중앙값이 거의 일치하면 앞으로 </a:t>
            </a:r>
            <a:r>
              <a:rPr lang="en-US" altLang="ko-KR" sz="2000" dirty="0"/>
              <a:t>0.2m </a:t>
            </a:r>
            <a:r>
              <a:rPr lang="ko-KR" altLang="en-US" sz="2000" dirty="0"/>
              <a:t>이동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앞으로 이동할수록 사진에서 구멍의 크기가 커짐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사진을 촬영했을 때 구멍의 </a:t>
            </a:r>
            <a:r>
              <a:rPr lang="en-US" altLang="ko-KR" sz="2000" dirty="0" err="1"/>
              <a:t>nnz</a:t>
            </a:r>
            <a:r>
              <a:rPr lang="ko-KR" altLang="en-US" sz="2000" dirty="0"/>
              <a:t>값이 일정량 올라가게 되면</a:t>
            </a:r>
            <a:r>
              <a:rPr lang="en-US" altLang="ko-KR" sz="2000" dirty="0"/>
              <a:t> </a:t>
            </a:r>
            <a:r>
              <a:rPr lang="ko-KR" altLang="en-US" sz="2000" dirty="0"/>
              <a:t>색 인식부분으로 </a:t>
            </a:r>
            <a:r>
              <a:rPr lang="ko-KR" altLang="en-US" sz="2000" dirty="0" err="1"/>
              <a:t>넘어감</a:t>
            </a:r>
            <a:endParaRPr lang="en-US" altLang="ko-KR" sz="2000" dirty="0"/>
          </a:p>
        </p:txBody>
      </p:sp>
      <p:pic>
        <p:nvPicPr>
          <p:cNvPr id="5" name="그림 4" descr="텍스트, 스크린샷, 원, 폰트이(가) 표시된 사진&#10;&#10;자동 생성된 설명">
            <a:extLst>
              <a:ext uri="{FF2B5EF4-FFF2-40B4-BE49-F238E27FC236}">
                <a16:creationId xmlns:a16="http://schemas.microsoft.com/office/drawing/2014/main" id="{5538B067-2864-3672-68A5-31A0CE6C8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3" y="4377269"/>
            <a:ext cx="3123979" cy="2115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B55619-8037-A0A3-05CD-2BF464965345}"/>
              </a:ext>
            </a:extLst>
          </p:cNvPr>
          <p:cNvSpPr txBox="1"/>
          <p:nvPr/>
        </p:nvSpPr>
        <p:spPr>
          <a:xfrm>
            <a:off x="4447085" y="4949924"/>
            <a:ext cx="4343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nnz</a:t>
            </a:r>
            <a:r>
              <a:rPr lang="en-US" altLang="ko-KR" dirty="0"/>
              <a:t>: 0</a:t>
            </a:r>
            <a:r>
              <a:rPr lang="ko-KR" altLang="en-US" dirty="0"/>
              <a:t>이 아닌 행렬의 개수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흰색 부분은 </a:t>
            </a:r>
            <a:r>
              <a:rPr lang="en-US" altLang="ko-KR" dirty="0"/>
              <a:t>1, </a:t>
            </a:r>
            <a:r>
              <a:rPr lang="ko-KR" altLang="en-US" dirty="0"/>
              <a:t>검은색 부분은 </a:t>
            </a:r>
            <a:r>
              <a:rPr lang="en-US" altLang="ko-KR" dirty="0"/>
              <a:t>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07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D7D6C-1C91-806A-7F2E-18FC8847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 인식과 행동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BA02A-5009-FC44-9D28-F9D77A25C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en-US" altLang="ko-KR" sz="2000" dirty="0" err="1"/>
              <a:t>img</a:t>
            </a:r>
            <a:r>
              <a:rPr lang="ko-KR" altLang="en-US" sz="2000" dirty="0"/>
              <a:t>를 </a:t>
            </a:r>
            <a:r>
              <a:rPr lang="en-US" altLang="ko-KR" sz="2000" dirty="0" err="1"/>
              <a:t>hsv</a:t>
            </a:r>
            <a:r>
              <a:rPr lang="ko-KR" altLang="en-US" sz="2000" dirty="0"/>
              <a:t>로 변환해 </a:t>
            </a:r>
            <a:r>
              <a:rPr lang="en-US" altLang="ko-KR" sz="2000" dirty="0"/>
              <a:t>h(</a:t>
            </a:r>
            <a:r>
              <a:rPr lang="ko-KR" altLang="en-US" sz="2000" dirty="0"/>
              <a:t>색상</a:t>
            </a:r>
            <a:r>
              <a:rPr lang="en-US" altLang="ko-KR" sz="2000" dirty="0"/>
              <a:t>), s(</a:t>
            </a:r>
            <a:r>
              <a:rPr lang="ko-KR" altLang="en-US" sz="2000" dirty="0"/>
              <a:t>채도</a:t>
            </a:r>
            <a:r>
              <a:rPr lang="en-US" altLang="ko-KR" sz="2000" dirty="0"/>
              <a:t>)</a:t>
            </a:r>
            <a:r>
              <a:rPr lang="ko-KR" altLang="en-US" sz="2000" dirty="0"/>
              <a:t>만 추출 </a:t>
            </a:r>
            <a:r>
              <a:rPr lang="en-US" altLang="ko-KR" sz="2000" dirty="0"/>
              <a:t>&amp; </a:t>
            </a:r>
            <a:r>
              <a:rPr lang="ko-KR" altLang="en-US" sz="2000" dirty="0" err="1"/>
              <a:t>임계값을</a:t>
            </a:r>
            <a:r>
              <a:rPr lang="ko-KR" altLang="en-US" sz="2000" dirty="0"/>
              <a:t> 통해 색 인식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인식된 색마다 행동 부여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빨강</a:t>
            </a:r>
            <a:r>
              <a:rPr lang="en-US" altLang="ko-KR" sz="2000" dirty="0"/>
              <a:t>: 1.8m </a:t>
            </a:r>
            <a:r>
              <a:rPr lang="ko-KR" altLang="en-US" sz="2000" dirty="0"/>
              <a:t>전진 후 우측 </a:t>
            </a:r>
            <a:r>
              <a:rPr lang="en-US" altLang="ko-KR" sz="2000" dirty="0"/>
              <a:t>90</a:t>
            </a:r>
            <a:r>
              <a:rPr lang="ko-KR" altLang="en-US" sz="2000" dirty="0"/>
              <a:t>도 회전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 초록</a:t>
            </a:r>
            <a:r>
              <a:rPr lang="en-US" altLang="ko-KR" sz="2000" dirty="0"/>
              <a:t>: 1.8m </a:t>
            </a:r>
            <a:r>
              <a:rPr lang="ko-KR" altLang="en-US" sz="2000" dirty="0"/>
              <a:t>전진 후 우측 </a:t>
            </a:r>
            <a:r>
              <a:rPr lang="en-US" altLang="ko-KR" sz="2000" dirty="0"/>
              <a:t>60</a:t>
            </a:r>
            <a:r>
              <a:rPr lang="ko-KR" altLang="en-US" sz="2000" dirty="0"/>
              <a:t>도 회전 </a:t>
            </a:r>
            <a:r>
              <a:rPr lang="en-US" altLang="ko-KR" sz="2000" dirty="0"/>
              <a:t>+ angle</a:t>
            </a:r>
            <a:r>
              <a:rPr lang="ko-KR" altLang="en-US" sz="2000" dirty="0"/>
              <a:t>함수로 각도 조절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 보라</a:t>
            </a:r>
            <a:r>
              <a:rPr lang="en-US" altLang="ko-KR" sz="2000" dirty="0"/>
              <a:t>: </a:t>
            </a:r>
            <a:r>
              <a:rPr lang="ko-KR" altLang="en-US" sz="2000" dirty="0"/>
              <a:t>착륙</a:t>
            </a:r>
            <a:r>
              <a:rPr lang="en-US" altLang="ko-KR" sz="2000" dirty="0"/>
              <a:t>(</a:t>
            </a:r>
            <a:r>
              <a:rPr lang="ko-KR" altLang="en-US" sz="2000" dirty="0"/>
              <a:t>전진</a:t>
            </a:r>
            <a:r>
              <a:rPr lang="en-US" altLang="ko-KR" sz="2000" dirty="0"/>
              <a:t>x)</a:t>
            </a:r>
          </a:p>
          <a:p>
            <a:pPr marL="0" indent="0">
              <a:buNone/>
            </a:pPr>
            <a:r>
              <a:rPr lang="en-US" altLang="ko-KR" sz="2000" dirty="0"/>
              <a:t>  </a:t>
            </a:r>
          </a:p>
        </p:txBody>
      </p:sp>
      <p:pic>
        <p:nvPicPr>
          <p:cNvPr id="5" name="그림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FA448F07-C88C-0657-184A-55ECF7F64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808" y="4464862"/>
            <a:ext cx="3124200" cy="2353933"/>
          </a:xfrm>
          <a:prstGeom prst="rect">
            <a:avLst/>
          </a:prstGeom>
        </p:spPr>
      </p:pic>
      <p:pic>
        <p:nvPicPr>
          <p:cNvPr id="7" name="그림 6" descr="스크린샷, 텍스트, 직사각형, 도표이(가) 표시된 사진&#10;&#10;자동 생성된 설명">
            <a:extLst>
              <a:ext uri="{FF2B5EF4-FFF2-40B4-BE49-F238E27FC236}">
                <a16:creationId xmlns:a16="http://schemas.microsoft.com/office/drawing/2014/main" id="{B8AA752B-D3E4-1E80-E14C-726B0B7B0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01" y="4431548"/>
            <a:ext cx="3141116" cy="2387247"/>
          </a:xfrm>
          <a:prstGeom prst="rect">
            <a:avLst/>
          </a:prstGeom>
        </p:spPr>
      </p:pic>
      <p:pic>
        <p:nvPicPr>
          <p:cNvPr id="9" name="그림 8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D79EA78A-4B49-5FDA-D1B1-272E9B8A5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424670"/>
            <a:ext cx="3124200" cy="2433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03C1DF-5C38-FCBD-7BD6-0928E716B8B7}"/>
              </a:ext>
            </a:extLst>
          </p:cNvPr>
          <p:cNvSpPr txBox="1"/>
          <p:nvPr/>
        </p:nvSpPr>
        <p:spPr>
          <a:xfrm>
            <a:off x="7315200" y="496371"/>
            <a:ext cx="445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빨강</a:t>
            </a:r>
            <a:r>
              <a:rPr lang="en-US" altLang="ko-KR" dirty="0"/>
              <a:t>, </a:t>
            </a:r>
            <a:r>
              <a:rPr lang="ko-KR" altLang="en-US" dirty="0"/>
              <a:t>초록</a:t>
            </a:r>
            <a:r>
              <a:rPr lang="en-US" altLang="ko-KR" dirty="0"/>
              <a:t>, </a:t>
            </a:r>
            <a:r>
              <a:rPr lang="ko-KR" altLang="en-US" dirty="0"/>
              <a:t>보라의 </a:t>
            </a:r>
            <a:r>
              <a:rPr lang="ko-KR" altLang="en-US" dirty="0" err="1"/>
              <a:t>임계값</a:t>
            </a:r>
            <a:r>
              <a:rPr lang="ko-KR" altLang="en-US" dirty="0"/>
              <a:t> 설정 완료 상태</a:t>
            </a:r>
          </a:p>
        </p:txBody>
      </p:sp>
    </p:spTree>
    <p:extLst>
      <p:ext uri="{BB962C8B-B14F-4D97-AF65-F5344CB8AC3E}">
        <p14:creationId xmlns:p14="http://schemas.microsoft.com/office/powerpoint/2010/main" val="36915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6D378-BC99-A8F9-19C9-DFB0170E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착륙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547E3-B2A4-EDB3-5ADF-956F7BF25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이전과 마찬가지로 위치변경을 수행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원의 </a:t>
            </a:r>
            <a:r>
              <a:rPr lang="en-US" altLang="ko-KR" sz="2000" dirty="0" err="1"/>
              <a:t>nnz</a:t>
            </a:r>
            <a:r>
              <a:rPr lang="ko-KR" altLang="en-US" sz="2000" dirty="0"/>
              <a:t>의 값이 기존에 정한 수치보다 커지면 충분히 가까워졌다고 판단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/>
              <a:t>3. </a:t>
            </a:r>
            <a:r>
              <a:rPr lang="ko-KR" altLang="en-US" sz="2000"/>
              <a:t>이후 </a:t>
            </a:r>
            <a:r>
              <a:rPr lang="ko-KR" altLang="en-US" sz="2000" dirty="0"/>
              <a:t>색을 인식해 보라색일 경우 착륙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7210D-86B0-8799-569D-42117D96A10D}"/>
              </a:ext>
            </a:extLst>
          </p:cNvPr>
          <p:cNvSpPr txBox="1"/>
          <p:nvPr/>
        </p:nvSpPr>
        <p:spPr>
          <a:xfrm>
            <a:off x="7754911" y="496371"/>
            <a:ext cx="443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초록색 인식으로 각도조절이 완료</a:t>
            </a:r>
          </a:p>
        </p:txBody>
      </p:sp>
      <p:pic>
        <p:nvPicPr>
          <p:cNvPr id="6" name="그림 5" descr="텐트, 블루, 예술이(가) 표시된 사진">
            <a:extLst>
              <a:ext uri="{FF2B5EF4-FFF2-40B4-BE49-F238E27FC236}">
                <a16:creationId xmlns:a16="http://schemas.microsoft.com/office/drawing/2014/main" id="{40E251AD-49F3-BB81-553C-4252B628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31" y="4411423"/>
            <a:ext cx="3378625" cy="1900477"/>
          </a:xfrm>
          <a:prstGeom prst="rect">
            <a:avLst/>
          </a:prstGeom>
        </p:spPr>
      </p:pic>
      <p:pic>
        <p:nvPicPr>
          <p:cNvPr id="8" name="그림 7" descr="텍스트, 스크린샷, 원, 도표이(가) 표시된 사진&#10;&#10;자동 생성된 설명">
            <a:extLst>
              <a:ext uri="{FF2B5EF4-FFF2-40B4-BE49-F238E27FC236}">
                <a16:creationId xmlns:a16="http://schemas.microsoft.com/office/drawing/2014/main" id="{AA4F3A99-5AE2-390D-5682-1254B6753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05" y="4411423"/>
            <a:ext cx="3103806" cy="1894282"/>
          </a:xfrm>
          <a:prstGeom prst="rect">
            <a:avLst/>
          </a:prstGeom>
        </p:spPr>
      </p:pic>
      <p:pic>
        <p:nvPicPr>
          <p:cNvPr id="10" name="그림 9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4FF274F9-66BC-5D4F-F6EB-404E738CF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60" y="4400260"/>
            <a:ext cx="3103806" cy="186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8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265</Words>
  <Application>Microsoft Office PowerPoint</Application>
  <PresentationFormat>와이드스크린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세미나 </vt:lpstr>
      <vt:lpstr>맵 &amp; 행동</vt:lpstr>
      <vt:lpstr>행동 순서</vt:lpstr>
      <vt:lpstr>중심점 찾기</vt:lpstr>
      <vt:lpstr>위치 변경</vt:lpstr>
      <vt:lpstr>링 통과</vt:lpstr>
      <vt:lpstr>색 인식과 행동</vt:lpstr>
      <vt:lpstr>착륙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세미나 </dc:title>
  <dc:creator>이제희</dc:creator>
  <cp:lastModifiedBy>이제희</cp:lastModifiedBy>
  <cp:revision>1</cp:revision>
  <dcterms:created xsi:type="dcterms:W3CDTF">2023-07-17T09:58:51Z</dcterms:created>
  <dcterms:modified xsi:type="dcterms:W3CDTF">2023-07-19T04:57:37Z</dcterms:modified>
</cp:coreProperties>
</file>