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BB"/>
    <a:srgbClr val="FF7043"/>
    <a:srgbClr val="CC3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2B829-53BD-4C7D-8BD5-71C62B4F8D18}" v="35" dt="2023-08-22T06:53:55.146"/>
    <p1510:client id="{E45A542F-3588-4AB3-8FFE-5F9CEAC6CFE4}" v="808" dt="2023-08-21T16:10:28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lwpgml0223@gmail.com" userId="a4009166d773ec14" providerId="LiveId" clId="{9AD2B829-53BD-4C7D-8BD5-71C62B4F8D18}"/>
    <pc:docChg chg="undo custSel modSld">
      <pc:chgData name="dlwpgml0223@gmail.com" userId="a4009166d773ec14" providerId="LiveId" clId="{9AD2B829-53BD-4C7D-8BD5-71C62B4F8D18}" dt="2023-08-22T06:53:55.146" v="205" actId="20577"/>
      <pc:docMkLst>
        <pc:docMk/>
      </pc:docMkLst>
      <pc:sldChg chg="modSp">
        <pc:chgData name="dlwpgml0223@gmail.com" userId="a4009166d773ec14" providerId="LiveId" clId="{9AD2B829-53BD-4C7D-8BD5-71C62B4F8D18}" dt="2023-08-22T06:53:55.146" v="205" actId="20577"/>
        <pc:sldMkLst>
          <pc:docMk/>
          <pc:sldMk cId="2365755871" sldId="259"/>
        </pc:sldMkLst>
        <pc:spChg chg="mod">
          <ac:chgData name="dlwpgml0223@gmail.com" userId="a4009166d773ec14" providerId="LiveId" clId="{9AD2B829-53BD-4C7D-8BD5-71C62B4F8D18}" dt="2023-08-22T06:53:55.146" v="205" actId="20577"/>
          <ac:spMkLst>
            <pc:docMk/>
            <pc:sldMk cId="2365755871" sldId="259"/>
            <ac:spMk id="3" creationId="{638FEDA2-1069-F410-9ED5-B15867FC8273}"/>
          </ac:spMkLst>
        </pc:spChg>
      </pc:sldChg>
      <pc:sldChg chg="modSp mod">
        <pc:chgData name="dlwpgml0223@gmail.com" userId="a4009166d773ec14" providerId="LiveId" clId="{9AD2B829-53BD-4C7D-8BD5-71C62B4F8D18}" dt="2023-08-22T05:48:05.479" v="162" actId="27636"/>
        <pc:sldMkLst>
          <pc:docMk/>
          <pc:sldMk cId="1363697564" sldId="260"/>
        </pc:sldMkLst>
        <pc:spChg chg="mod">
          <ac:chgData name="dlwpgml0223@gmail.com" userId="a4009166d773ec14" providerId="LiveId" clId="{9AD2B829-53BD-4C7D-8BD5-71C62B4F8D18}" dt="2023-08-22T05:48:05.479" v="162" actId="27636"/>
          <ac:spMkLst>
            <pc:docMk/>
            <pc:sldMk cId="1363697564" sldId="260"/>
            <ac:spMk id="3" creationId="{9659582D-C85E-1833-3BC6-26CC444CFD1F}"/>
          </ac:spMkLst>
        </pc:spChg>
      </pc:sldChg>
      <pc:sldChg chg="modSp mod">
        <pc:chgData name="dlwpgml0223@gmail.com" userId="a4009166d773ec14" providerId="LiveId" clId="{9AD2B829-53BD-4C7D-8BD5-71C62B4F8D18}" dt="2023-08-22T05:45:15.468" v="160" actId="27636"/>
        <pc:sldMkLst>
          <pc:docMk/>
          <pc:sldMk cId="185440696" sldId="261"/>
        </pc:sldMkLst>
        <pc:spChg chg="mod">
          <ac:chgData name="dlwpgml0223@gmail.com" userId="a4009166d773ec14" providerId="LiveId" clId="{9AD2B829-53BD-4C7D-8BD5-71C62B4F8D18}" dt="2023-08-22T05:45:15.468" v="160" actId="27636"/>
          <ac:spMkLst>
            <pc:docMk/>
            <pc:sldMk cId="185440696" sldId="261"/>
            <ac:spMk id="3" creationId="{306F10EB-9F8B-CD4B-C9A6-7C8CA9285575}"/>
          </ac:spMkLst>
        </pc:spChg>
        <pc:graphicFrameChg chg="mod modGraphic">
          <ac:chgData name="dlwpgml0223@gmail.com" userId="a4009166d773ec14" providerId="LiveId" clId="{9AD2B829-53BD-4C7D-8BD5-71C62B4F8D18}" dt="2023-08-22T05:45:13.855" v="158" actId="1076"/>
          <ac:graphicFrameMkLst>
            <pc:docMk/>
            <pc:sldMk cId="185440696" sldId="261"/>
            <ac:graphicFrameMk id="4" creationId="{23225B6A-3F43-4222-7B7D-33E62FE14EFB}"/>
          </ac:graphicFrameMkLst>
        </pc:graphicFrameChg>
      </pc:sldChg>
      <pc:sldChg chg="modSp mod">
        <pc:chgData name="dlwpgml0223@gmail.com" userId="a4009166d773ec14" providerId="LiveId" clId="{9AD2B829-53BD-4C7D-8BD5-71C62B4F8D18}" dt="2023-08-22T04:56:46.012" v="6" actId="1076"/>
        <pc:sldMkLst>
          <pc:docMk/>
          <pc:sldMk cId="393620005" sldId="262"/>
        </pc:sldMkLst>
        <pc:spChg chg="mod">
          <ac:chgData name="dlwpgml0223@gmail.com" userId="a4009166d773ec14" providerId="LiveId" clId="{9AD2B829-53BD-4C7D-8BD5-71C62B4F8D18}" dt="2023-08-22T04:56:46.012" v="6" actId="1076"/>
          <ac:spMkLst>
            <pc:docMk/>
            <pc:sldMk cId="393620005" sldId="262"/>
            <ac:spMk id="7" creationId="{CD807F51-8F76-42A7-6AA4-7004A1EC022F}"/>
          </ac:spMkLst>
        </pc:spChg>
      </pc:sldChg>
      <pc:sldChg chg="addSp delSp modSp mod">
        <pc:chgData name="dlwpgml0223@gmail.com" userId="a4009166d773ec14" providerId="LiveId" clId="{9AD2B829-53BD-4C7D-8BD5-71C62B4F8D18}" dt="2023-08-22T05:51:55.872" v="189" actId="1076"/>
        <pc:sldMkLst>
          <pc:docMk/>
          <pc:sldMk cId="2675450686" sldId="263"/>
        </pc:sldMkLst>
        <pc:spChg chg="add mod">
          <ac:chgData name="dlwpgml0223@gmail.com" userId="a4009166d773ec14" providerId="LiveId" clId="{9AD2B829-53BD-4C7D-8BD5-71C62B4F8D18}" dt="2023-08-22T05:51:30.209" v="180" actId="1076"/>
          <ac:spMkLst>
            <pc:docMk/>
            <pc:sldMk cId="2675450686" sldId="263"/>
            <ac:spMk id="3" creationId="{6F15B81E-A236-63C3-F1A4-9DE5E4F971E5}"/>
          </ac:spMkLst>
        </pc:spChg>
        <pc:spChg chg="add mod">
          <ac:chgData name="dlwpgml0223@gmail.com" userId="a4009166d773ec14" providerId="LiveId" clId="{9AD2B829-53BD-4C7D-8BD5-71C62B4F8D18}" dt="2023-08-22T05:51:55.872" v="189" actId="1076"/>
          <ac:spMkLst>
            <pc:docMk/>
            <pc:sldMk cId="2675450686" sldId="263"/>
            <ac:spMk id="4" creationId="{D6512E67-0F6A-CC12-B2DB-4C4C63EE762B}"/>
          </ac:spMkLst>
        </pc:spChg>
        <pc:picChg chg="mod">
          <ac:chgData name="dlwpgml0223@gmail.com" userId="a4009166d773ec14" providerId="LiveId" clId="{9AD2B829-53BD-4C7D-8BD5-71C62B4F8D18}" dt="2023-08-22T05:50:06.952" v="165" actId="1076"/>
          <ac:picMkLst>
            <pc:docMk/>
            <pc:sldMk cId="2675450686" sldId="263"/>
            <ac:picMk id="5" creationId="{7FD67359-A15D-92BC-2F7B-B4564C833212}"/>
          </ac:picMkLst>
        </pc:picChg>
        <pc:picChg chg="del">
          <ac:chgData name="dlwpgml0223@gmail.com" userId="a4009166d773ec14" providerId="LiveId" clId="{9AD2B829-53BD-4C7D-8BD5-71C62B4F8D18}" dt="2023-08-22T05:49:59.703" v="163" actId="478"/>
          <ac:picMkLst>
            <pc:docMk/>
            <pc:sldMk cId="2675450686" sldId="263"/>
            <ac:picMk id="7" creationId="{239468D5-93B9-61DA-C02F-A554B0BE6A9B}"/>
          </ac:picMkLst>
        </pc:picChg>
      </pc:sldChg>
      <pc:sldChg chg="addSp delSp modSp mod">
        <pc:chgData name="dlwpgml0223@gmail.com" userId="a4009166d773ec14" providerId="LiveId" clId="{9AD2B829-53BD-4C7D-8BD5-71C62B4F8D18}" dt="2023-08-22T05:52:03.353" v="191" actId="1076"/>
        <pc:sldMkLst>
          <pc:docMk/>
          <pc:sldMk cId="1114309789" sldId="265"/>
        </pc:sldMkLst>
        <pc:spChg chg="add mod">
          <ac:chgData name="dlwpgml0223@gmail.com" userId="a4009166d773ec14" providerId="LiveId" clId="{9AD2B829-53BD-4C7D-8BD5-71C62B4F8D18}" dt="2023-08-22T05:51:34.808" v="182" actId="1076"/>
          <ac:spMkLst>
            <pc:docMk/>
            <pc:sldMk cId="1114309789" sldId="265"/>
            <ac:spMk id="3" creationId="{097DBE1B-9941-A9C8-297B-5118FC293D04}"/>
          </ac:spMkLst>
        </pc:spChg>
        <pc:spChg chg="add del mod">
          <ac:chgData name="dlwpgml0223@gmail.com" userId="a4009166d773ec14" providerId="LiveId" clId="{9AD2B829-53BD-4C7D-8BD5-71C62B4F8D18}" dt="2023-08-22T05:51:38.746" v="184" actId="478"/>
          <ac:spMkLst>
            <pc:docMk/>
            <pc:sldMk cId="1114309789" sldId="265"/>
            <ac:spMk id="4" creationId="{4CF79333-25A0-B2F5-B35A-333519ED092F}"/>
          </ac:spMkLst>
        </pc:spChg>
        <pc:spChg chg="add mod">
          <ac:chgData name="dlwpgml0223@gmail.com" userId="a4009166d773ec14" providerId="LiveId" clId="{9AD2B829-53BD-4C7D-8BD5-71C62B4F8D18}" dt="2023-08-22T05:52:03.353" v="191" actId="1076"/>
          <ac:spMkLst>
            <pc:docMk/>
            <pc:sldMk cId="1114309789" sldId="265"/>
            <ac:spMk id="5" creationId="{69A256F3-80C8-FBDD-68B4-AA578317CD13}"/>
          </ac:spMkLst>
        </pc:spChg>
        <pc:picChg chg="mod">
          <ac:chgData name="dlwpgml0223@gmail.com" userId="a4009166d773ec14" providerId="LiveId" clId="{9AD2B829-53BD-4C7D-8BD5-71C62B4F8D18}" dt="2023-08-22T05:51:22.448" v="178"/>
          <ac:picMkLst>
            <pc:docMk/>
            <pc:sldMk cId="1114309789" sldId="265"/>
            <ac:picMk id="9" creationId="{4819E6B1-A5DE-369C-9889-871C6EFBAC27}"/>
          </ac:picMkLst>
        </pc:picChg>
        <pc:picChg chg="del">
          <ac:chgData name="dlwpgml0223@gmail.com" userId="a4009166d773ec14" providerId="LiveId" clId="{9AD2B829-53BD-4C7D-8BD5-71C62B4F8D18}" dt="2023-08-22T05:50:24.135" v="166" actId="478"/>
          <ac:picMkLst>
            <pc:docMk/>
            <pc:sldMk cId="1114309789" sldId="265"/>
            <ac:picMk id="11" creationId="{FBB2B4EC-D22A-822D-9837-DA981C7BDA9E}"/>
          </ac:picMkLst>
        </pc:picChg>
      </pc:sldChg>
      <pc:sldChg chg="addSp delSp modSp mod">
        <pc:chgData name="dlwpgml0223@gmail.com" userId="a4009166d773ec14" providerId="LiveId" clId="{9AD2B829-53BD-4C7D-8BD5-71C62B4F8D18}" dt="2023-08-22T05:52:09.480" v="195" actId="1076"/>
        <pc:sldMkLst>
          <pc:docMk/>
          <pc:sldMk cId="3373085348" sldId="266"/>
        </pc:sldMkLst>
        <pc:spChg chg="add mod">
          <ac:chgData name="dlwpgml0223@gmail.com" userId="a4009166d773ec14" providerId="LiveId" clId="{9AD2B829-53BD-4C7D-8BD5-71C62B4F8D18}" dt="2023-08-22T05:51:42.136" v="186" actId="1076"/>
          <ac:spMkLst>
            <pc:docMk/>
            <pc:sldMk cId="3373085348" sldId="266"/>
            <ac:spMk id="3" creationId="{0E9D4648-038B-3AE9-CC1D-6E60A045A24B}"/>
          </ac:spMkLst>
        </pc:spChg>
        <pc:spChg chg="add mod">
          <ac:chgData name="dlwpgml0223@gmail.com" userId="a4009166d773ec14" providerId="LiveId" clId="{9AD2B829-53BD-4C7D-8BD5-71C62B4F8D18}" dt="2023-08-22T05:52:09.480" v="195" actId="1076"/>
          <ac:spMkLst>
            <pc:docMk/>
            <pc:sldMk cId="3373085348" sldId="266"/>
            <ac:spMk id="4" creationId="{B58388E2-4A95-02C3-C7DD-EDDC0DCD5709}"/>
          </ac:spMkLst>
        </pc:spChg>
        <pc:picChg chg="mod">
          <ac:chgData name="dlwpgml0223@gmail.com" userId="a4009166d773ec14" providerId="LiveId" clId="{9AD2B829-53BD-4C7D-8BD5-71C62B4F8D18}" dt="2023-08-22T05:52:06.424" v="194" actId="1076"/>
          <ac:picMkLst>
            <pc:docMk/>
            <pc:sldMk cId="3373085348" sldId="266"/>
            <ac:picMk id="11" creationId="{A362559E-D4B3-FE06-90AB-B9B9587B844F}"/>
          </ac:picMkLst>
        </pc:picChg>
        <pc:picChg chg="del">
          <ac:chgData name="dlwpgml0223@gmail.com" userId="a4009166d773ec14" providerId="LiveId" clId="{9AD2B829-53BD-4C7D-8BD5-71C62B4F8D18}" dt="2023-08-22T05:50:46.605" v="170" actId="478"/>
          <ac:picMkLst>
            <pc:docMk/>
            <pc:sldMk cId="3373085348" sldId="266"/>
            <ac:picMk id="13" creationId="{98AE9D31-24C5-F8F3-6A3A-7AC433305FC6}"/>
          </ac:picMkLst>
        </pc:picChg>
      </pc:sldChg>
    </pc:docChg>
  </pc:docChgLst>
  <pc:docChgLst>
    <pc:chgData name="JH L" userId="4ad5247b35452345" providerId="LiveId" clId="{E45A542F-3588-4AB3-8FFE-5F9CEAC6CFE4}"/>
    <pc:docChg chg="undo redo custSel addSld delSld modSld">
      <pc:chgData name="JH L" userId="4ad5247b35452345" providerId="LiveId" clId="{E45A542F-3588-4AB3-8FFE-5F9CEAC6CFE4}" dt="2023-08-21T16:10:57.410" v="4091" actId="1076"/>
      <pc:docMkLst>
        <pc:docMk/>
      </pc:docMkLst>
      <pc:sldChg chg="modSp mod">
        <pc:chgData name="JH L" userId="4ad5247b35452345" providerId="LiveId" clId="{E45A542F-3588-4AB3-8FFE-5F9CEAC6CFE4}" dt="2023-08-20T13:31:19.834" v="2270" actId="255"/>
        <pc:sldMkLst>
          <pc:docMk/>
          <pc:sldMk cId="2202653952" sldId="257"/>
        </pc:sldMkLst>
        <pc:spChg chg="mod">
          <ac:chgData name="JH L" userId="4ad5247b35452345" providerId="LiveId" clId="{E45A542F-3588-4AB3-8FFE-5F9CEAC6CFE4}" dt="2023-08-20T13:31:15.924" v="2269" actId="255"/>
          <ac:spMkLst>
            <pc:docMk/>
            <pc:sldMk cId="2202653952" sldId="257"/>
            <ac:spMk id="4" creationId="{C9DA6BEF-64FE-8BE5-B27B-AFE9397D47EE}"/>
          </ac:spMkLst>
        </pc:spChg>
        <pc:spChg chg="mod">
          <ac:chgData name="JH L" userId="4ad5247b35452345" providerId="LiveId" clId="{E45A542F-3588-4AB3-8FFE-5F9CEAC6CFE4}" dt="2023-08-20T13:31:19.834" v="2270" actId="255"/>
          <ac:spMkLst>
            <pc:docMk/>
            <pc:sldMk cId="2202653952" sldId="257"/>
            <ac:spMk id="5" creationId="{CC764B93-2DA1-F39B-CE74-B971796EB4F8}"/>
          </ac:spMkLst>
        </pc:spChg>
      </pc:sldChg>
      <pc:sldChg chg="addSp delSp modSp mod">
        <pc:chgData name="JH L" userId="4ad5247b35452345" providerId="LiveId" clId="{E45A542F-3588-4AB3-8FFE-5F9CEAC6CFE4}" dt="2023-08-21T15:08:32.373" v="3883" actId="1076"/>
        <pc:sldMkLst>
          <pc:docMk/>
          <pc:sldMk cId="3905900669" sldId="258"/>
        </pc:sldMkLst>
        <pc:spChg chg="mod">
          <ac:chgData name="JH L" userId="4ad5247b35452345" providerId="LiveId" clId="{E45A542F-3588-4AB3-8FFE-5F9CEAC6CFE4}" dt="2023-08-20T13:20:30.556" v="1818" actId="255"/>
          <ac:spMkLst>
            <pc:docMk/>
            <pc:sldMk cId="3905900669" sldId="258"/>
            <ac:spMk id="2" creationId="{EB58EC43-4C3F-0C86-9AE9-22A870147BCB}"/>
          </ac:spMkLst>
        </pc:spChg>
        <pc:spChg chg="mod">
          <ac:chgData name="JH L" userId="4ad5247b35452345" providerId="LiveId" clId="{E45A542F-3588-4AB3-8FFE-5F9CEAC6CFE4}" dt="2023-08-21T15:04:07.282" v="3845" actId="113"/>
          <ac:spMkLst>
            <pc:docMk/>
            <pc:sldMk cId="3905900669" sldId="258"/>
            <ac:spMk id="3" creationId="{9042ACCB-3A32-CDCC-5E49-62F2129E4BE0}"/>
          </ac:spMkLst>
        </pc:spChg>
        <pc:spChg chg="add mod">
          <ac:chgData name="JH L" userId="4ad5247b35452345" providerId="LiveId" clId="{E45A542F-3588-4AB3-8FFE-5F9CEAC6CFE4}" dt="2023-08-21T15:03:52.678" v="3836" actId="1076"/>
          <ac:spMkLst>
            <pc:docMk/>
            <pc:sldMk cId="3905900669" sldId="258"/>
            <ac:spMk id="5" creationId="{050D4E09-80FD-7FE7-F44B-F2EBD9FAE3C4}"/>
          </ac:spMkLst>
        </pc:spChg>
        <pc:spChg chg="add del mod">
          <ac:chgData name="JH L" userId="4ad5247b35452345" providerId="LiveId" clId="{E45A542F-3588-4AB3-8FFE-5F9CEAC6CFE4}" dt="2023-08-21T15:01:51.130" v="3803" actId="478"/>
          <ac:spMkLst>
            <pc:docMk/>
            <pc:sldMk cId="3905900669" sldId="258"/>
            <ac:spMk id="6" creationId="{DBA8E268-C358-98A3-B597-613F99D7EE2D}"/>
          </ac:spMkLst>
        </pc:spChg>
        <pc:spChg chg="add mod">
          <ac:chgData name="JH L" userId="4ad5247b35452345" providerId="LiveId" clId="{E45A542F-3588-4AB3-8FFE-5F9CEAC6CFE4}" dt="2023-08-21T15:03:52.678" v="3836" actId="1076"/>
          <ac:spMkLst>
            <pc:docMk/>
            <pc:sldMk cId="3905900669" sldId="258"/>
            <ac:spMk id="7" creationId="{3492FDF8-7C8C-324F-D454-823EDC02874F}"/>
          </ac:spMkLst>
        </pc:spChg>
        <pc:spChg chg="add mod">
          <ac:chgData name="JH L" userId="4ad5247b35452345" providerId="LiveId" clId="{E45A542F-3588-4AB3-8FFE-5F9CEAC6CFE4}" dt="2023-08-21T15:06:26" v="3875" actId="255"/>
          <ac:spMkLst>
            <pc:docMk/>
            <pc:sldMk cId="3905900669" sldId="258"/>
            <ac:spMk id="13" creationId="{1E3F9A72-2D30-6344-2339-13BEAA78FC4D}"/>
          </ac:spMkLst>
        </pc:spChg>
        <pc:picChg chg="add mod">
          <ac:chgData name="JH L" userId="4ad5247b35452345" providerId="LiveId" clId="{E45A542F-3588-4AB3-8FFE-5F9CEAC6CFE4}" dt="2023-08-21T15:08:32.373" v="3883" actId="1076"/>
          <ac:picMkLst>
            <pc:docMk/>
            <pc:sldMk cId="3905900669" sldId="258"/>
            <ac:picMk id="1026" creationId="{A575560F-51F6-DC06-7E1B-2193BCC62B6F}"/>
          </ac:picMkLst>
        </pc:picChg>
        <pc:inkChg chg="add del">
          <ac:chgData name="JH L" userId="4ad5247b35452345" providerId="LiveId" clId="{E45A542F-3588-4AB3-8FFE-5F9CEAC6CFE4}" dt="2023-08-21T15:01:09.569" v="3796" actId="9405"/>
          <ac:inkMkLst>
            <pc:docMk/>
            <pc:sldMk cId="3905900669" sldId="258"/>
            <ac:inkMk id="4" creationId="{1E12F320-44B6-C447-4E51-2CD427FD4B4A}"/>
          </ac:inkMkLst>
        </pc:inkChg>
        <pc:cxnChg chg="add mod">
          <ac:chgData name="JH L" userId="4ad5247b35452345" providerId="LiveId" clId="{E45A542F-3588-4AB3-8FFE-5F9CEAC6CFE4}" dt="2023-08-21T15:03:52.678" v="3836" actId="1076"/>
          <ac:cxnSpMkLst>
            <pc:docMk/>
            <pc:sldMk cId="3905900669" sldId="258"/>
            <ac:cxnSpMk id="9" creationId="{2FC6B1A6-61C8-E29F-0EC0-76D1DE227451}"/>
          </ac:cxnSpMkLst>
        </pc:cxnChg>
        <pc:cxnChg chg="add mod">
          <ac:chgData name="JH L" userId="4ad5247b35452345" providerId="LiveId" clId="{E45A542F-3588-4AB3-8FFE-5F9CEAC6CFE4}" dt="2023-08-21T15:05:25.775" v="3848" actId="208"/>
          <ac:cxnSpMkLst>
            <pc:docMk/>
            <pc:sldMk cId="3905900669" sldId="258"/>
            <ac:cxnSpMk id="12" creationId="{1B31A34D-6CCA-45E3-3959-19344C2C5BB3}"/>
          </ac:cxnSpMkLst>
        </pc:cxnChg>
        <pc:cxnChg chg="add del mod">
          <ac:chgData name="JH L" userId="4ad5247b35452345" providerId="LiveId" clId="{E45A542F-3588-4AB3-8FFE-5F9CEAC6CFE4}" dt="2023-08-21T15:08:26.702" v="3882" actId="478"/>
          <ac:cxnSpMkLst>
            <pc:docMk/>
            <pc:sldMk cId="3905900669" sldId="258"/>
            <ac:cxnSpMk id="15" creationId="{62DF1F7F-32E8-471F-D36F-5D6F590D537C}"/>
          </ac:cxnSpMkLst>
        </pc:cxnChg>
      </pc:sldChg>
      <pc:sldChg chg="addSp delSp modSp new mod">
        <pc:chgData name="JH L" userId="4ad5247b35452345" providerId="LiveId" clId="{E45A542F-3588-4AB3-8FFE-5F9CEAC6CFE4}" dt="2023-08-21T14:55:20.118" v="3768" actId="478"/>
        <pc:sldMkLst>
          <pc:docMk/>
          <pc:sldMk cId="2365755871" sldId="259"/>
        </pc:sldMkLst>
        <pc:spChg chg="mod">
          <ac:chgData name="JH L" userId="4ad5247b35452345" providerId="LiveId" clId="{E45A542F-3588-4AB3-8FFE-5F9CEAC6CFE4}" dt="2023-08-20T13:20:25.843" v="1817" actId="255"/>
          <ac:spMkLst>
            <pc:docMk/>
            <pc:sldMk cId="2365755871" sldId="259"/>
            <ac:spMk id="2" creationId="{CE068C66-6468-3638-D441-2D4561A8BC62}"/>
          </ac:spMkLst>
        </pc:spChg>
        <pc:spChg chg="mod">
          <ac:chgData name="JH L" userId="4ad5247b35452345" providerId="LiveId" clId="{E45A542F-3588-4AB3-8FFE-5F9CEAC6CFE4}" dt="2023-08-20T13:28:26.638" v="2136" actId="113"/>
          <ac:spMkLst>
            <pc:docMk/>
            <pc:sldMk cId="2365755871" sldId="259"/>
            <ac:spMk id="3" creationId="{638FEDA2-1069-F410-9ED5-B15867FC8273}"/>
          </ac:spMkLst>
        </pc:spChg>
        <pc:spChg chg="add mod">
          <ac:chgData name="JH L" userId="4ad5247b35452345" providerId="LiveId" clId="{E45A542F-3588-4AB3-8FFE-5F9CEAC6CFE4}" dt="2023-08-20T12:34:18.239" v="670"/>
          <ac:spMkLst>
            <pc:docMk/>
            <pc:sldMk cId="2365755871" sldId="259"/>
            <ac:spMk id="4" creationId="{5CFDA604-722E-0384-9257-D778F4DA16F6}"/>
          </ac:spMkLst>
        </pc:spChg>
        <pc:spChg chg="add mod">
          <ac:chgData name="JH L" userId="4ad5247b35452345" providerId="LiveId" clId="{E45A542F-3588-4AB3-8FFE-5F9CEAC6CFE4}" dt="2023-08-20T12:34:27.206" v="678"/>
          <ac:spMkLst>
            <pc:docMk/>
            <pc:sldMk cId="2365755871" sldId="259"/>
            <ac:spMk id="5" creationId="{5CFDA604-722E-0384-9257-D778F4DA16F6}"/>
          </ac:spMkLst>
        </pc:spChg>
        <pc:spChg chg="add mod">
          <ac:chgData name="JH L" userId="4ad5247b35452345" providerId="LiveId" clId="{E45A542F-3588-4AB3-8FFE-5F9CEAC6CFE4}" dt="2023-08-20T12:34:32.055" v="687"/>
          <ac:spMkLst>
            <pc:docMk/>
            <pc:sldMk cId="2365755871" sldId="259"/>
            <ac:spMk id="6" creationId="{5CFDA604-722E-0384-9257-D778F4DA16F6}"/>
          </ac:spMkLst>
        </pc:spChg>
        <pc:spChg chg="add mod">
          <ac:chgData name="JH L" userId="4ad5247b35452345" providerId="LiveId" clId="{E45A542F-3588-4AB3-8FFE-5F9CEAC6CFE4}" dt="2023-08-20T12:34:40.108" v="689"/>
          <ac:spMkLst>
            <pc:docMk/>
            <pc:sldMk cId="2365755871" sldId="259"/>
            <ac:spMk id="7" creationId="{5CFDA604-722E-0384-9257-D778F4DA16F6}"/>
          </ac:spMkLst>
        </pc:spChg>
        <pc:spChg chg="add mod">
          <ac:chgData name="JH L" userId="4ad5247b35452345" providerId="LiveId" clId="{E45A542F-3588-4AB3-8FFE-5F9CEAC6CFE4}" dt="2023-08-20T12:34:43.371" v="691"/>
          <ac:spMkLst>
            <pc:docMk/>
            <pc:sldMk cId="2365755871" sldId="259"/>
            <ac:spMk id="8" creationId="{5CFDA604-722E-0384-9257-D778F4DA16F6}"/>
          </ac:spMkLst>
        </pc:spChg>
        <pc:spChg chg="add mod">
          <ac:chgData name="JH L" userId="4ad5247b35452345" providerId="LiveId" clId="{E45A542F-3588-4AB3-8FFE-5F9CEAC6CFE4}" dt="2023-08-20T13:22:23.689" v="1900" actId="1076"/>
          <ac:spMkLst>
            <pc:docMk/>
            <pc:sldMk cId="2365755871" sldId="259"/>
            <ac:spMk id="9" creationId="{4BA23F30-4512-91DF-BB16-DBAE36DAD879}"/>
          </ac:spMkLst>
        </pc:spChg>
        <pc:spChg chg="add del mod">
          <ac:chgData name="JH L" userId="4ad5247b35452345" providerId="LiveId" clId="{E45A542F-3588-4AB3-8FFE-5F9CEAC6CFE4}" dt="2023-08-20T12:47:47.502" v="839" actId="767"/>
          <ac:spMkLst>
            <pc:docMk/>
            <pc:sldMk cId="2365755871" sldId="259"/>
            <ac:spMk id="10" creationId="{6AE67ED9-417D-6345-745A-597045FE2E1B}"/>
          </ac:spMkLst>
        </pc:spChg>
        <pc:picChg chg="add mod">
          <ac:chgData name="JH L" userId="4ad5247b35452345" providerId="LiveId" clId="{E45A542F-3588-4AB3-8FFE-5F9CEAC6CFE4}" dt="2023-08-20T13:22:39.131" v="1905" actId="1076"/>
          <ac:picMkLst>
            <pc:docMk/>
            <pc:sldMk cId="2365755871" sldId="259"/>
            <ac:picMk id="2050" creationId="{A6BF3EF2-312E-3C60-7182-91035B3445A4}"/>
          </ac:picMkLst>
        </pc:picChg>
        <pc:picChg chg="add del mod">
          <ac:chgData name="JH L" userId="4ad5247b35452345" providerId="LiveId" clId="{E45A542F-3588-4AB3-8FFE-5F9CEAC6CFE4}" dt="2023-08-21T14:55:20.118" v="3768" actId="478"/>
          <ac:picMkLst>
            <pc:docMk/>
            <pc:sldMk cId="2365755871" sldId="259"/>
            <ac:picMk id="2052" creationId="{28F299BF-747B-A4D2-FD41-5F82804865B7}"/>
          </ac:picMkLst>
        </pc:picChg>
      </pc:sldChg>
      <pc:sldChg chg="addSp delSp modSp new mod">
        <pc:chgData name="JH L" userId="4ad5247b35452345" providerId="LiveId" clId="{E45A542F-3588-4AB3-8FFE-5F9CEAC6CFE4}" dt="2023-08-20T13:30:08.106" v="2255" actId="20577"/>
        <pc:sldMkLst>
          <pc:docMk/>
          <pc:sldMk cId="1363697564" sldId="260"/>
        </pc:sldMkLst>
        <pc:spChg chg="del mod">
          <ac:chgData name="JH L" userId="4ad5247b35452345" providerId="LiveId" clId="{E45A542F-3588-4AB3-8FFE-5F9CEAC6CFE4}" dt="2023-08-20T13:29:20.041" v="2139" actId="478"/>
          <ac:spMkLst>
            <pc:docMk/>
            <pc:sldMk cId="1363697564" sldId="260"/>
            <ac:spMk id="2" creationId="{84C277BE-502C-153D-737C-A638D82A3D72}"/>
          </ac:spMkLst>
        </pc:spChg>
        <pc:spChg chg="mod">
          <ac:chgData name="JH L" userId="4ad5247b35452345" providerId="LiveId" clId="{E45A542F-3588-4AB3-8FFE-5F9CEAC6CFE4}" dt="2023-08-20T13:30:08.106" v="2255" actId="20577"/>
          <ac:spMkLst>
            <pc:docMk/>
            <pc:sldMk cId="1363697564" sldId="260"/>
            <ac:spMk id="3" creationId="{9659582D-C85E-1833-3BC6-26CC444CFD1F}"/>
          </ac:spMkLst>
        </pc:spChg>
        <pc:spChg chg="add del mod">
          <ac:chgData name="JH L" userId="4ad5247b35452345" providerId="LiveId" clId="{E45A542F-3588-4AB3-8FFE-5F9CEAC6CFE4}" dt="2023-08-20T13:29:24.034" v="2141" actId="478"/>
          <ac:spMkLst>
            <pc:docMk/>
            <pc:sldMk cId="1363697564" sldId="260"/>
            <ac:spMk id="5" creationId="{BCEE49CC-EA90-A9B0-9B55-8BF464A7205B}"/>
          </ac:spMkLst>
        </pc:spChg>
        <pc:spChg chg="add mod">
          <ac:chgData name="JH L" userId="4ad5247b35452345" providerId="LiveId" clId="{E45A542F-3588-4AB3-8FFE-5F9CEAC6CFE4}" dt="2023-08-20T13:29:20.801" v="2140"/>
          <ac:spMkLst>
            <pc:docMk/>
            <pc:sldMk cId="1363697564" sldId="260"/>
            <ac:spMk id="6" creationId="{1E5673B0-A882-4553-B22A-9375D33F23F9}"/>
          </ac:spMkLst>
        </pc:spChg>
      </pc:sldChg>
      <pc:sldChg chg="addSp delSp modSp new mod">
        <pc:chgData name="JH L" userId="4ad5247b35452345" providerId="LiveId" clId="{E45A542F-3588-4AB3-8FFE-5F9CEAC6CFE4}" dt="2023-08-20T14:00:00.061" v="3561" actId="20577"/>
        <pc:sldMkLst>
          <pc:docMk/>
          <pc:sldMk cId="185440696" sldId="261"/>
        </pc:sldMkLst>
        <pc:spChg chg="mod">
          <ac:chgData name="JH L" userId="4ad5247b35452345" providerId="LiveId" clId="{E45A542F-3588-4AB3-8FFE-5F9CEAC6CFE4}" dt="2023-08-20T13:39:22.343" v="2785" actId="20577"/>
          <ac:spMkLst>
            <pc:docMk/>
            <pc:sldMk cId="185440696" sldId="261"/>
            <ac:spMk id="2" creationId="{A837D62C-EAB6-10CA-BF03-2E5F6B8EF2F1}"/>
          </ac:spMkLst>
        </pc:spChg>
        <pc:spChg chg="mod">
          <ac:chgData name="JH L" userId="4ad5247b35452345" providerId="LiveId" clId="{E45A542F-3588-4AB3-8FFE-5F9CEAC6CFE4}" dt="2023-08-20T14:00:00.061" v="3561" actId="20577"/>
          <ac:spMkLst>
            <pc:docMk/>
            <pc:sldMk cId="185440696" sldId="261"/>
            <ac:spMk id="3" creationId="{306F10EB-9F8B-CD4B-C9A6-7C8CA9285575}"/>
          </ac:spMkLst>
        </pc:spChg>
        <pc:spChg chg="add del">
          <ac:chgData name="JH L" userId="4ad5247b35452345" providerId="LiveId" clId="{E45A542F-3588-4AB3-8FFE-5F9CEAC6CFE4}" dt="2023-08-20T13:52:18.237" v="3343" actId="22"/>
          <ac:spMkLst>
            <pc:docMk/>
            <pc:sldMk cId="185440696" sldId="261"/>
            <ac:spMk id="9" creationId="{A07978F4-7BAB-6DF1-952C-B22239BB152B}"/>
          </ac:spMkLst>
        </pc:spChg>
        <pc:graphicFrameChg chg="add mod modGraphic">
          <ac:chgData name="JH L" userId="4ad5247b35452345" providerId="LiveId" clId="{E45A542F-3588-4AB3-8FFE-5F9CEAC6CFE4}" dt="2023-08-20T13:42:11.443" v="2875" actId="1076"/>
          <ac:graphicFrameMkLst>
            <pc:docMk/>
            <pc:sldMk cId="185440696" sldId="261"/>
            <ac:graphicFrameMk id="4" creationId="{23225B6A-3F43-4222-7B7D-33E62FE14EFB}"/>
          </ac:graphicFrameMkLst>
        </pc:graphicFrameChg>
        <pc:picChg chg="add mod">
          <ac:chgData name="JH L" userId="4ad5247b35452345" providerId="LiveId" clId="{E45A542F-3588-4AB3-8FFE-5F9CEAC6CFE4}" dt="2023-08-20T13:41:16.272" v="2867" actId="1076"/>
          <ac:picMkLst>
            <pc:docMk/>
            <pc:sldMk cId="185440696" sldId="261"/>
            <ac:picMk id="3074" creationId="{E2CE3B1C-FE9A-1200-AEB7-ED32DA8ACC2E}"/>
          </ac:picMkLst>
        </pc:picChg>
        <pc:cxnChg chg="add del mod">
          <ac:chgData name="JH L" userId="4ad5247b35452345" providerId="LiveId" clId="{E45A542F-3588-4AB3-8FFE-5F9CEAC6CFE4}" dt="2023-08-20T13:52:19.716" v="3344" actId="478"/>
          <ac:cxnSpMkLst>
            <pc:docMk/>
            <pc:sldMk cId="185440696" sldId="261"/>
            <ac:cxnSpMk id="6" creationId="{7C803A30-829C-BF89-194F-711D908EC9E0}"/>
          </ac:cxnSpMkLst>
        </pc:cxnChg>
      </pc:sldChg>
      <pc:sldChg chg="addSp delSp modSp new mod">
        <pc:chgData name="JH L" userId="4ad5247b35452345" providerId="LiveId" clId="{E45A542F-3588-4AB3-8FFE-5F9CEAC6CFE4}" dt="2023-08-21T15:29:32.189" v="3919" actId="20577"/>
        <pc:sldMkLst>
          <pc:docMk/>
          <pc:sldMk cId="393620005" sldId="262"/>
        </pc:sldMkLst>
        <pc:spChg chg="mod">
          <ac:chgData name="JH L" userId="4ad5247b35452345" providerId="LiveId" clId="{E45A542F-3588-4AB3-8FFE-5F9CEAC6CFE4}" dt="2023-08-20T13:48:04.445" v="3273" actId="255"/>
          <ac:spMkLst>
            <pc:docMk/>
            <pc:sldMk cId="393620005" sldId="262"/>
            <ac:spMk id="2" creationId="{1E054CCE-FD75-84BE-2D7E-1F6172C1A5E9}"/>
          </ac:spMkLst>
        </pc:spChg>
        <pc:spChg chg="del">
          <ac:chgData name="JH L" userId="4ad5247b35452345" providerId="LiveId" clId="{E45A542F-3588-4AB3-8FFE-5F9CEAC6CFE4}" dt="2023-08-20T13:47:44.510" v="3270"/>
          <ac:spMkLst>
            <pc:docMk/>
            <pc:sldMk cId="393620005" sldId="262"/>
            <ac:spMk id="3" creationId="{C141C320-E1E4-20AF-1558-4275F043010D}"/>
          </ac:spMkLst>
        </pc:spChg>
        <pc:spChg chg="add mod">
          <ac:chgData name="JH L" userId="4ad5247b35452345" providerId="LiveId" clId="{E45A542F-3588-4AB3-8FFE-5F9CEAC6CFE4}" dt="2023-08-20T13:50:43.950" v="3338" actId="1076"/>
          <ac:spMkLst>
            <pc:docMk/>
            <pc:sldMk cId="393620005" sldId="262"/>
            <ac:spMk id="6" creationId="{4ABE245A-BD82-0458-9F8C-854789AE147A}"/>
          </ac:spMkLst>
        </pc:spChg>
        <pc:spChg chg="add mod">
          <ac:chgData name="JH L" userId="4ad5247b35452345" providerId="LiveId" clId="{E45A542F-3588-4AB3-8FFE-5F9CEAC6CFE4}" dt="2023-08-20T13:50:46.565" v="3339" actId="1076"/>
          <ac:spMkLst>
            <pc:docMk/>
            <pc:sldMk cId="393620005" sldId="262"/>
            <ac:spMk id="7" creationId="{CD807F51-8F76-42A7-6AA4-7004A1EC022F}"/>
          </ac:spMkLst>
        </pc:spChg>
        <pc:spChg chg="add del mod">
          <ac:chgData name="JH L" userId="4ad5247b35452345" providerId="LiveId" clId="{E45A542F-3588-4AB3-8FFE-5F9CEAC6CFE4}" dt="2023-08-20T13:57:20.141" v="3384" actId="478"/>
          <ac:spMkLst>
            <pc:docMk/>
            <pc:sldMk cId="393620005" sldId="262"/>
            <ac:spMk id="8" creationId="{D8B89247-A1F3-78A2-B02B-0312A4848B86}"/>
          </ac:spMkLst>
        </pc:spChg>
        <pc:spChg chg="add mod">
          <ac:chgData name="JH L" userId="4ad5247b35452345" providerId="LiveId" clId="{E45A542F-3588-4AB3-8FFE-5F9CEAC6CFE4}" dt="2023-08-21T15:29:32.189" v="3919" actId="20577"/>
          <ac:spMkLst>
            <pc:docMk/>
            <pc:sldMk cId="393620005" sldId="262"/>
            <ac:spMk id="13" creationId="{74A327F3-46CF-5DF5-C822-F7402ADCEF52}"/>
          </ac:spMkLst>
        </pc:spChg>
        <pc:spChg chg="add mod">
          <ac:chgData name="JH L" userId="4ad5247b35452345" providerId="LiveId" clId="{E45A542F-3588-4AB3-8FFE-5F9CEAC6CFE4}" dt="2023-08-21T15:28:17.957" v="3901" actId="20577"/>
          <ac:spMkLst>
            <pc:docMk/>
            <pc:sldMk cId="393620005" sldId="262"/>
            <ac:spMk id="14" creationId="{419CCFDB-0EC9-7346-089C-58A8BC15B40C}"/>
          </ac:spMkLst>
        </pc:spChg>
        <pc:spChg chg="add mod">
          <ac:chgData name="JH L" userId="4ad5247b35452345" providerId="LiveId" clId="{E45A542F-3588-4AB3-8FFE-5F9CEAC6CFE4}" dt="2023-08-21T15:29:27.926" v="3916" actId="20577"/>
          <ac:spMkLst>
            <pc:docMk/>
            <pc:sldMk cId="393620005" sldId="262"/>
            <ac:spMk id="15" creationId="{98CEF2F6-5EB7-7EA4-44CE-FE3D819F5D05}"/>
          </ac:spMkLst>
        </pc:spChg>
        <pc:spChg chg="add del mod">
          <ac:chgData name="JH L" userId="4ad5247b35452345" providerId="LiveId" clId="{E45A542F-3588-4AB3-8FFE-5F9CEAC6CFE4}" dt="2023-08-20T13:59:10.216" v="3428" actId="767"/>
          <ac:spMkLst>
            <pc:docMk/>
            <pc:sldMk cId="393620005" sldId="262"/>
            <ac:spMk id="16" creationId="{E6F89410-003B-DF3C-B84A-BAC889EC1E69}"/>
          </ac:spMkLst>
        </pc:spChg>
        <pc:spChg chg="add del mod">
          <ac:chgData name="JH L" userId="4ad5247b35452345" providerId="LiveId" clId="{E45A542F-3588-4AB3-8FFE-5F9CEAC6CFE4}" dt="2023-08-20T14:01:53.007" v="3714" actId="478"/>
          <ac:spMkLst>
            <pc:docMk/>
            <pc:sldMk cId="393620005" sldId="262"/>
            <ac:spMk id="18" creationId="{E74EA0B4-F093-4916-2660-41BA7D19F466}"/>
          </ac:spMkLst>
        </pc:spChg>
        <pc:spChg chg="add del">
          <ac:chgData name="JH L" userId="4ad5247b35452345" providerId="LiveId" clId="{E45A542F-3588-4AB3-8FFE-5F9CEAC6CFE4}" dt="2023-08-20T14:02:09.199" v="3716" actId="11529"/>
          <ac:spMkLst>
            <pc:docMk/>
            <pc:sldMk cId="393620005" sldId="262"/>
            <ac:spMk id="19" creationId="{C723C589-E2AE-1D3A-042D-9F5F3AD21ED0}"/>
          </ac:spMkLst>
        </pc:spChg>
        <pc:spChg chg="add del mod">
          <ac:chgData name="JH L" userId="4ad5247b35452345" providerId="LiveId" clId="{E45A542F-3588-4AB3-8FFE-5F9CEAC6CFE4}" dt="2023-08-20T14:02:44.061" v="3726" actId="11529"/>
          <ac:spMkLst>
            <pc:docMk/>
            <pc:sldMk cId="393620005" sldId="262"/>
            <ac:spMk id="20" creationId="{6A1DCB99-109B-4B13-4448-3E58A90D07AA}"/>
          </ac:spMkLst>
        </pc:spChg>
        <pc:spChg chg="add del mod">
          <ac:chgData name="JH L" userId="4ad5247b35452345" providerId="LiveId" clId="{E45A542F-3588-4AB3-8FFE-5F9CEAC6CFE4}" dt="2023-08-20T14:02:50.709" v="3730" actId="11529"/>
          <ac:spMkLst>
            <pc:docMk/>
            <pc:sldMk cId="393620005" sldId="262"/>
            <ac:spMk id="21" creationId="{943F5D84-281A-EB4B-0AD4-AE3C66DED6AD}"/>
          </ac:spMkLst>
        </pc:spChg>
        <pc:spChg chg="add mod">
          <ac:chgData name="JH L" userId="4ad5247b35452345" providerId="LiveId" clId="{E45A542F-3588-4AB3-8FFE-5F9CEAC6CFE4}" dt="2023-08-20T14:03:44.882" v="3762" actId="20577"/>
          <ac:spMkLst>
            <pc:docMk/>
            <pc:sldMk cId="393620005" sldId="262"/>
            <ac:spMk id="26" creationId="{75E711BC-C118-2F05-E506-1073732C786A}"/>
          </ac:spMkLst>
        </pc:spChg>
        <pc:picChg chg="add del mod ord">
          <ac:chgData name="JH L" userId="4ad5247b35452345" providerId="LiveId" clId="{E45A542F-3588-4AB3-8FFE-5F9CEAC6CFE4}" dt="2023-08-20T14:02:42.206" v="3722" actId="166"/>
          <ac:picMkLst>
            <pc:docMk/>
            <pc:sldMk cId="393620005" sldId="262"/>
            <ac:picMk id="5" creationId="{543A19F7-3E5D-13EF-AA40-664303265C36}"/>
          </ac:picMkLst>
        </pc:picChg>
        <pc:cxnChg chg="add mod">
          <ac:chgData name="JH L" userId="4ad5247b35452345" providerId="LiveId" clId="{E45A542F-3588-4AB3-8FFE-5F9CEAC6CFE4}" dt="2023-08-20T13:57:41.242" v="3392" actId="1076"/>
          <ac:cxnSpMkLst>
            <pc:docMk/>
            <pc:sldMk cId="393620005" sldId="262"/>
            <ac:cxnSpMk id="10" creationId="{39F44127-1218-4788-5B50-E0A6BBB6576A}"/>
          </ac:cxnSpMkLst>
        </pc:cxnChg>
        <pc:cxnChg chg="add mod">
          <ac:chgData name="JH L" userId="4ad5247b35452345" providerId="LiveId" clId="{E45A542F-3588-4AB3-8FFE-5F9CEAC6CFE4}" dt="2023-08-20T13:57:44.656" v="3393" actId="1076"/>
          <ac:cxnSpMkLst>
            <pc:docMk/>
            <pc:sldMk cId="393620005" sldId="262"/>
            <ac:cxnSpMk id="11" creationId="{ECB50A52-1BCD-5C2D-BC6D-9327F758D38F}"/>
          </ac:cxnSpMkLst>
        </pc:cxnChg>
        <pc:cxnChg chg="add mod">
          <ac:chgData name="JH L" userId="4ad5247b35452345" providerId="LiveId" clId="{E45A542F-3588-4AB3-8FFE-5F9CEAC6CFE4}" dt="2023-08-20T13:57:31.075" v="3389" actId="1076"/>
          <ac:cxnSpMkLst>
            <pc:docMk/>
            <pc:sldMk cId="393620005" sldId="262"/>
            <ac:cxnSpMk id="12" creationId="{FF112B39-F347-9093-1241-CBB071CC6752}"/>
          </ac:cxnSpMkLst>
        </pc:cxnChg>
        <pc:cxnChg chg="add del mod">
          <ac:chgData name="JH L" userId="4ad5247b35452345" providerId="LiveId" clId="{E45A542F-3588-4AB3-8FFE-5F9CEAC6CFE4}" dt="2023-08-20T14:02:57.558" v="3732" actId="11529"/>
          <ac:cxnSpMkLst>
            <pc:docMk/>
            <pc:sldMk cId="393620005" sldId="262"/>
            <ac:cxnSpMk id="23" creationId="{84ED42E4-E225-0FCC-E430-B56B96726542}"/>
          </ac:cxnSpMkLst>
        </pc:cxnChg>
        <pc:cxnChg chg="add del mod">
          <ac:chgData name="JH L" userId="4ad5247b35452345" providerId="LiveId" clId="{E45A542F-3588-4AB3-8FFE-5F9CEAC6CFE4}" dt="2023-08-20T14:03:02.951" v="3734" actId="11529"/>
          <ac:cxnSpMkLst>
            <pc:docMk/>
            <pc:sldMk cId="393620005" sldId="262"/>
            <ac:cxnSpMk id="25" creationId="{C2785475-F1BA-DE4F-D9CF-75E5FAB226F3}"/>
          </ac:cxnSpMkLst>
        </pc:cxnChg>
      </pc:sldChg>
      <pc:sldChg chg="addSp delSp modSp new mod">
        <pc:chgData name="JH L" userId="4ad5247b35452345" providerId="LiveId" clId="{E45A542F-3588-4AB3-8FFE-5F9CEAC6CFE4}" dt="2023-08-21T16:04:42.595" v="4018" actId="1076"/>
        <pc:sldMkLst>
          <pc:docMk/>
          <pc:sldMk cId="2675450686" sldId="263"/>
        </pc:sldMkLst>
        <pc:spChg chg="mod">
          <ac:chgData name="JH L" userId="4ad5247b35452345" providerId="LiveId" clId="{E45A542F-3588-4AB3-8FFE-5F9CEAC6CFE4}" dt="2023-08-21T16:01:23.991" v="3942" actId="255"/>
          <ac:spMkLst>
            <pc:docMk/>
            <pc:sldMk cId="2675450686" sldId="263"/>
            <ac:spMk id="2" creationId="{181133E9-67A7-FC9E-C7E5-94020FB08DFF}"/>
          </ac:spMkLst>
        </pc:spChg>
        <pc:spChg chg="del mod">
          <ac:chgData name="JH L" userId="4ad5247b35452345" providerId="LiveId" clId="{E45A542F-3588-4AB3-8FFE-5F9CEAC6CFE4}" dt="2023-08-21T16:01:28.816" v="3944"/>
          <ac:spMkLst>
            <pc:docMk/>
            <pc:sldMk cId="2675450686" sldId="263"/>
            <ac:spMk id="3" creationId="{FF828A2F-B813-54B7-3E11-4298A668F530}"/>
          </ac:spMkLst>
        </pc:spChg>
        <pc:spChg chg="add mod">
          <ac:chgData name="JH L" userId="4ad5247b35452345" providerId="LiveId" clId="{E45A542F-3588-4AB3-8FFE-5F9CEAC6CFE4}" dt="2023-08-21T16:03:32.711" v="3976" actId="767"/>
          <ac:spMkLst>
            <pc:docMk/>
            <pc:sldMk cId="2675450686" sldId="263"/>
            <ac:spMk id="8" creationId="{AFD97F60-C54F-AB65-0AF7-4086F0F0AC31}"/>
          </ac:spMkLst>
        </pc:spChg>
        <pc:spChg chg="add del mod">
          <ac:chgData name="JH L" userId="4ad5247b35452345" providerId="LiveId" clId="{E45A542F-3588-4AB3-8FFE-5F9CEAC6CFE4}" dt="2023-08-21T16:04:36.621" v="4016" actId="478"/>
          <ac:spMkLst>
            <pc:docMk/>
            <pc:sldMk cId="2675450686" sldId="263"/>
            <ac:spMk id="9" creationId="{EB638A12-1D0F-E5F6-CA56-58F07A77843D}"/>
          </ac:spMkLst>
        </pc:spChg>
        <pc:spChg chg="add del mod">
          <ac:chgData name="JH L" userId="4ad5247b35452345" providerId="LiveId" clId="{E45A542F-3588-4AB3-8FFE-5F9CEAC6CFE4}" dt="2023-08-21T16:04:35.224" v="4015" actId="478"/>
          <ac:spMkLst>
            <pc:docMk/>
            <pc:sldMk cId="2675450686" sldId="263"/>
            <ac:spMk id="10" creationId="{2B522311-A414-2B98-1194-C863F204563E}"/>
          </ac:spMkLst>
        </pc:spChg>
        <pc:picChg chg="add mod">
          <ac:chgData name="JH L" userId="4ad5247b35452345" providerId="LiveId" clId="{E45A542F-3588-4AB3-8FFE-5F9CEAC6CFE4}" dt="2023-08-21T16:04:40.310" v="4017" actId="1076"/>
          <ac:picMkLst>
            <pc:docMk/>
            <pc:sldMk cId="2675450686" sldId="263"/>
            <ac:picMk id="5" creationId="{7FD67359-A15D-92BC-2F7B-B4564C833212}"/>
          </ac:picMkLst>
        </pc:picChg>
        <pc:picChg chg="add mod">
          <ac:chgData name="JH L" userId="4ad5247b35452345" providerId="LiveId" clId="{E45A542F-3588-4AB3-8FFE-5F9CEAC6CFE4}" dt="2023-08-21T16:04:42.595" v="4018" actId="1076"/>
          <ac:picMkLst>
            <pc:docMk/>
            <pc:sldMk cId="2675450686" sldId="263"/>
            <ac:picMk id="7" creationId="{239468D5-93B9-61DA-C02F-A554B0BE6A9B}"/>
          </ac:picMkLst>
        </pc:picChg>
      </pc:sldChg>
      <pc:sldChg chg="new del">
        <pc:chgData name="JH L" userId="4ad5247b35452345" providerId="LiveId" clId="{E45A542F-3588-4AB3-8FFE-5F9CEAC6CFE4}" dt="2023-08-21T16:04:52.975" v="4021" actId="47"/>
        <pc:sldMkLst>
          <pc:docMk/>
          <pc:sldMk cId="1347212054" sldId="264"/>
        </pc:sldMkLst>
      </pc:sldChg>
      <pc:sldChg chg="addSp delSp modSp add mod">
        <pc:chgData name="JH L" userId="4ad5247b35452345" providerId="LiveId" clId="{E45A542F-3588-4AB3-8FFE-5F9CEAC6CFE4}" dt="2023-08-21T16:09:51.728" v="4082" actId="14100"/>
        <pc:sldMkLst>
          <pc:docMk/>
          <pc:sldMk cId="1114309789" sldId="265"/>
        </pc:sldMkLst>
        <pc:spChg chg="mod">
          <ac:chgData name="JH L" userId="4ad5247b35452345" providerId="LiveId" clId="{E45A542F-3588-4AB3-8FFE-5F9CEAC6CFE4}" dt="2023-08-21T16:04:59.249" v="4027" actId="20577"/>
          <ac:spMkLst>
            <pc:docMk/>
            <pc:sldMk cId="1114309789" sldId="265"/>
            <ac:spMk id="2" creationId="{181133E9-67A7-FC9E-C7E5-94020FB08DFF}"/>
          </ac:spMkLst>
        </pc:spChg>
        <pc:spChg chg="add del mod">
          <ac:chgData name="JH L" userId="4ad5247b35452345" providerId="LiveId" clId="{E45A542F-3588-4AB3-8FFE-5F9CEAC6CFE4}" dt="2023-08-21T16:05:08.998" v="4029"/>
          <ac:spMkLst>
            <pc:docMk/>
            <pc:sldMk cId="1114309789" sldId="265"/>
            <ac:spMk id="4" creationId="{B0B5A58B-DA47-12DA-7336-C81E6AD0CA86}"/>
          </ac:spMkLst>
        </pc:spChg>
        <pc:picChg chg="del">
          <ac:chgData name="JH L" userId="4ad5247b35452345" providerId="LiveId" clId="{E45A542F-3588-4AB3-8FFE-5F9CEAC6CFE4}" dt="2023-08-21T16:05:02.397" v="4028" actId="478"/>
          <ac:picMkLst>
            <pc:docMk/>
            <pc:sldMk cId="1114309789" sldId="265"/>
            <ac:picMk id="5" creationId="{7FD67359-A15D-92BC-2F7B-B4564C833212}"/>
          </ac:picMkLst>
        </pc:picChg>
        <pc:picChg chg="del">
          <ac:chgData name="JH L" userId="4ad5247b35452345" providerId="LiveId" clId="{E45A542F-3588-4AB3-8FFE-5F9CEAC6CFE4}" dt="2023-08-21T16:05:55.989" v="4040" actId="478"/>
          <ac:picMkLst>
            <pc:docMk/>
            <pc:sldMk cId="1114309789" sldId="265"/>
            <ac:picMk id="7" creationId="{239468D5-93B9-61DA-C02F-A554B0BE6A9B}"/>
          </ac:picMkLst>
        </pc:picChg>
        <pc:picChg chg="add mod">
          <ac:chgData name="JH L" userId="4ad5247b35452345" providerId="LiveId" clId="{E45A542F-3588-4AB3-8FFE-5F9CEAC6CFE4}" dt="2023-08-21T16:09:51.728" v="4082" actId="14100"/>
          <ac:picMkLst>
            <pc:docMk/>
            <pc:sldMk cId="1114309789" sldId="265"/>
            <ac:picMk id="9" creationId="{4819E6B1-A5DE-369C-9889-871C6EFBAC27}"/>
          </ac:picMkLst>
        </pc:picChg>
        <pc:picChg chg="add mod">
          <ac:chgData name="JH L" userId="4ad5247b35452345" providerId="LiveId" clId="{E45A542F-3588-4AB3-8FFE-5F9CEAC6CFE4}" dt="2023-08-21T16:05:58.905" v="4041" actId="1076"/>
          <ac:picMkLst>
            <pc:docMk/>
            <pc:sldMk cId="1114309789" sldId="265"/>
            <ac:picMk id="11" creationId="{FBB2B4EC-D22A-822D-9837-DA981C7BDA9E}"/>
          </ac:picMkLst>
        </pc:picChg>
      </pc:sldChg>
      <pc:sldChg chg="addSp delSp modSp add mod">
        <pc:chgData name="JH L" userId="4ad5247b35452345" providerId="LiveId" clId="{E45A542F-3588-4AB3-8FFE-5F9CEAC6CFE4}" dt="2023-08-21T16:10:57.410" v="4091" actId="1076"/>
        <pc:sldMkLst>
          <pc:docMk/>
          <pc:sldMk cId="3373085348" sldId="266"/>
        </pc:sldMkLst>
        <pc:spChg chg="mod">
          <ac:chgData name="JH L" userId="4ad5247b35452345" providerId="LiveId" clId="{E45A542F-3588-4AB3-8FFE-5F9CEAC6CFE4}" dt="2023-08-21T16:06:14.062" v="4060" actId="20577"/>
          <ac:spMkLst>
            <pc:docMk/>
            <pc:sldMk cId="3373085348" sldId="266"/>
            <ac:spMk id="2" creationId="{181133E9-67A7-FC9E-C7E5-94020FB08DFF}"/>
          </ac:spMkLst>
        </pc:spChg>
        <pc:spChg chg="add del mod">
          <ac:chgData name="JH L" userId="4ad5247b35452345" providerId="LiveId" clId="{E45A542F-3588-4AB3-8FFE-5F9CEAC6CFE4}" dt="2023-08-21T16:08:35.186" v="4073" actId="478"/>
          <ac:spMkLst>
            <pc:docMk/>
            <pc:sldMk cId="3373085348" sldId="266"/>
            <ac:spMk id="9" creationId="{460B4F4F-8C3C-89FE-47D7-750E7B2BE877}"/>
          </ac:spMkLst>
        </pc:spChg>
        <pc:picChg chg="add del mod">
          <ac:chgData name="JH L" userId="4ad5247b35452345" providerId="LiveId" clId="{E45A542F-3588-4AB3-8FFE-5F9CEAC6CFE4}" dt="2023-08-21T16:08:36.305" v="4074" actId="478"/>
          <ac:picMkLst>
            <pc:docMk/>
            <pc:sldMk cId="3373085348" sldId="266"/>
            <ac:picMk id="4" creationId="{8E32215C-9554-8779-F09D-1CBF9664B97B}"/>
          </ac:picMkLst>
        </pc:picChg>
        <pc:picChg chg="del">
          <ac:chgData name="JH L" userId="4ad5247b35452345" providerId="LiveId" clId="{E45A542F-3588-4AB3-8FFE-5F9CEAC6CFE4}" dt="2023-08-21T16:06:45.500" v="4070" actId="478"/>
          <ac:picMkLst>
            <pc:docMk/>
            <pc:sldMk cId="3373085348" sldId="266"/>
            <ac:picMk id="5" creationId="{7FD67359-A15D-92BC-2F7B-B4564C833212}"/>
          </ac:picMkLst>
        </pc:picChg>
        <pc:picChg chg="del">
          <ac:chgData name="JH L" userId="4ad5247b35452345" providerId="LiveId" clId="{E45A542F-3588-4AB3-8FFE-5F9CEAC6CFE4}" dt="2023-08-21T16:10:26.272" v="4085" actId="478"/>
          <ac:picMkLst>
            <pc:docMk/>
            <pc:sldMk cId="3373085348" sldId="266"/>
            <ac:picMk id="7" creationId="{239468D5-93B9-61DA-C02F-A554B0BE6A9B}"/>
          </ac:picMkLst>
        </pc:picChg>
        <pc:picChg chg="add mod">
          <ac:chgData name="JH L" userId="4ad5247b35452345" providerId="LiveId" clId="{E45A542F-3588-4AB3-8FFE-5F9CEAC6CFE4}" dt="2023-08-21T16:10:56.226" v="4090" actId="1076"/>
          <ac:picMkLst>
            <pc:docMk/>
            <pc:sldMk cId="3373085348" sldId="266"/>
            <ac:picMk id="11" creationId="{A362559E-D4B3-FE06-90AB-B9B9587B844F}"/>
          </ac:picMkLst>
        </pc:picChg>
        <pc:picChg chg="add mod">
          <ac:chgData name="JH L" userId="4ad5247b35452345" providerId="LiveId" clId="{E45A542F-3588-4AB3-8FFE-5F9CEAC6CFE4}" dt="2023-08-21T16:10:57.410" v="4091" actId="1076"/>
          <ac:picMkLst>
            <pc:docMk/>
            <pc:sldMk cId="3373085348" sldId="266"/>
            <ac:picMk id="13" creationId="{98AE9D31-24C5-F8F3-6A3A-7AC433305F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40B6F-1BE2-7C09-30C9-EB4B2DE12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F34277-1E6F-F61A-0086-AB8BE4EAB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2401B-26CA-CEF0-D471-4F75F9CB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77F-9DA5-48CC-B3DA-A8F1AE0D2FF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F6186-DDDD-1C34-C409-AB74B875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66F35-8F54-81B3-F716-9981AE71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FFF6-3422-40A0-AC31-77C8C6C99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4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478D9-44DF-4C90-E3B1-0F016EDA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AA4EC-0BBA-49EE-8ABD-DB332C0BE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16275-6037-A03E-C942-CDE3BB5A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77F-9DA5-48CC-B3DA-A8F1AE0D2FF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CD0C0-7847-E4C6-7306-EA989822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E3EF2-4F45-D357-F938-22D8A356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FFF6-3422-40A0-AC31-77C8C6C99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6D3345-C4E3-BF31-9B10-3365E22F3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24722-4B50-4319-451F-1A8FF5701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E3595-3C19-804B-26DF-F7056D3C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77F-9DA5-48CC-B3DA-A8F1AE0D2FF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E976B-9B43-27C7-B6D2-EF87733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1FA3A-3B7C-206F-A065-128D1134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FFF6-3422-40A0-AC31-77C8C6C99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1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4F6F6-0C58-56D1-2A44-9E979C63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8FE3F-08ED-B034-4229-A42F7885C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59A35-1948-8FF4-D597-01457900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77F-9DA5-48CC-B3DA-A8F1AE0D2FF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24714-28FD-E82F-E6DC-1B82EED6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46C48-F1BB-9C2D-D659-E13BD5A2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FFF6-3422-40A0-AC31-77C8C6C99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6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A9B89-07D9-69FE-DB54-88CF9D24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03261-0B04-D0E0-04F1-D8B06B7B0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41C4F-7347-A7E3-6B71-F9105CA2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77F-9DA5-48CC-B3DA-A8F1AE0D2FF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76FC3-156F-AF12-7F4A-92178198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4C18F-A396-C75A-D2F8-A2B85CE8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FFF6-3422-40A0-AC31-77C8C6C99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2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04DB6-6E10-627B-B228-671DBDAF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4C82A-EC18-4B37-41DB-56633AD47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BF765B-FF43-435D-6461-B3E8F9A26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0034E-1D3F-4DFC-72EA-58E0D1C1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77F-9DA5-48CC-B3DA-A8F1AE0D2FF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6A5A81-1619-EA24-259D-71901829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946A9-6FF2-5080-4567-6751C533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FFF6-3422-40A0-AC31-77C8C6C99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6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BCDCB-7FD7-B5A5-9BD8-9839C822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A255B-4BE4-E022-3A0B-1825CC183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526D57-5758-894B-D662-7EF6CE0EE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4E953-CA86-5939-9E42-48FEBDB2D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124890-21FE-4B33-6653-0C690E3C1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9A1DF5-5785-1CB1-44CF-45756CC0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77F-9DA5-48CC-B3DA-A8F1AE0D2FF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028353-4605-F96D-8E59-5D3E3B1C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7E665E-36B9-D00F-AA81-D7E1CD5D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FFF6-3422-40A0-AC31-77C8C6C99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2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72FBC-D62D-8199-777E-C73C1649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F65191-5B48-93D7-CD57-8310808E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77F-9DA5-48CC-B3DA-A8F1AE0D2FF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572457-908B-EA25-F914-C6EA865C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32EC0D-53A5-A148-EBDC-CAECE948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FFF6-3422-40A0-AC31-77C8C6C99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3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1887A7-C569-4420-2927-C03B3450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77F-9DA5-48CC-B3DA-A8F1AE0D2FF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ED183B-FE59-FB0E-36BF-84B38C6E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FA78F0-1242-11D9-4D7C-FA65BB6B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FFF6-3422-40A0-AC31-77C8C6C99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2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0B58-940C-5197-DB0E-01C28405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6426F-E36F-C896-D982-0F94504F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B0E12C-929D-7D72-D7A9-3DE71FBCA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CE593-9389-6825-6411-C018BF88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77F-9DA5-48CC-B3DA-A8F1AE0D2FF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777E01-F9EF-84F3-26C2-7541A022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AA64F-1614-B674-DE3E-936DBF26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FFF6-3422-40A0-AC31-77C8C6C99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2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0A9D9-6A5B-E86B-A0CB-20FB60A4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287382-7302-5CB7-C2A9-F67879E11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1B8B8A-252F-4EDD-B3D6-DADFAAA64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CD1CC-63A8-D36B-2AD8-94121663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77F-9DA5-48CC-B3DA-A8F1AE0D2FF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ACA9B-56F3-9FCE-E5D5-1BC511EA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389A6-B8D5-6264-BA66-D5495FB2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FFF6-3422-40A0-AC31-77C8C6C99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8919A5-6593-AA94-7061-4F2EC06B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5FB06-E844-35D3-FC3C-AE704F4C7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233F2-51EA-DA70-8D1C-6982CD9C2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677F-9DA5-48CC-B3DA-A8F1AE0D2FF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FD63F-F38E-9659-8DA8-F2A8403A0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E7E5C-4DBC-FD57-497F-6893904F4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8FFF6-3422-40A0-AC31-77C8C6C99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8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DCECD-C85C-9F48-E527-5ED3EC111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세미나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B795B1-BA92-7404-7144-316AD3C73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2019305050 </a:t>
            </a:r>
            <a:r>
              <a:rPr lang="ko-KR" altLang="en-US" dirty="0"/>
              <a:t>이제희</a:t>
            </a:r>
          </a:p>
        </p:txBody>
      </p:sp>
    </p:spTree>
    <p:extLst>
      <p:ext uri="{BB962C8B-B14F-4D97-AF65-F5344CB8AC3E}">
        <p14:creationId xmlns:p14="http://schemas.microsoft.com/office/powerpoint/2010/main" val="357521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33E9-67A7-FC9E-C7E5-94020FB0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q-learning</a:t>
            </a:r>
            <a:endParaRPr lang="ko-KR" alt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97F60-C54F-AB65-0AF7-4086F0F0AC31}"/>
              </a:ext>
            </a:extLst>
          </p:cNvPr>
          <p:cNvSpPr txBox="1"/>
          <p:nvPr/>
        </p:nvSpPr>
        <p:spPr>
          <a:xfrm>
            <a:off x="8217408" y="-46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A362559E-D4B3-FE06-90AB-B9B9587B844F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9000" y="1845000"/>
            <a:ext cx="9244800" cy="316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9D4648-038B-3AE9-CC1D-6E60A045A24B}"/>
              </a:ext>
            </a:extLst>
          </p:cNvPr>
          <p:cNvSpPr txBox="1"/>
          <p:nvPr/>
        </p:nvSpPr>
        <p:spPr>
          <a:xfrm>
            <a:off x="1642882" y="1721889"/>
            <a:ext cx="932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step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388E2-4A95-02C3-C7DD-EDDC0DCD5709}"/>
              </a:ext>
            </a:extLst>
          </p:cNvPr>
          <p:cNvSpPr txBox="1"/>
          <p:nvPr/>
        </p:nvSpPr>
        <p:spPr>
          <a:xfrm>
            <a:off x="10974421" y="4889889"/>
            <a:ext cx="75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episode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7308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DA6BEF-64FE-8BE5-B27B-AFE9397D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C764B93-2DA1-F39B-CE74-B971796E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500" dirty="0"/>
          </a:p>
          <a:p>
            <a:pPr marL="514350" indent="-514350">
              <a:buAutoNum type="arabicPeriod"/>
            </a:pPr>
            <a:r>
              <a:rPr lang="ko-KR" altLang="en-US" sz="2500" dirty="0"/>
              <a:t>몬테카를로 예측</a:t>
            </a: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514350" indent="-514350">
              <a:buAutoNum type="arabicPeriod"/>
            </a:pPr>
            <a:r>
              <a:rPr lang="ko-KR" altLang="en-US" sz="2500" dirty="0"/>
              <a:t>시간차 예측</a:t>
            </a: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514350" indent="-514350">
              <a:buAutoNum type="arabicPeriod"/>
            </a:pPr>
            <a:r>
              <a:rPr lang="ko-KR" altLang="en-US" sz="2500" dirty="0"/>
              <a:t>성능 비교</a:t>
            </a: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65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EC43-4C3F-0C86-9AE9-22A87014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몬테카를로 예측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42ACCB-3A32-CDCC-5E49-62F2129E4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실제 경험을 통해 참 가치함수의 값을 추정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에피소드 단위로 가치함수를 업데이트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-&gt; sampling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ko-KR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1" dirty="0"/>
              </a:p>
              <a:p>
                <a:pPr marL="0" indent="0" algn="ctr">
                  <a:buNone/>
                </a:pPr>
                <a:r>
                  <a:rPr lang="en-US" altLang="ko-KR" sz="2000" dirty="0"/>
                  <a:t>						</a:t>
                </a:r>
                <a:r>
                  <a:rPr lang="ko-KR" altLang="en-US" sz="1500" dirty="0"/>
                  <a:t>𝛼</a:t>
                </a:r>
                <a:r>
                  <a:rPr lang="en-US" altLang="ko-KR" sz="1500" dirty="0"/>
                  <a:t> : step size (0 ~ 1)</a:t>
                </a:r>
                <a:endParaRPr lang="ko-KR" altLang="en-US" sz="15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42ACCB-3A32-CDCC-5E49-62F2129E4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638" b="-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onte Carlo integration - Wikipedia">
            <a:extLst>
              <a:ext uri="{FF2B5EF4-FFF2-40B4-BE49-F238E27FC236}">
                <a16:creationId xmlns:a16="http://schemas.microsoft.com/office/drawing/2014/main" id="{A575560F-51F6-DC06-7E1B-2193BCC6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296" y="899160"/>
            <a:ext cx="2604798" cy="252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050D4E09-80FD-7FE7-F44B-F2EBD9FAE3C4}"/>
              </a:ext>
            </a:extLst>
          </p:cNvPr>
          <p:cNvSpPr>
            <a:spLocks/>
          </p:cNvSpPr>
          <p:nvPr/>
        </p:nvSpPr>
        <p:spPr>
          <a:xfrm>
            <a:off x="3932696" y="4001294"/>
            <a:ext cx="824400" cy="82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V(s)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492FDF8-7C8C-324F-D454-823EDC02874F}"/>
              </a:ext>
            </a:extLst>
          </p:cNvPr>
          <p:cNvSpPr>
            <a:spLocks/>
          </p:cNvSpPr>
          <p:nvPr/>
        </p:nvSpPr>
        <p:spPr>
          <a:xfrm>
            <a:off x="6827464" y="4001294"/>
            <a:ext cx="824400" cy="82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G(s)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C6B1A6-61C8-E29F-0EC0-76D1DE227451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4757096" y="4413494"/>
            <a:ext cx="2070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31A34D-6CCA-45E3-3959-19344C2C5BB3}"/>
              </a:ext>
            </a:extLst>
          </p:cNvPr>
          <p:cNvCxnSpPr/>
          <p:nvPr/>
        </p:nvCxnSpPr>
        <p:spPr>
          <a:xfrm>
            <a:off x="4757096" y="4825694"/>
            <a:ext cx="7658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3F9A72-2D30-6344-2339-13BEAA78FC4D}"/>
                  </a:ext>
                </a:extLst>
              </p:cNvPr>
              <p:cNvSpPr txBox="1"/>
              <p:nvPr/>
            </p:nvSpPr>
            <p:spPr>
              <a:xfrm>
                <a:off x="4498848" y="4925569"/>
                <a:ext cx="143865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300" dirty="0"/>
                  <a:t>(G(s) - V(s))</a:t>
                </a:r>
                <a:endParaRPr lang="ko-KR" altLang="en-US" sz="13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3F9A72-2D30-6344-2339-13BEAA78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848" y="4925569"/>
                <a:ext cx="1438656" cy="292388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90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68C66-6468-3638-D441-2D4561A8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30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시간차 예측</a:t>
            </a:r>
            <a:r>
              <a:rPr lang="en-US" altLang="ko-KR" sz="3000" dirty="0"/>
              <a:t>(SARSA, q-learning)</a:t>
            </a:r>
            <a:endParaRPr lang="ko-KR" alt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8FEDA2-1069-F410-9ED5-B15867FC8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0238"/>
                <a:ext cx="10515600" cy="536966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ko-KR" sz="2400" dirty="0"/>
                  <a:t>Time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step </a:t>
                </a:r>
                <a:r>
                  <a:rPr lang="ko-KR" altLang="en-US" sz="2400" dirty="0"/>
                  <a:t>단위로 가치함수를 업데이트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2400" dirty="0">
                    <a:sym typeface="Wingdings" panose="05000000000000000000" pitchFamily="2" charset="2"/>
                  </a:rPr>
                  <a:t> </a:t>
                </a:r>
                <a:r>
                  <a:rPr lang="en-US" altLang="ko-KR" sz="2400" dirty="0"/>
                  <a:t>SARSA</a:t>
                </a:r>
              </a:p>
              <a:p>
                <a:pPr marL="0" indent="0">
                  <a:buNone/>
                </a:pPr>
                <a:r>
                  <a:rPr lang="el-GR" altLang="ko-KR" sz="2000" b="0" i="0" dirty="0">
                    <a:effectLst/>
                    <a:latin typeface="Open Sans" panose="020B0606030504020204" pitchFamily="34" charset="0"/>
                  </a:rPr>
                  <a:t>ε</a:t>
                </a:r>
                <a:r>
                  <a:rPr lang="en-US" altLang="ko-KR" sz="2000" dirty="0">
                    <a:latin typeface="Open Sans" panose="020B0606030504020204" pitchFamily="34" charset="0"/>
                  </a:rPr>
                  <a:t> – greedy </a:t>
                </a:r>
                <a:r>
                  <a:rPr lang="ko-KR" altLang="en-US" sz="2000" dirty="0">
                    <a:latin typeface="Open Sans" panose="020B0606030504020204" pitchFamily="34" charset="0"/>
                  </a:rPr>
                  <a:t>정책에 따라 행동을 선택</a:t>
                </a:r>
                <a:endParaRPr lang="en-US" altLang="ko-KR" sz="2000" dirty="0"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altLang="ko-KR" sz="2000" dirty="0"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200" b="1" dirty="0"/>
              </a:p>
              <a:p>
                <a:pPr marL="0" indent="0">
                  <a:buNone/>
                </a:pPr>
                <a:endParaRPr lang="en-US" altLang="ko-KR" sz="2200" b="1" dirty="0"/>
              </a:p>
              <a:p>
                <a:pPr marL="0" indent="0">
                  <a:buNone/>
                </a:pPr>
                <a:r>
                  <a:rPr lang="en-US" altLang="ko-KR" sz="2000" dirty="0"/>
                  <a:t>-&gt; </a:t>
                </a:r>
                <a:r>
                  <a:rPr lang="ko-KR" altLang="en-US" sz="2000" dirty="0"/>
                  <a:t>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/>
                  <a:t>에서</a:t>
                </a:r>
                <a:r>
                  <a:rPr lang="en-US" altLang="ko-KR" sz="2000" dirty="0"/>
                  <a:t> </a:t>
                </a:r>
                <a:r>
                  <a:rPr lang="el-GR" altLang="ko-KR" sz="2000" dirty="0">
                    <a:latin typeface="Open Sans" panose="020B0606030504020204" pitchFamily="34" charset="0"/>
                  </a:rPr>
                  <a:t>ε</a:t>
                </a:r>
                <a:r>
                  <a:rPr lang="en-US" altLang="ko-KR" sz="2000" dirty="0">
                    <a:latin typeface="Open Sans" panose="020B0606030504020204" pitchFamily="34" charset="0"/>
                  </a:rPr>
                  <a:t> – greedy </a:t>
                </a:r>
                <a:r>
                  <a:rPr lang="ko-KR" altLang="en-US" sz="2000" dirty="0">
                    <a:latin typeface="Open Sans" panose="020B0606030504020204" pitchFamily="34" charset="0"/>
                  </a:rPr>
                  <a:t>정책에 따라 행동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/>
                  <a:t>선택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-&gt; </a:t>
                </a:r>
                <a:r>
                  <a:rPr lang="ko-KR" altLang="en-US" sz="2000" dirty="0"/>
                  <a:t>보상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2000" dirty="0"/>
                  <a:t>가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나오고 다음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2000" dirty="0"/>
                  <a:t>으로 바뀜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-&gt; </a:t>
                </a:r>
                <a:r>
                  <a:rPr lang="ko-KR" altLang="en-US" sz="2000" dirty="0"/>
                  <a:t>정책에 따라 행</a:t>
                </a:r>
                <a14:m>
                  <m:oMath xmlns:m="http://schemas.openxmlformats.org/officeDocument/2006/math">
                    <m:r>
                      <a:rPr lang="ko-KR" altLang="en-US" sz="2000" b="0" i="1" dirty="0">
                        <a:latin typeface="Cambria Math" panose="02040503050406030204" pitchFamily="18" charset="0"/>
                      </a:rPr>
                      <m:t>동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선택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Q(s, a) </a:t>
                </a:r>
                <a:r>
                  <a:rPr lang="ko-KR" altLang="en-US" sz="2000" dirty="0"/>
                  <a:t>함수 업데이트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학습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SARSA</a:t>
                </a:r>
                <a:r>
                  <a:rPr lang="ko-KR" altLang="en-US" sz="2000" dirty="0"/>
                  <a:t>는 </a:t>
                </a:r>
                <a:r>
                  <a:rPr lang="en-US" altLang="ko-KR" sz="2000" b="1" dirty="0"/>
                  <a:t>on-policy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제어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-&gt;</a:t>
                </a:r>
                <a:r>
                  <a:rPr lang="ko-KR" altLang="en-US" sz="2000" dirty="0"/>
                  <a:t>탐색하는 정책 </a:t>
                </a:r>
                <a:r>
                  <a:rPr lang="en-US" altLang="ko-KR" sz="2000" dirty="0"/>
                  <a:t>= </a:t>
                </a:r>
                <a:r>
                  <a:rPr lang="ko-KR" altLang="en-US" sz="2000" dirty="0"/>
                  <a:t>예측하는 정책 </a:t>
                </a:r>
                <a:r>
                  <a:rPr lang="en-US" altLang="ko-KR" sz="2000" dirty="0"/>
                  <a:t>(</a:t>
                </a:r>
                <a:r>
                  <a:rPr lang="el-GR" altLang="ko-KR" sz="2000" b="0" i="0" dirty="0">
                    <a:effectLst/>
                    <a:latin typeface="Open Sans" panose="020B0606030504020204" pitchFamily="34" charset="0"/>
                  </a:rPr>
                  <a:t>ε</a:t>
                </a:r>
                <a:r>
                  <a:rPr lang="en-US" altLang="ko-KR" sz="2000" dirty="0">
                    <a:latin typeface="Open Sans" panose="020B0606030504020204" pitchFamily="34" charset="0"/>
                  </a:rPr>
                  <a:t> – greedy)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8FEDA2-1069-F410-9ED5-B15867FC8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0238"/>
                <a:ext cx="10515600" cy="5369667"/>
              </a:xfrm>
              <a:blipFill>
                <a:blip r:embed="rId2"/>
                <a:stretch>
                  <a:fillRect l="-638" t="-23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6BF3EF2-312E-3C60-7182-91035B344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733" y="2594014"/>
            <a:ext cx="3356425" cy="125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A23F30-4512-91DF-BB16-DBAE36DAD879}"/>
              </a:ext>
            </a:extLst>
          </p:cNvPr>
          <p:cNvSpPr txBox="1"/>
          <p:nvPr/>
        </p:nvSpPr>
        <p:spPr>
          <a:xfrm>
            <a:off x="8132323" y="4858883"/>
            <a:ext cx="301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500" b="0" i="0" dirty="0">
                <a:effectLst/>
                <a:latin typeface="Open Sans" panose="020B0606030504020204" pitchFamily="34" charset="0"/>
              </a:rPr>
              <a:t>ε</a:t>
            </a:r>
            <a:r>
              <a:rPr lang="en-US" altLang="ko-KR" sz="1500" dirty="0">
                <a:latin typeface="Open Sans" panose="020B0606030504020204" pitchFamily="34" charset="0"/>
              </a:rPr>
              <a:t> – greedy </a:t>
            </a:r>
            <a:r>
              <a:rPr lang="ko-KR" altLang="en-US" sz="1500" dirty="0">
                <a:latin typeface="Open Sans" panose="020B0606030504020204" pitchFamily="34" charset="0"/>
              </a:rPr>
              <a:t>정책</a:t>
            </a:r>
            <a:endParaRPr lang="en-US" altLang="ko-KR" sz="1500" dirty="0">
              <a:latin typeface="Open Sans" panose="020B0606030504020204" pitchFamily="34" charset="0"/>
            </a:endParaRPr>
          </a:p>
          <a:p>
            <a:r>
              <a:rPr lang="el-GR" altLang="ko-KR" sz="1300" b="0" i="0" dirty="0">
                <a:effectLst/>
                <a:latin typeface="Open Sans" panose="020B0606030504020204" pitchFamily="34" charset="0"/>
              </a:rPr>
              <a:t>ε</a:t>
            </a:r>
            <a:r>
              <a:rPr lang="en-US" altLang="ko-KR" sz="1300" b="0" i="0" dirty="0">
                <a:effectLst/>
                <a:latin typeface="Open Sans" panose="020B0606030504020204" pitchFamily="34" charset="0"/>
              </a:rPr>
              <a:t> : 0 ~ 1</a:t>
            </a:r>
          </a:p>
          <a:p>
            <a:r>
              <a:rPr lang="ko-KR" altLang="en-US" sz="1300" b="0" i="0" dirty="0">
                <a:effectLst/>
                <a:latin typeface="Open Sans" panose="020B0606030504020204" pitchFamily="34" charset="0"/>
              </a:rPr>
              <a:t>일정한 확률 </a:t>
            </a:r>
            <a:r>
              <a:rPr lang="el-GR" altLang="ko-KR" sz="1300" b="0" i="0" dirty="0">
                <a:effectLst/>
                <a:latin typeface="Open Sans" panose="020B0606030504020204" pitchFamily="34" charset="0"/>
              </a:rPr>
              <a:t>ε</a:t>
            </a:r>
            <a:r>
              <a:rPr lang="ko-KR" altLang="en-US" sz="1300" b="0" i="0" dirty="0">
                <a:effectLst/>
                <a:latin typeface="Open Sans" panose="020B0606030504020204" pitchFamily="34" charset="0"/>
              </a:rPr>
              <a:t>은 </a:t>
            </a:r>
            <a:r>
              <a:rPr lang="en-US" altLang="ko-KR" sz="1300" b="0" i="0" dirty="0">
                <a:effectLst/>
                <a:latin typeface="Open Sans" panose="020B0606030504020204" pitchFamily="34" charset="0"/>
              </a:rPr>
              <a:t>random</a:t>
            </a:r>
            <a:r>
              <a:rPr lang="ko-KR" altLang="en-US" sz="1300" b="0" i="0" dirty="0">
                <a:effectLst/>
                <a:latin typeface="Open Sans" panose="020B0606030504020204" pitchFamily="34" charset="0"/>
              </a:rPr>
              <a:t>으로 선택</a:t>
            </a:r>
            <a:endParaRPr lang="en-US" altLang="ko-KR" sz="1300" b="0" i="0" dirty="0">
              <a:effectLst/>
              <a:latin typeface="Open Sans" panose="020B0606030504020204" pitchFamily="34" charset="0"/>
            </a:endParaRPr>
          </a:p>
          <a:p>
            <a:r>
              <a:rPr lang="en-US" altLang="ko-KR" sz="1300" dirty="0">
                <a:latin typeface="Open Sans" panose="020B0606030504020204" pitchFamily="34" charset="0"/>
              </a:rPr>
              <a:t>1-</a:t>
            </a:r>
            <a:r>
              <a:rPr lang="el-GR" altLang="ko-KR" sz="1300" b="0" i="0" dirty="0">
                <a:effectLst/>
                <a:latin typeface="Open Sans" panose="020B0606030504020204" pitchFamily="34" charset="0"/>
              </a:rPr>
              <a:t> ε</a:t>
            </a:r>
            <a:r>
              <a:rPr lang="ko-KR" altLang="en-US" sz="1300" b="1" dirty="0">
                <a:latin typeface="Open Sans" panose="020B0606030504020204" pitchFamily="34" charset="0"/>
              </a:rPr>
              <a:t> </a:t>
            </a:r>
            <a:r>
              <a:rPr lang="ko-KR" altLang="en-US" sz="1300" dirty="0">
                <a:latin typeface="Open Sans" panose="020B0606030504020204" pitchFamily="34" charset="0"/>
              </a:rPr>
              <a:t>의 확률로는 </a:t>
            </a:r>
            <a:r>
              <a:rPr lang="en-US" altLang="ko-KR" sz="1300" dirty="0">
                <a:latin typeface="Open Sans" panose="020B0606030504020204" pitchFamily="34" charset="0"/>
              </a:rPr>
              <a:t>greedy</a:t>
            </a:r>
            <a:r>
              <a:rPr lang="ko-KR" altLang="en-US" sz="1300" dirty="0">
                <a:latin typeface="Open Sans" panose="020B0606030504020204" pitchFamily="34" charset="0"/>
              </a:rPr>
              <a:t>한 결과 선택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36575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59582D-C85E-1833-3BC6-26CC444CF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4885"/>
                <a:ext cx="10515600" cy="480863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ko-KR" sz="2200" dirty="0"/>
                  <a:t>q-learning</a:t>
                </a:r>
              </a:p>
              <a:p>
                <a:pPr marL="0" indent="0">
                  <a:buNone/>
                </a:pPr>
                <a:endParaRPr lang="en-US" altLang="ko-KR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2000" b="1" dirty="0"/>
              </a:p>
              <a:p>
                <a:pPr marL="0" indent="0">
                  <a:buNone/>
                </a:pPr>
                <a:endParaRPr lang="en-US" altLang="ko-KR" sz="2000" b="1" dirty="0"/>
              </a:p>
              <a:p>
                <a:pPr marL="0" indent="0">
                  <a:buNone/>
                </a:pPr>
                <a:r>
                  <a:rPr lang="en-US" altLang="ko-KR" sz="1800" dirty="0"/>
                  <a:t>-&gt; </a:t>
                </a:r>
                <a:r>
                  <a:rPr lang="ko-KR" altLang="en-US" sz="1800" dirty="0"/>
                  <a:t>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800" dirty="0"/>
                  <a:t>에서</a:t>
                </a:r>
                <a:r>
                  <a:rPr lang="en-US" altLang="ko-KR" sz="1800" dirty="0"/>
                  <a:t> </a:t>
                </a:r>
                <a:r>
                  <a:rPr lang="el-GR" altLang="ko-KR" sz="1800" dirty="0">
                    <a:latin typeface="Open Sans" panose="020B0606030504020204" pitchFamily="34" charset="0"/>
                  </a:rPr>
                  <a:t>ε</a:t>
                </a:r>
                <a:r>
                  <a:rPr lang="en-US" altLang="ko-KR" sz="1800" dirty="0">
                    <a:latin typeface="Open Sans" panose="020B0606030504020204" pitchFamily="34" charset="0"/>
                  </a:rPr>
                  <a:t> – greedy </a:t>
                </a:r>
                <a:r>
                  <a:rPr lang="ko-KR" altLang="en-US" sz="1800" dirty="0">
                    <a:latin typeface="Open Sans" panose="020B0606030504020204" pitchFamily="34" charset="0"/>
                  </a:rPr>
                  <a:t>정책에 따라 행동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선택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-&gt; </a:t>
                </a:r>
                <a:r>
                  <a:rPr lang="ko-KR" altLang="en-US" sz="1800" dirty="0"/>
                  <a:t>보상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800" dirty="0"/>
                  <a:t>가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나오고 다음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800" dirty="0"/>
                  <a:t>으로 바뀜</a:t>
                </a: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-&gt; </a:t>
                </a:r>
                <a:r>
                  <a:rPr lang="ko-KR" altLang="en-US" sz="1800" dirty="0"/>
                  <a:t>정책에 따라 행</a:t>
                </a:r>
                <a14:m>
                  <m:oMath xmlns:m="http://schemas.openxmlformats.org/officeDocument/2006/math">
                    <m:r>
                      <a:rPr lang="ko-KR" altLang="en-US" sz="1800" b="0" i="1" dirty="0">
                        <a:latin typeface="Cambria Math" panose="02040503050406030204" pitchFamily="18" charset="0"/>
                      </a:rPr>
                      <m:t>동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선택 </a:t>
                </a:r>
                <a:r>
                  <a:rPr lang="en-US" altLang="ko-KR" sz="1800" dirty="0"/>
                  <a:t>(SARSA)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-&gt; </a:t>
                </a:r>
                <a:r>
                  <a:rPr lang="ko-KR" altLang="en-US" sz="1800" dirty="0"/>
                  <a:t>가장 큰 </a:t>
                </a:r>
                <a:r>
                  <a:rPr lang="en-US" altLang="ko-KR" sz="1800" dirty="0"/>
                  <a:t>Q </a:t>
                </a:r>
                <a:r>
                  <a:rPr lang="ko-KR" altLang="en-US" sz="1800" dirty="0"/>
                  <a:t>함수의 행동을 선택 </a:t>
                </a:r>
                <a:r>
                  <a:rPr lang="en-US" altLang="ko-KR" sz="1800" dirty="0"/>
                  <a:t>(q-learning)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nor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)</a:t>
                </a:r>
              </a:p>
              <a:p>
                <a:pPr marL="0" indent="0">
                  <a:buNone/>
                </a:pPr>
                <a:endParaRPr lang="en-US" altLang="ko-KR" sz="1900" dirty="0"/>
              </a:p>
              <a:p>
                <a:pPr marL="0" indent="0">
                  <a:buNone/>
                </a:pPr>
                <a:r>
                  <a:rPr lang="en-US" altLang="ko-KR" sz="1800" dirty="0"/>
                  <a:t>q-learning</a:t>
                </a:r>
                <a:r>
                  <a:rPr lang="ko-KR" altLang="en-US" sz="1800" dirty="0"/>
                  <a:t>은 </a:t>
                </a:r>
                <a:r>
                  <a:rPr lang="en-US" altLang="ko-KR" sz="1800" b="1" dirty="0"/>
                  <a:t>off-policy</a:t>
                </a:r>
                <a:r>
                  <a:rPr lang="en-US" altLang="ko-KR" sz="1800" dirty="0"/>
                  <a:t> </a:t>
                </a:r>
                <a:r>
                  <a:rPr lang="en-US" altLang="ko-KR" sz="1800" b="1" dirty="0"/>
                  <a:t>based</a:t>
                </a:r>
                <a:r>
                  <a:rPr lang="ko-KR" altLang="en-US" sz="1800" dirty="0"/>
                  <a:t>한 방법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-&gt;</a:t>
                </a:r>
                <a:r>
                  <a:rPr lang="ko-KR" altLang="en-US" sz="1800" dirty="0"/>
                  <a:t>탐색하는 정책 </a:t>
                </a:r>
                <a:r>
                  <a:rPr lang="en-US" altLang="ko-KR" sz="1800" dirty="0"/>
                  <a:t>(</a:t>
                </a:r>
                <a:r>
                  <a:rPr lang="el-GR" altLang="ko-KR" sz="1800" b="0" i="0" dirty="0">
                    <a:effectLst/>
                    <a:latin typeface="Open Sans" panose="020B0606030504020204" pitchFamily="34" charset="0"/>
                  </a:rPr>
                  <a:t>ε</a:t>
                </a:r>
                <a:r>
                  <a:rPr lang="en-US" altLang="ko-KR" sz="1800" dirty="0">
                    <a:latin typeface="Open Sans" panose="020B0606030504020204" pitchFamily="34" charset="0"/>
                  </a:rPr>
                  <a:t> – greedy)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예측하는 정책 </a:t>
                </a:r>
                <a:r>
                  <a:rPr lang="en-US" altLang="ko-KR" sz="1800" dirty="0"/>
                  <a:t>(</a:t>
                </a:r>
                <a:r>
                  <a:rPr lang="en-US" altLang="ko-KR" sz="1800" dirty="0">
                    <a:latin typeface="Open Sans" panose="020B0606030504020204" pitchFamily="34" charset="0"/>
                  </a:rPr>
                  <a:t>greedy)</a:t>
                </a:r>
              </a:p>
              <a:p>
                <a:pPr marL="0" indent="0">
                  <a:buNone/>
                </a:pPr>
                <a:endParaRPr lang="en-US" altLang="ko-KR" sz="1800" dirty="0"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Open Sans" panose="020B0606030504020204" pitchFamily="34" charset="0"/>
                  </a:rPr>
                  <a:t>(SARSA</a:t>
                </a:r>
                <a:r>
                  <a:rPr lang="ko-KR" altLang="en-US" sz="1800" dirty="0">
                    <a:latin typeface="Open Sans" panose="020B0606030504020204" pitchFamily="34" charset="0"/>
                  </a:rPr>
                  <a:t>의 </a:t>
                </a:r>
                <a:r>
                  <a:rPr lang="en-US" altLang="ko-KR" sz="1800" dirty="0">
                    <a:latin typeface="Open Sans" panose="020B0606030504020204" pitchFamily="34" charset="0"/>
                  </a:rPr>
                  <a:t>on-policy</a:t>
                </a:r>
                <a:r>
                  <a:rPr lang="ko-KR" altLang="en-US" sz="1800" dirty="0">
                    <a:latin typeface="Open Sans" panose="020B0606030504020204" pitchFamily="34" charset="0"/>
                  </a:rPr>
                  <a:t>정책은 잘못된 예측 학습 문제가 발생할 수 있음</a:t>
                </a:r>
                <a:r>
                  <a:rPr lang="en-US" altLang="ko-KR" sz="1800" dirty="0">
                    <a:latin typeface="Open Sans" panose="020B0606030504020204" pitchFamily="34" charset="0"/>
                  </a:rPr>
                  <a:t>)</a:t>
                </a: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9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59582D-C85E-1833-3BC6-26CC444CF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4885"/>
                <a:ext cx="10515600" cy="4808638"/>
              </a:xfrm>
              <a:blipFill>
                <a:blip r:embed="rId2"/>
                <a:stretch>
                  <a:fillRect l="-464" t="-2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1E5673B0-A882-4553-B22A-9375D33F23F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시간차 예측</a:t>
            </a:r>
            <a:r>
              <a:rPr lang="en-US" altLang="ko-KR" sz="3000" dirty="0"/>
              <a:t>(SARSA, q-learning)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36369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7D62C-EAB6-10CA-BF03-2E5F6B8E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성능비교</a:t>
            </a:r>
            <a:r>
              <a:rPr lang="en-US" altLang="ko-KR" sz="3000" dirty="0"/>
              <a:t>(monte-</a:t>
            </a:r>
            <a:r>
              <a:rPr lang="en-US" altLang="ko-KR" sz="3000" dirty="0" err="1"/>
              <a:t>carlo</a:t>
            </a:r>
            <a:r>
              <a:rPr lang="en-US" altLang="ko-KR" sz="3000" dirty="0"/>
              <a:t>, SARSA, q-learning)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F10EB-9F8B-CD4B-C9A6-7C8CA928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526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1800" dirty="0"/>
              <a:t>						</a:t>
            </a:r>
            <a:r>
              <a:rPr lang="ko-KR" altLang="en-US" sz="1800" dirty="0"/>
              <a:t>좌측 맨 위에서 시작</a:t>
            </a:r>
            <a:endParaRPr lang="en-US" altLang="ko-KR" sz="1800" dirty="0"/>
          </a:p>
          <a:p>
            <a:pPr marL="0" indent="0" algn="just">
              <a:buNone/>
            </a:pPr>
            <a:r>
              <a:rPr lang="en-US" altLang="ko-KR" sz="1800" dirty="0"/>
              <a:t>						</a:t>
            </a:r>
            <a:r>
              <a:rPr lang="ko-KR" altLang="en-US" sz="1800" dirty="0"/>
              <a:t>삼각형</a:t>
            </a:r>
            <a:r>
              <a:rPr lang="en-US" altLang="ko-KR" sz="1800" dirty="0"/>
              <a:t>, </a:t>
            </a:r>
            <a:r>
              <a:rPr lang="ko-KR" altLang="en-US" sz="1800" dirty="0"/>
              <a:t>동그라미에 도착했을 경우 에피소드 종료</a:t>
            </a:r>
            <a:endParaRPr lang="en-US" altLang="ko-KR" sz="1800" dirty="0"/>
          </a:p>
          <a:p>
            <a:pPr marL="0" indent="0" algn="just">
              <a:buNone/>
            </a:pPr>
            <a:r>
              <a:rPr lang="en-US" altLang="ko-KR" sz="1800" dirty="0"/>
              <a:t>						epsilon=0.1</a:t>
            </a:r>
          </a:p>
          <a:p>
            <a:pPr marL="0" indent="0" algn="just">
              <a:buNone/>
            </a:pPr>
            <a:r>
              <a:rPr lang="en-US" altLang="ko-KR" sz="1800" dirty="0"/>
              <a:t>						step size=0.01</a:t>
            </a:r>
          </a:p>
          <a:p>
            <a:pPr marL="0" indent="0" algn="just">
              <a:buNone/>
            </a:pPr>
            <a:r>
              <a:rPr lang="en-US" altLang="ko-KR" sz="1800" dirty="0"/>
              <a:t>	</a:t>
            </a:r>
          </a:p>
          <a:p>
            <a:pPr marL="0" indent="0" algn="just">
              <a:buNone/>
            </a:pPr>
            <a:r>
              <a:rPr lang="en-US" altLang="ko-KR" sz="1800" dirty="0"/>
              <a:t>						</a:t>
            </a:r>
          </a:p>
          <a:p>
            <a:pPr marL="0" indent="0" algn="just">
              <a:buNone/>
            </a:pPr>
            <a:r>
              <a:rPr lang="en-US" altLang="ko-KR" sz="1800" dirty="0"/>
              <a:t>						</a:t>
            </a:r>
          </a:p>
          <a:p>
            <a:pPr marL="0" indent="0" algn="just">
              <a:buNone/>
            </a:pPr>
            <a:endParaRPr lang="en-US" altLang="ko-KR" sz="1800" dirty="0"/>
          </a:p>
          <a:p>
            <a:pPr marL="0" indent="0" algn="just">
              <a:buNone/>
            </a:pPr>
            <a:r>
              <a:rPr lang="en-US" altLang="ko-KR" sz="1800" dirty="0"/>
              <a:t>						- </a:t>
            </a:r>
            <a:r>
              <a:rPr lang="ko-KR" altLang="en-US" sz="1800" dirty="0"/>
              <a:t>성능비교</a:t>
            </a:r>
            <a:endParaRPr lang="en-US" altLang="ko-KR" sz="1800" dirty="0"/>
          </a:p>
          <a:p>
            <a:pPr marL="0" indent="0" algn="just">
              <a:buNone/>
            </a:pPr>
            <a:r>
              <a:rPr lang="en-US" altLang="ko-KR" sz="1800" dirty="0"/>
              <a:t>						</a:t>
            </a:r>
            <a:r>
              <a:rPr lang="ko-KR" altLang="en-US" sz="1800" dirty="0"/>
              <a:t>몇 에피소드만에 최단거리로 수렴하는지</a:t>
            </a:r>
            <a:endParaRPr lang="en-US" altLang="ko-KR" sz="1800" dirty="0"/>
          </a:p>
          <a:p>
            <a:pPr marL="0" indent="0" algn="just">
              <a:buNone/>
            </a:pPr>
            <a:r>
              <a:rPr lang="en-US" altLang="ko-KR" sz="1800" dirty="0"/>
              <a:t>						</a:t>
            </a:r>
            <a:r>
              <a:rPr lang="ko-KR" altLang="en-US" sz="1800" dirty="0"/>
              <a:t>최단거리 </a:t>
            </a:r>
            <a:r>
              <a:rPr lang="en-US" altLang="ko-KR" sz="1800" dirty="0"/>
              <a:t>: 6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3225B6A-3F43-4222-7B7D-33E62FE14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80478"/>
              </p:ext>
            </p:extLst>
          </p:nvPr>
        </p:nvGraphicFramePr>
        <p:xfrm>
          <a:off x="6399744" y="3429000"/>
          <a:ext cx="4611992" cy="7366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152998">
                  <a:extLst>
                    <a:ext uri="{9D8B030D-6E8A-4147-A177-3AD203B41FA5}">
                      <a16:colId xmlns:a16="http://schemas.microsoft.com/office/drawing/2014/main" val="3486649480"/>
                    </a:ext>
                  </a:extLst>
                </a:gridCol>
                <a:gridCol w="1152998">
                  <a:extLst>
                    <a:ext uri="{9D8B030D-6E8A-4147-A177-3AD203B41FA5}">
                      <a16:colId xmlns:a16="http://schemas.microsoft.com/office/drawing/2014/main" val="3829333126"/>
                    </a:ext>
                  </a:extLst>
                </a:gridCol>
                <a:gridCol w="1152998">
                  <a:extLst>
                    <a:ext uri="{9D8B030D-6E8A-4147-A177-3AD203B41FA5}">
                      <a16:colId xmlns:a16="http://schemas.microsoft.com/office/drawing/2014/main" val="458390884"/>
                    </a:ext>
                  </a:extLst>
                </a:gridCol>
                <a:gridCol w="1152998">
                  <a:extLst>
                    <a:ext uri="{9D8B030D-6E8A-4147-A177-3AD203B41FA5}">
                      <a16:colId xmlns:a16="http://schemas.microsoft.com/office/drawing/2014/main" val="4251185849"/>
                    </a:ext>
                  </a:extLst>
                </a:gridCol>
              </a:tblGrid>
              <a:tr h="348109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삼각형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동그라미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그 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08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33493"/>
                  </a:ext>
                </a:extLst>
              </a:tr>
            </a:tbl>
          </a:graphicData>
        </a:graphic>
      </p:graphicFrame>
      <p:pic>
        <p:nvPicPr>
          <p:cNvPr id="3074" name="Picture 2" descr="7) 살사(SARSA)와 큐러닝(Q-Learning)">
            <a:extLst>
              <a:ext uri="{FF2B5EF4-FFF2-40B4-BE49-F238E27FC236}">
                <a16:creationId xmlns:a16="http://schemas.microsoft.com/office/drawing/2014/main" id="{E2CE3B1C-FE9A-1200-AEB7-ED32DA8AC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2141"/>
            <a:ext cx="4483544" cy="464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4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54CCE-FD75-84BE-2D7E-1F6172C1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성능비교</a:t>
            </a:r>
            <a:r>
              <a:rPr lang="en-US" altLang="ko-KR" sz="3000" dirty="0"/>
              <a:t>(monte-</a:t>
            </a:r>
            <a:r>
              <a:rPr lang="en-US" altLang="ko-KR" sz="3000" dirty="0" err="1"/>
              <a:t>carlo</a:t>
            </a:r>
            <a:r>
              <a:rPr lang="en-US" altLang="ko-KR" sz="3000" dirty="0"/>
              <a:t>, SARSA, q-learning)</a:t>
            </a:r>
            <a:endParaRPr lang="ko-KR" altLang="en-US" sz="3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3A19F7-3E5D-13EF-AA40-664303265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929" y="1914265"/>
            <a:ext cx="11064142" cy="29250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BE245A-BD82-0458-9F8C-854789AE147A}"/>
              </a:ext>
            </a:extLst>
          </p:cNvPr>
          <p:cNvSpPr txBox="1"/>
          <p:nvPr/>
        </p:nvSpPr>
        <p:spPr>
          <a:xfrm>
            <a:off x="10739337" y="4716241"/>
            <a:ext cx="75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episode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07F51-8F76-42A7-6AA4-7004A1EC022F}"/>
              </a:ext>
            </a:extLst>
          </p:cNvPr>
          <p:cNvSpPr txBox="1"/>
          <p:nvPr/>
        </p:nvSpPr>
        <p:spPr>
          <a:xfrm>
            <a:off x="139236" y="1910622"/>
            <a:ext cx="932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step</a:t>
            </a:r>
            <a:endParaRPr lang="ko-KR" altLang="en-US" sz="1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9F44127-1218-4788-5B50-E0A6BBB6576A}"/>
              </a:ext>
            </a:extLst>
          </p:cNvPr>
          <p:cNvCxnSpPr/>
          <p:nvPr/>
        </p:nvCxnSpPr>
        <p:spPr>
          <a:xfrm>
            <a:off x="719847" y="5771664"/>
            <a:ext cx="622570" cy="0"/>
          </a:xfrm>
          <a:prstGeom prst="line">
            <a:avLst/>
          </a:prstGeom>
          <a:ln w="76200">
            <a:solidFill>
              <a:srgbClr val="CC33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B50A52-1BCD-5C2D-BC6D-9327F758D38F}"/>
              </a:ext>
            </a:extLst>
          </p:cNvPr>
          <p:cNvCxnSpPr/>
          <p:nvPr/>
        </p:nvCxnSpPr>
        <p:spPr>
          <a:xfrm>
            <a:off x="719847" y="6261373"/>
            <a:ext cx="622570" cy="0"/>
          </a:xfrm>
          <a:prstGeom prst="line">
            <a:avLst/>
          </a:prstGeom>
          <a:ln w="76200">
            <a:solidFill>
              <a:srgbClr val="FF7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F112B39-F347-9093-1241-CBB071CC6752}"/>
              </a:ext>
            </a:extLst>
          </p:cNvPr>
          <p:cNvCxnSpPr/>
          <p:nvPr/>
        </p:nvCxnSpPr>
        <p:spPr>
          <a:xfrm>
            <a:off x="719847" y="5276853"/>
            <a:ext cx="622570" cy="0"/>
          </a:xfrm>
          <a:prstGeom prst="line">
            <a:avLst/>
          </a:prstGeom>
          <a:ln w="76200">
            <a:solidFill>
              <a:srgbClr val="0077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A327F3-46CF-5DF5-C822-F7402ADCEF52}"/>
              </a:ext>
            </a:extLst>
          </p:cNvPr>
          <p:cNvSpPr txBox="1"/>
          <p:nvPr/>
        </p:nvSpPr>
        <p:spPr>
          <a:xfrm>
            <a:off x="1495424" y="5119991"/>
            <a:ext cx="646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Monte-</a:t>
            </a:r>
            <a:r>
              <a:rPr lang="en-US" altLang="ko-KR" sz="1200" dirty="0" err="1"/>
              <a:t>carlo</a:t>
            </a:r>
            <a:r>
              <a:rPr lang="en-US" altLang="ko-KR" sz="1200" dirty="0"/>
              <a:t> : 45 Step		</a:t>
            </a:r>
            <a:r>
              <a:rPr lang="ko-KR" altLang="en-US" sz="1200" dirty="0"/>
              <a:t>초반에 좋은 경로로 탐색을 </a:t>
            </a:r>
            <a:r>
              <a:rPr lang="ko-KR" altLang="en-US" sz="1200" dirty="0" err="1"/>
              <a:t>하게되면</a:t>
            </a:r>
            <a:r>
              <a:rPr lang="ko-KR" altLang="en-US" sz="1200" dirty="0"/>
              <a:t> 빠르게 수렴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9CCFDB-0EC9-7346-089C-58A8BC15B40C}"/>
              </a:ext>
            </a:extLst>
          </p:cNvPr>
          <p:cNvSpPr txBox="1"/>
          <p:nvPr/>
        </p:nvSpPr>
        <p:spPr>
          <a:xfrm>
            <a:off x="1495424" y="5673952"/>
            <a:ext cx="6465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SARSA : X			</a:t>
            </a:r>
            <a:r>
              <a:rPr lang="ko-KR" altLang="en-US" sz="1200" dirty="0"/>
              <a:t>초반에 탐색은 잘 하지만 고립문제 발생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EF2F6-5EB7-7EA4-44CE-FE3D819F5D05}"/>
              </a:ext>
            </a:extLst>
          </p:cNvPr>
          <p:cNvSpPr txBox="1"/>
          <p:nvPr/>
        </p:nvSpPr>
        <p:spPr>
          <a:xfrm>
            <a:off x="1495424" y="6138262"/>
            <a:ext cx="588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q-learning : 	30 Step		</a:t>
            </a:r>
            <a:r>
              <a:rPr lang="ko-KR" altLang="en-US" sz="1200" dirty="0"/>
              <a:t>다른 방법들보다 빠르게 수렴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E711BC-C118-2F05-E506-1073732C786A}"/>
              </a:ext>
            </a:extLst>
          </p:cNvPr>
          <p:cNvSpPr txBox="1"/>
          <p:nvPr/>
        </p:nvSpPr>
        <p:spPr>
          <a:xfrm>
            <a:off x="207718" y="4000500"/>
            <a:ext cx="712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최단거리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9362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33E9-67A7-FC9E-C7E5-94020FB0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Monte-</a:t>
            </a:r>
            <a:r>
              <a:rPr lang="en-US" altLang="ko-KR" sz="3000" dirty="0" err="1"/>
              <a:t>carlo</a:t>
            </a:r>
            <a:endParaRPr lang="ko-KR" altLang="en-US" sz="3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D67359-A15D-92BC-2F7B-B4564C833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2853" y="1845731"/>
            <a:ext cx="9246293" cy="31665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D97F60-C54F-AB65-0AF7-4086F0F0AC31}"/>
              </a:ext>
            </a:extLst>
          </p:cNvPr>
          <p:cNvSpPr txBox="1"/>
          <p:nvPr/>
        </p:nvSpPr>
        <p:spPr>
          <a:xfrm>
            <a:off x="8217408" y="-46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5B81E-A236-63C3-F1A4-9DE5E4F971E5}"/>
              </a:ext>
            </a:extLst>
          </p:cNvPr>
          <p:cNvSpPr txBox="1"/>
          <p:nvPr/>
        </p:nvSpPr>
        <p:spPr>
          <a:xfrm>
            <a:off x="1091343" y="1722620"/>
            <a:ext cx="932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step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12E67-0F6A-CC12-B2DB-4C4C63EE762B}"/>
              </a:ext>
            </a:extLst>
          </p:cNvPr>
          <p:cNvSpPr txBox="1"/>
          <p:nvPr/>
        </p:nvSpPr>
        <p:spPr>
          <a:xfrm>
            <a:off x="10339767" y="4889158"/>
            <a:ext cx="75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episode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545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33E9-67A7-FC9E-C7E5-94020FB0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SARSA</a:t>
            </a:r>
            <a:endParaRPr lang="ko-KR" alt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97F60-C54F-AB65-0AF7-4086F0F0AC31}"/>
              </a:ext>
            </a:extLst>
          </p:cNvPr>
          <p:cNvSpPr txBox="1"/>
          <p:nvPr/>
        </p:nvSpPr>
        <p:spPr>
          <a:xfrm>
            <a:off x="8217408" y="-46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819E6B1-A5DE-369C-9889-871C6EFBAC2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3600" y="1845987"/>
            <a:ext cx="9244800" cy="316602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7DBE1B-9941-A9C8-297B-5118FC293D04}"/>
              </a:ext>
            </a:extLst>
          </p:cNvPr>
          <p:cNvSpPr txBox="1"/>
          <p:nvPr/>
        </p:nvSpPr>
        <p:spPr>
          <a:xfrm>
            <a:off x="1119623" y="1722876"/>
            <a:ext cx="932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step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256F3-80C8-FBDD-68B4-AA578317CD13}"/>
              </a:ext>
            </a:extLst>
          </p:cNvPr>
          <p:cNvSpPr txBox="1"/>
          <p:nvPr/>
        </p:nvSpPr>
        <p:spPr>
          <a:xfrm>
            <a:off x="10339021" y="4888902"/>
            <a:ext cx="75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episode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1430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477</Words>
  <Application>Microsoft Office PowerPoint</Application>
  <PresentationFormat>와이드스크린</PresentationFormat>
  <Paragraphs>104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Cambria Math</vt:lpstr>
      <vt:lpstr>Open Sans</vt:lpstr>
      <vt:lpstr>Wingdings</vt:lpstr>
      <vt:lpstr>Office 테마</vt:lpstr>
      <vt:lpstr>세미나</vt:lpstr>
      <vt:lpstr>목차</vt:lpstr>
      <vt:lpstr>몬테카를로 예측</vt:lpstr>
      <vt:lpstr>시간차 예측(SARSA, q-learning)</vt:lpstr>
      <vt:lpstr>PowerPoint 프레젠테이션</vt:lpstr>
      <vt:lpstr>성능비교(monte-carlo, SARSA, q-learning)</vt:lpstr>
      <vt:lpstr>성능비교(monte-carlo, SARSA, q-learning)</vt:lpstr>
      <vt:lpstr>Monte-carlo</vt:lpstr>
      <vt:lpstr>SARSA</vt:lpstr>
      <vt:lpstr>q-learning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세미나</dc:title>
  <dc:creator>이제희</dc:creator>
  <cp:lastModifiedBy>이제희</cp:lastModifiedBy>
  <cp:revision>1</cp:revision>
  <dcterms:created xsi:type="dcterms:W3CDTF">2023-08-19T14:36:56Z</dcterms:created>
  <dcterms:modified xsi:type="dcterms:W3CDTF">2023-08-22T06:53:59Z</dcterms:modified>
</cp:coreProperties>
</file>