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9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2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0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4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5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6507-7EE8-41BD-92D6-38AFE33E873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hyperlink" Target="https://medium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dnuggets.com/" TargetMode="Externa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datahack.analyticsvidhya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nalyticsvidhya.com/blog/2017/06/word-embeddings-count-word2veec/" TargetMode="External"/><Relationship Id="rId4" Type="http://schemas.openxmlformats.org/officeDocument/2006/relationships/hyperlink" Target="https://p.migdal.pl/2017/01/06/king-man-woman-queen-why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inedarksea.org/?p=2271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0593" y="1533832"/>
            <a:ext cx="9026013" cy="4151201"/>
          </a:xfrm>
        </p:spPr>
        <p:txBody>
          <a:bodyPr>
            <a:normAutofit/>
          </a:bodyPr>
          <a:lstStyle/>
          <a:p>
            <a:r>
              <a:rPr lang="en-US" b="1" dirty="0" smtClean="0"/>
              <a:t>University of the Pacific </a:t>
            </a:r>
          </a:p>
          <a:p>
            <a:r>
              <a:rPr lang="en-US" b="1" dirty="0" smtClean="0"/>
              <a:t>San Joaquin County Office of </a:t>
            </a:r>
            <a:r>
              <a:rPr lang="en-US" b="1" dirty="0" err="1" smtClean="0"/>
              <a:t>Educcation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sz="3900" b="1" dirty="0" smtClean="0">
                <a:solidFill>
                  <a:schemeClr val="accent2">
                    <a:lumMod val="75000"/>
                  </a:schemeClr>
                </a:solidFill>
              </a:rPr>
              <a:t>Delta Sierra Science Project</a:t>
            </a:r>
          </a:p>
          <a:p>
            <a:r>
              <a:rPr lang="en-US" sz="3900" b="1" i="1" dirty="0" smtClean="0">
                <a:solidFill>
                  <a:schemeClr val="accent2">
                    <a:lumMod val="75000"/>
                  </a:schemeClr>
                </a:solidFill>
              </a:rPr>
              <a:t>AI </a:t>
            </a:r>
            <a:r>
              <a:rPr lang="en-US" sz="3900" b="1" i="1" dirty="0" err="1" smtClean="0">
                <a:solidFill>
                  <a:schemeClr val="accent2">
                    <a:lumMod val="75000"/>
                  </a:schemeClr>
                </a:solidFill>
              </a:rPr>
              <a:t>Bootcamp</a:t>
            </a:r>
            <a:endParaRPr lang="en-US" sz="39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Day 4:  18 June 2020</a:t>
            </a:r>
          </a:p>
        </p:txBody>
      </p:sp>
    </p:spTree>
    <p:extLst>
      <p:ext uri="{BB962C8B-B14F-4D97-AF65-F5344CB8AC3E}">
        <p14:creationId xmlns:p14="http://schemas.microsoft.com/office/powerpoint/2010/main" val="40032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0188" y="592449"/>
            <a:ext cx="66692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Blogs and other resources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2339761" y="1731016"/>
            <a:ext cx="33775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2"/>
              </a:rPr>
              <a:t>https://medium.com/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339761" y="2438747"/>
            <a:ext cx="50615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3"/>
              </a:rPr>
              <a:t>https://towardsdatascience.com/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339761" y="3946799"/>
            <a:ext cx="57890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4"/>
              </a:rPr>
              <a:t>https://datahack.analyticsvidhya.com/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39761" y="3223370"/>
            <a:ext cx="393492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5"/>
              </a:rPr>
              <a:t>https://www.kaggle.com/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339761" y="4860487"/>
            <a:ext cx="45018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6"/>
              </a:rPr>
              <a:t>https://www.kdnuggets.com/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58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59" y="-11430"/>
            <a:ext cx="9159240" cy="68694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5168" y="2454442"/>
            <a:ext cx="29648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PCA</a:t>
            </a:r>
          </a:p>
          <a:p>
            <a:endParaRPr lang="en-US" dirty="0" smtClean="0"/>
          </a:p>
          <a:p>
            <a:r>
              <a:rPr lang="en-US" dirty="0" smtClean="0"/>
              <a:t>Principle Component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5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216" y="1525211"/>
            <a:ext cx="7500207" cy="53327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5003" y="242694"/>
            <a:ext cx="6842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NLP</a:t>
            </a:r>
            <a:r>
              <a:rPr lang="en-US" sz="3600" dirty="0" smtClean="0"/>
              <a:t> ::  Natural Language Processing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983827" y="1254557"/>
            <a:ext cx="7684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https://p.migdal.pl/2017/01/06/king-man-woman-queen-why.html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5471" y="1063546"/>
            <a:ext cx="3867405" cy="461665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king - man + woman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queen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8152" y="1635390"/>
            <a:ext cx="8911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https://www.analyticsvidhya.com/blog/2017/06/word-embeddings-count-word2veec/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124" y="1674614"/>
            <a:ext cx="43025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hlinkClick r:id="rId2"/>
              </a:rPr>
              <a:t>http://winedarksea.org/?p=2271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26325" y="655320"/>
            <a:ext cx="283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Shakespeare Plays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758" y="0"/>
            <a:ext cx="6945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3362" y="1643063"/>
            <a:ext cx="518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jhetrick@pacific.edu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1745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77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Hetrick</dc:creator>
  <cp:lastModifiedBy>James Hetrick</cp:lastModifiedBy>
  <cp:revision>7</cp:revision>
  <dcterms:created xsi:type="dcterms:W3CDTF">2020-06-18T04:14:30Z</dcterms:created>
  <dcterms:modified xsi:type="dcterms:W3CDTF">2020-06-18T16:54:53Z</dcterms:modified>
</cp:coreProperties>
</file>