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6507-7EE8-41BD-92D6-38AFE33E873F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1A86-8694-4E82-ABF1-5BD0EFA95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dnuggets.com/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datahack.analyticsvidhy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593" y="1533832"/>
            <a:ext cx="9026013" cy="4151201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University of the Pacific </a:t>
            </a:r>
          </a:p>
          <a:p>
            <a:r>
              <a:rPr lang="en-US" b="1" dirty="0" smtClean="0"/>
              <a:t>San Joaquin County Office of </a:t>
            </a:r>
            <a:r>
              <a:rPr lang="en-US" b="1" dirty="0" err="1" smtClean="0"/>
              <a:t>Educcation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3900" b="1" dirty="0" smtClean="0">
                <a:solidFill>
                  <a:schemeClr val="accent2">
                    <a:lumMod val="75000"/>
                  </a:schemeClr>
                </a:solidFill>
              </a:rPr>
              <a:t>Delta Sierra Science Project</a:t>
            </a:r>
          </a:p>
          <a:p>
            <a:r>
              <a:rPr lang="en-US" sz="3900" b="1" i="1" dirty="0" smtClean="0">
                <a:solidFill>
                  <a:schemeClr val="accent2">
                    <a:lumMod val="75000"/>
                  </a:schemeClr>
                </a:solidFill>
              </a:rPr>
              <a:t>AI </a:t>
            </a:r>
            <a:r>
              <a:rPr lang="en-US" sz="3900" b="1" i="1" dirty="0" err="1" smtClean="0">
                <a:solidFill>
                  <a:schemeClr val="accent2">
                    <a:lumMod val="75000"/>
                  </a:schemeClr>
                </a:solidFill>
              </a:rPr>
              <a:t>Bootcamp</a:t>
            </a:r>
            <a:endParaRPr lang="en-US" sz="39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Day </a:t>
            </a:r>
            <a:r>
              <a:rPr lang="en-US" dirty="0" smtClean="0"/>
              <a:t>4:  18 </a:t>
            </a:r>
            <a:r>
              <a:rPr lang="en-US" dirty="0" smtClean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40032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0188" y="592449"/>
            <a:ext cx="66692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Blogs and other resources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339761" y="1731016"/>
            <a:ext cx="33775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2"/>
              </a:rPr>
              <a:t>https://medium.com/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339761" y="2361854"/>
            <a:ext cx="50615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3"/>
              </a:rPr>
              <a:t>https://towardsdatascience.com/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339761" y="3946799"/>
            <a:ext cx="57890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4"/>
              </a:rPr>
              <a:t>https://datahack.analyticsvidhya.com/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23088" y="3146477"/>
            <a:ext cx="39349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5"/>
              </a:rPr>
              <a:t>https://www.kaggle.com/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339761" y="4860487"/>
            <a:ext cx="4501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hlinkClick r:id="rId6"/>
              </a:rPr>
              <a:t>https://www.kdnuggets.com/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83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Hetrick</dc:creator>
  <cp:lastModifiedBy>James Hetrick</cp:lastModifiedBy>
  <cp:revision>3</cp:revision>
  <dcterms:created xsi:type="dcterms:W3CDTF">2020-06-18T04:14:30Z</dcterms:created>
  <dcterms:modified xsi:type="dcterms:W3CDTF">2020-06-18T15:41:40Z</dcterms:modified>
</cp:coreProperties>
</file>