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7AB6-BDC4-4B34-9EC5-1F3ABFBD624F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5659-6437-4599-9018-323F1636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owardsdatascience.com/setup-an-environment-for-machine-learning-and-deep-learning-with-anaconda-in-windows-5d7134a3db1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hetrick.io/firstnam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hetrick/DSSP_AI_Institut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593" y="1533832"/>
            <a:ext cx="9026013" cy="4151201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University of the Pacific </a:t>
            </a:r>
          </a:p>
          <a:p>
            <a:r>
              <a:rPr lang="en-US" b="1" dirty="0" smtClean="0"/>
              <a:t>San Joaquin County Office of </a:t>
            </a:r>
            <a:r>
              <a:rPr lang="en-US" b="1" dirty="0" err="1" smtClean="0"/>
              <a:t>Educcation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3900" b="1" dirty="0" smtClean="0">
                <a:solidFill>
                  <a:schemeClr val="accent2">
                    <a:lumMod val="75000"/>
                  </a:schemeClr>
                </a:solidFill>
              </a:rPr>
              <a:t>Delta Sierra Science Project</a:t>
            </a:r>
          </a:p>
          <a:p>
            <a:r>
              <a:rPr lang="en-US" sz="3900" b="1" i="1" dirty="0" smtClean="0">
                <a:solidFill>
                  <a:schemeClr val="accent2">
                    <a:lumMod val="75000"/>
                  </a:schemeClr>
                </a:solidFill>
              </a:rPr>
              <a:t>AI </a:t>
            </a:r>
            <a:r>
              <a:rPr lang="en-US" sz="3900" b="1" i="1" dirty="0" err="1" smtClean="0">
                <a:solidFill>
                  <a:schemeClr val="accent2">
                    <a:lumMod val="75000"/>
                  </a:schemeClr>
                </a:solidFill>
              </a:rPr>
              <a:t>Bootcamp</a:t>
            </a:r>
            <a:endParaRPr lang="en-US" sz="39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Day </a:t>
            </a:r>
            <a:r>
              <a:rPr lang="en-US" dirty="0" smtClean="0"/>
              <a:t>3:  17 </a:t>
            </a:r>
            <a:r>
              <a:rPr lang="en-US" dirty="0" smtClean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6646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4375240"/>
            <a:ext cx="3595690" cy="17207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4080" y="4705170"/>
            <a:ext cx="32458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3"/>
              </a:rPr>
              <a:t>https://keras.io/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382821"/>
            <a:ext cx="6054280" cy="26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0175" y="2736850"/>
            <a:ext cx="5267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https://towardsdatascience.com/setup-an-environment-for-machine-learning-and-deep-learning-with-anaconda-in-windows-5d7134a3db10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6" y="2375842"/>
            <a:ext cx="5105399" cy="3403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60041"/>
            <a:ext cx="8810625" cy="23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900" y="505510"/>
            <a:ext cx="42862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Visit: </a:t>
            </a:r>
            <a:r>
              <a:rPr lang="en-US" sz="2800" b="1" dirty="0" smtClean="0">
                <a:hlinkClick r:id="rId2"/>
              </a:rPr>
              <a:t>http://jhetrick.io/firstname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Enter: </a:t>
            </a:r>
            <a:r>
              <a:rPr lang="en-US" b="1" i="1" dirty="0" smtClean="0"/>
              <a:t>YOUR FIRST NAME</a:t>
            </a:r>
            <a:r>
              <a:rPr lang="en-US" b="1" dirty="0" smtClean="0"/>
              <a:t>   (just one word)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271712"/>
            <a:ext cx="6276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433" y="343344"/>
            <a:ext cx="9088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https://github.com/jehetrick/DSSP_AI_Institute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1543673"/>
            <a:ext cx="9470543" cy="4671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3" y="2413802"/>
            <a:ext cx="2767686" cy="2300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416" y="5003086"/>
            <a:ext cx="168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Github.com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3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71037"/>
            <a:ext cx="7088188" cy="6380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795032"/>
            <a:ext cx="2336800" cy="233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8345" y="4870222"/>
            <a:ext cx="2305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gitkraken.com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6310" y="1384300"/>
            <a:ext cx="3089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 GUI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Client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67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300" y="361434"/>
            <a:ext cx="92820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https://www.anaconda.com/products/individual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1100961"/>
            <a:ext cx="7810500" cy="55530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4" y="1419019"/>
            <a:ext cx="2450675" cy="2458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r="11877"/>
          <a:stretch/>
        </p:blipFill>
        <p:spPr>
          <a:xfrm>
            <a:off x="330200" y="4249260"/>
            <a:ext cx="3213100" cy="14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7" y="1435099"/>
            <a:ext cx="11281170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14488"/>
            <a:ext cx="11529060" cy="61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3518"/>
          <a:stretch/>
        </p:blipFill>
        <p:spPr>
          <a:xfrm>
            <a:off x="-215900" y="406400"/>
            <a:ext cx="9680599" cy="645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42" y="330200"/>
            <a:ext cx="3414713" cy="1120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7032" y="2235200"/>
            <a:ext cx="2106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Free</a:t>
            </a:r>
          </a:p>
          <a:p>
            <a:pPr algn="ctr"/>
            <a:r>
              <a:rPr lang="en-US" sz="3600" b="1" dirty="0"/>
              <a:t>w</a:t>
            </a:r>
            <a:r>
              <a:rPr lang="en-US" sz="3600" b="1" dirty="0" smtClean="0"/>
              <a:t>ith</a:t>
            </a:r>
          </a:p>
          <a:p>
            <a:pPr algn="ctr"/>
            <a:r>
              <a:rPr lang="en-US" sz="3600" b="1" dirty="0" smtClean="0"/>
              <a:t>Anaconda</a:t>
            </a:r>
            <a:br>
              <a:rPr lang="en-US" sz="3600" b="1" dirty="0" smtClean="0"/>
            </a:br>
            <a:r>
              <a:rPr lang="en-US" sz="3600" b="1" dirty="0" smtClean="0"/>
              <a:t>Python!</a:t>
            </a:r>
          </a:p>
        </p:txBody>
      </p:sp>
    </p:spTree>
    <p:extLst>
      <p:ext uri="{BB962C8B-B14F-4D97-AF65-F5344CB8AC3E}">
        <p14:creationId xmlns:p14="http://schemas.microsoft.com/office/powerpoint/2010/main" val="6840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76" y="-406399"/>
            <a:ext cx="7423094" cy="3459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6" y="4465237"/>
            <a:ext cx="3127364" cy="1788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6" y="1323182"/>
            <a:ext cx="2507964" cy="2806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20" y="2624536"/>
            <a:ext cx="5886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62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Hetrick</dc:creator>
  <cp:lastModifiedBy>James Hetrick</cp:lastModifiedBy>
  <cp:revision>7</cp:revision>
  <dcterms:created xsi:type="dcterms:W3CDTF">2020-06-17T06:21:22Z</dcterms:created>
  <dcterms:modified xsi:type="dcterms:W3CDTF">2020-06-17T16:31:59Z</dcterms:modified>
</cp:coreProperties>
</file>