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12192000" cy="6858000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OSFf9+ExwFz3ho+ktH/uRBezN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7532CA1-027D-4C2C-AFB6-A28DE54ADF28}">
  <a:tblStyle styleId="{F7532CA1-027D-4C2C-AFB6-A28DE54ADF2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8" d="100"/>
          <a:sy n="98" d="100"/>
        </p:scale>
        <p:origin x="-120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998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cbdc94a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cbdc94a8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19cbdc94a8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analogdevicesinc/TransceiverToolbox/tree/pluto_lte_app/trx_examples/streaming/LTE_PA_App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mathworks.com/help/supportpkg/plutoradio/ref/plutoreceiver.html" TargetMode="External"/><Relationship Id="rId4" Type="http://schemas.openxmlformats.org/officeDocument/2006/relationships/hyperlink" Target="https://plutosdr.org/lte-enb-transmitter-conformance-tests-using-adalm-plut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rfsoc-pynq.io/overlays.html" TargetMode="External"/><Relationship Id="rId7" Type="http://schemas.openxmlformats.org/officeDocument/2006/relationships/hyperlink" Target="https://github.com/strath-sdr/rfsoc_ofd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rath-sdr/rfsoc_sam" TargetMode="External"/><Relationship Id="rId5" Type="http://schemas.openxmlformats.org/officeDocument/2006/relationships/hyperlink" Target="https://github.com/Xilinx/RFSoC2x2-PYNQ.git" TargetMode="External"/><Relationship Id="rId4" Type="http://schemas.openxmlformats.org/officeDocument/2006/relationships/hyperlink" Target="https://www.rfsoc-pynq.io/base_overlay.html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cbdc94a8_1_16"/>
          <p:cNvSpPr txBox="1">
            <a:spLocks noGrp="1"/>
          </p:cNvSpPr>
          <p:nvPr>
            <p:ph type="title"/>
          </p:nvPr>
        </p:nvSpPr>
        <p:spPr>
          <a:xfrm>
            <a:off x="831850" y="1505425"/>
            <a:ext cx="10515600" cy="215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b="1"/>
              <a:t>Verification Framework</a:t>
            </a:r>
            <a:endParaRPr sz="4900"/>
          </a:p>
        </p:txBody>
      </p:sp>
      <p:sp>
        <p:nvSpPr>
          <p:cNvPr id="156" name="Google Shape;156;g119cbdc94a8_1_16"/>
          <p:cNvSpPr txBox="1">
            <a:spLocks noGrp="1"/>
          </p:cNvSpPr>
          <p:nvPr>
            <p:ph type="body" idx="1"/>
          </p:nvPr>
        </p:nvSpPr>
        <p:spPr>
          <a:xfrm>
            <a:off x="831850" y="3581500"/>
            <a:ext cx="10515600" cy="210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Test bench development and its validation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6470846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UCSD WES Cohort 9,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ctrTitle"/>
          </p:nvPr>
        </p:nvSpPr>
        <p:spPr>
          <a:xfrm>
            <a:off x="120952" y="112498"/>
            <a:ext cx="4772975" cy="56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/>
              <a:t>LTE Test Signal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163564" y="793536"/>
            <a:ext cx="5898856" cy="583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Generate the LTE Downlink RMC waveform from LTE Waveform Generator in Matlab and export the waveform to Matlab and convert it IQ waveforms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RF coverage from 325 MHz to 3.8 GHz, with up to 20 MHz of instantaneous bandwidth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One transmitter and one receiver, half or full duplex</a:t>
            </a:r>
            <a:endParaRPr/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Links:</a:t>
            </a:r>
            <a:endParaRPr/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https://github.com/analogdevicesinc/TransceiverToolbox/tree/pluto_lte_app/trx_examples/streaming/LTE_PA_App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https://plutosdr.org/lte-enb-transmitter-conformance-tests-using-adalm-pluto/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https://www.mathworks.com/help/supportpkg/plutoradio/ref/plutoreceiver.html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9581" y="155398"/>
            <a:ext cx="5941467" cy="304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66622" y="3124712"/>
            <a:ext cx="4390049" cy="35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3666" y="2217594"/>
            <a:ext cx="4528197" cy="24228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28600" y="6470846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UCSD WES Cohort 9,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ctrTitle"/>
          </p:nvPr>
        </p:nvSpPr>
        <p:spPr>
          <a:xfrm>
            <a:off x="0" y="-31923"/>
            <a:ext cx="4772975" cy="65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/>
              <a:t>Test Bench Demo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0" y="2180858"/>
            <a:ext cx="11756601" cy="245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71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LTE Cell scanner open-source software from GitHub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verified with NAR bands – 900MHz, able to detect different MIB’s from different Cells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Picked non-NAR region band – 860MHz to generate LTE Test signal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LTE Test signal using Matlab– 5MHz, 25 RB, 64QAM, Cell ID: 11 with PSS, SSS, PBCH.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Exported this signal to MatLab to play from Pluto SDR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 LTE test signal continuously from Pluto SDR and run cell search algorithm in PYNQ to capture the transmitted LTE test signal</a:t>
            </a:r>
            <a:endParaRPr/>
          </a:p>
          <a:p>
            <a:pPr marL="742950" marR="0" lvl="1" indent="-10445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445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445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604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0255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3509" y="739614"/>
            <a:ext cx="1935439" cy="12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/>
          <p:nvPr/>
        </p:nvSpPr>
        <p:spPr>
          <a:xfrm>
            <a:off x="7482264" y="739614"/>
            <a:ext cx="1037775" cy="12578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Digitizer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8529633" y="1244060"/>
            <a:ext cx="310718" cy="2663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8" descr="Amazon.com: ANALOG DEVICES ADALM-Pluto SDR Software Defined Radio Active  Learning Module PlutoSDR : Electronic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4203" y="644739"/>
            <a:ext cx="1839014" cy="1576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16544" y="581620"/>
            <a:ext cx="2587789" cy="16400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8"/>
          <p:cNvCxnSpPr>
            <a:stCxn id="176" idx="3"/>
          </p:cNvCxnSpPr>
          <p:nvPr/>
        </p:nvCxnSpPr>
        <p:spPr>
          <a:xfrm rot="10800000" flipH="1">
            <a:off x="6363217" y="1056985"/>
            <a:ext cx="1006500" cy="376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79" name="Google Shape;17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6650" y="4402489"/>
            <a:ext cx="102774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8229600" y="246611"/>
            <a:ext cx="380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UCSD WES Cohort 9,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772975" cy="65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/>
              <a:t>Spectrum Analyzer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145811" y="785250"/>
            <a:ext cx="6449043" cy="577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RFSoC 2x2 overlays</a:t>
            </a:r>
            <a:endParaRPr/>
          </a:p>
          <a:p>
            <a:pPr marL="285750" marR="0" lvl="0" indent="-1352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base overlay is included in the PYNQ image for the RFSoC 2x2 board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base design includes a bitstream with IP which allows to use the RF ADCs and DACs on the board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2 GHz bandwidth for inspection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 range 0 - 4.096 GHz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bandwidth control and center frequency selection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Reprogrammable windowing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accelerated processing (time domain → frequency domain → power spectrum [dB])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PYNQ abstracted allowing Python to interface with the hardware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Plotly visualization of spectrum and spectrogram (waterfall)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dashboard for more convenient control/visualization</a:t>
            </a:r>
            <a:endParaRPr/>
          </a:p>
          <a:p>
            <a:pPr marL="457200" marR="0" lvl="1" indent="-14414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Links:</a:t>
            </a:r>
            <a:endParaRPr/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https://www.rfsoc-pynq.io/overlays.html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https://www.rfsoc-pynq.io/base_overlay.html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</a:t>
            </a:r>
            <a:r>
              <a:rPr lang="en-US" sz="1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https://github.com/Xilinx/RFSoC2x2-PYNQ.git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https://github.com/strath-sdr/rfsoc_sam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https://github.com/strath-sdr/rfsoc_ofdm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8445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37619" y="77270"/>
            <a:ext cx="5308569" cy="3039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72381" y="3259940"/>
            <a:ext cx="4573807" cy="34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8600" y="6470846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UCSD WES Cohort 9,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330</Words>
  <Application>Microsoft Office PowerPoint</Application>
  <PresentationFormat>Custom</PresentationFormat>
  <Paragraphs>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Calibri</vt:lpstr>
      <vt:lpstr>Office Theme</vt:lpstr>
      <vt:lpstr>Verification Framework</vt:lpstr>
      <vt:lpstr>LTE Test Signal</vt:lpstr>
      <vt:lpstr>Test Bench Demo</vt:lpstr>
      <vt:lpstr>Spectrum Analyzer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Framework</dc:title>
  <dc:creator>Mahesh Valavala</dc:creator>
  <cp:lastModifiedBy>J High</cp:lastModifiedBy>
  <cp:revision>2</cp:revision>
  <dcterms:created xsi:type="dcterms:W3CDTF">2022-01-20T19:11:50Z</dcterms:created>
  <dcterms:modified xsi:type="dcterms:W3CDTF">2022-06-10T11:35:45Z</dcterms:modified>
</cp:coreProperties>
</file>