
<file path=[Content_Types].xml><?xml version="1.0" encoding="utf-8"?>
<Types xmlns="http://schemas.openxmlformats.org/package/2006/content-types">
  <Default Extension="png" ContentType="image/png"/>
  <Default Extension="svg" ContentType="image/sv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84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8" Type="http://schemas.openxmlformats.org/officeDocument/2006/relationships/image" Target="../media/OOXDiagramDataRels1_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OOXDiagramDataRels1_2.svg"/><Relationship Id="rId1" Type="http://schemas.openxmlformats.org/officeDocument/2006/relationships/image" Target="../media/image4.png"/><Relationship Id="rId6" Type="http://schemas.openxmlformats.org/officeDocument/2006/relationships/image" Target="../media/OOXDiagramDataRels1_6.svg"/><Relationship Id="rId5" Type="http://schemas.openxmlformats.org/officeDocument/2006/relationships/image" Target="../media/image6.png"/><Relationship Id="rId10" Type="http://schemas.openxmlformats.org/officeDocument/2006/relationships/image" Target="../media/OOXDiagramDataRels1_1.svg"/><Relationship Id="rId4" Type="http://schemas.openxmlformats.org/officeDocument/2006/relationships/image" Target="../media/OOXDiagramDataRels1_4.svg"/><Relationship Id="rId9" Type="http://schemas.openxmlformats.org/officeDocument/2006/relationships/image" Target="../media/image8.png"/></Relationships>
</file>

<file path=ppt/diagrams/_rels/data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image" Target="../media/image23.png"/></Relationships>
</file>

<file path=ppt/diagrams/_rels/data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OOXDiagramDataRels1_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OOXDiagramDataRels1_2.svg"/><Relationship Id="rId1" Type="http://schemas.openxmlformats.org/officeDocument/2006/relationships/image" Target="../media/image4.png"/><Relationship Id="rId6" Type="http://schemas.openxmlformats.org/officeDocument/2006/relationships/image" Target="../media/OOXDiagramDataRels1_6.svg"/><Relationship Id="rId5" Type="http://schemas.openxmlformats.org/officeDocument/2006/relationships/image" Target="../media/image6.png"/><Relationship Id="rId10" Type="http://schemas.openxmlformats.org/officeDocument/2006/relationships/image" Target="../media/OOXDiagramDataRels1_1.svg"/><Relationship Id="rId4" Type="http://schemas.openxmlformats.org/officeDocument/2006/relationships/image" Target="../media/OOXDiagramDataRels1_4.svg"/><Relationship Id="rId9" Type="http://schemas.openxmlformats.org/officeDocument/2006/relationships/image" Target="../media/image8.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image" Target="../media/image23.png"/></Relationships>
</file>

<file path=ppt/diagrams/_rels/drawing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FA9E3-AA53-47BE-8EC7-12E3591CB067}" type="doc">
      <dgm:prSet loTypeId="urn:microsoft.com/office/officeart/2018/2/layout/IconVerticalSolidList" loCatId="icon" qsTypeId="urn:microsoft.com/office/officeart/2005/8/quickstyle/simple5" qsCatId="simple" csTypeId="urn:microsoft.com/office/officeart/2005/8/colors/accent0_3" csCatId="mainScheme" phldr="1"/>
      <dgm:spPr/>
      <dgm:t>
        <a:bodyPr/>
        <a:lstStyle/>
        <a:p>
          <a:endParaRPr lang="en-US"/>
        </a:p>
      </dgm:t>
    </dgm:pt>
    <dgm:pt modelId="{0B7C03ED-02B3-41D1-979B-9B0BAFCAB0E5}">
      <dgm:prSet custT="1"/>
      <dgm:spPr/>
      <dgm:t>
        <a:bodyPr/>
        <a:lstStyle/>
        <a:p>
          <a:pPr>
            <a:lnSpc>
              <a:spcPct val="100000"/>
            </a:lnSpc>
          </a:pPr>
          <a:r>
            <a:rPr lang="en-US" sz="1400" b="0" i="0" dirty="0"/>
            <a:t>LTE stands for </a:t>
          </a:r>
          <a:r>
            <a:rPr lang="en-US" sz="1400" b="1" i="0" dirty="0"/>
            <a:t>Long Term Evolution</a:t>
          </a:r>
          <a:r>
            <a:rPr lang="en-US" sz="1400" b="0" i="0" dirty="0"/>
            <a:t> and referred as 4G LTE. It's a standard for wireless data transmission.</a:t>
          </a:r>
          <a:endParaRPr lang="en-US" sz="1400" dirty="0"/>
        </a:p>
      </dgm:t>
    </dgm:pt>
    <dgm:pt modelId="{F178B0E0-0292-4FF9-AA4B-7DC33E1D70FC}" type="parTrans" cxnId="{8D5BC9ED-6220-4113-8A49-C1D7E88276C8}">
      <dgm:prSet/>
      <dgm:spPr/>
      <dgm:t>
        <a:bodyPr/>
        <a:lstStyle/>
        <a:p>
          <a:endParaRPr lang="en-US"/>
        </a:p>
      </dgm:t>
    </dgm:pt>
    <dgm:pt modelId="{13844FA6-52EA-450F-97EF-9CD0D17A1B1B}" type="sibTrans" cxnId="{8D5BC9ED-6220-4113-8A49-C1D7E88276C8}">
      <dgm:prSet/>
      <dgm:spPr/>
      <dgm:t>
        <a:bodyPr/>
        <a:lstStyle/>
        <a:p>
          <a:endParaRPr lang="en-US"/>
        </a:p>
      </dgm:t>
    </dgm:pt>
    <dgm:pt modelId="{A1F441AE-2538-48A0-A76D-DE0BD312A487}">
      <dgm:prSet custT="1"/>
      <dgm:spPr/>
      <dgm:t>
        <a:bodyPr/>
        <a:lstStyle/>
        <a:p>
          <a:pPr>
            <a:lnSpc>
              <a:spcPct val="100000"/>
            </a:lnSpc>
          </a:pPr>
          <a:r>
            <a:rPr lang="en-US" sz="1400" dirty="0"/>
            <a:t>A Physical </a:t>
          </a:r>
          <a:r>
            <a:rPr lang="en-US" sz="1400" b="1" dirty="0"/>
            <a:t>Cell ID</a:t>
          </a:r>
          <a:r>
            <a:rPr lang="en-US" sz="1400" dirty="0"/>
            <a:t> (PCI) is an important parameter to establish connection with LTE network</a:t>
          </a:r>
        </a:p>
      </dgm:t>
    </dgm:pt>
    <dgm:pt modelId="{3DAD0B6B-18D8-44CA-A7D3-7A9642BB4C05}" type="parTrans" cxnId="{EB6B39F0-2791-4622-97C7-0240419950A4}">
      <dgm:prSet/>
      <dgm:spPr/>
      <dgm:t>
        <a:bodyPr/>
        <a:lstStyle/>
        <a:p>
          <a:endParaRPr lang="en-US"/>
        </a:p>
      </dgm:t>
    </dgm:pt>
    <dgm:pt modelId="{92828697-F63D-4534-9705-CABCEDC32A14}" type="sibTrans" cxnId="{EB6B39F0-2791-4622-97C7-0240419950A4}">
      <dgm:prSet/>
      <dgm:spPr/>
      <dgm:t>
        <a:bodyPr/>
        <a:lstStyle/>
        <a:p>
          <a:endParaRPr lang="en-US"/>
        </a:p>
      </dgm:t>
    </dgm:pt>
    <dgm:pt modelId="{A8640F50-B24D-4FFD-8E34-C00B39143CAD}">
      <dgm:prSet/>
      <dgm:spPr/>
      <dgm:t>
        <a:bodyPr/>
        <a:lstStyle/>
        <a:p>
          <a:pPr>
            <a:lnSpc>
              <a:spcPct val="100000"/>
            </a:lnSpc>
          </a:pPr>
          <a:r>
            <a:rPr lang="en-US" b="0" i="0" dirty="0"/>
            <a:t>E</a:t>
          </a:r>
          <a:r>
            <a:rPr lang="en-US" dirty="0"/>
            <a:t>stablish time and frequency synchronization with </a:t>
          </a:r>
          <a:r>
            <a:rPr lang="en-US" b="1" i="0" dirty="0"/>
            <a:t>LTE signals </a:t>
          </a:r>
          <a:r>
            <a:rPr lang="en-US" dirty="0"/>
            <a:t>and extract cell ID.</a:t>
          </a:r>
        </a:p>
      </dgm:t>
    </dgm:pt>
    <dgm:pt modelId="{C75A4469-40D0-4F9F-9BC7-63BE0976D951}" type="parTrans" cxnId="{5523EA67-A2F7-43D6-990E-969D38DA51A0}">
      <dgm:prSet/>
      <dgm:spPr/>
      <dgm:t>
        <a:bodyPr/>
        <a:lstStyle/>
        <a:p>
          <a:endParaRPr lang="en-US"/>
        </a:p>
      </dgm:t>
    </dgm:pt>
    <dgm:pt modelId="{E1B52BC9-8E91-4401-9E18-44FF8CA052D0}" type="sibTrans" cxnId="{5523EA67-A2F7-43D6-990E-969D38DA51A0}">
      <dgm:prSet/>
      <dgm:spPr/>
      <dgm:t>
        <a:bodyPr/>
        <a:lstStyle/>
        <a:p>
          <a:endParaRPr lang="en-US"/>
        </a:p>
      </dgm:t>
    </dgm:pt>
    <dgm:pt modelId="{1DC71B0C-741C-4E7F-86B3-C3CEB646ABF8}">
      <dgm:prSet custT="1"/>
      <dgm:spPr/>
      <dgm:t>
        <a:bodyPr/>
        <a:lstStyle/>
        <a:p>
          <a:pPr>
            <a:lnSpc>
              <a:spcPct val="100000"/>
            </a:lnSpc>
            <a:buClrTx/>
            <a:buSzTx/>
            <a:buFontTx/>
            <a:buNone/>
          </a:pPr>
          <a:r>
            <a:rPr lang="en-US" sz="1200" b="0" i="0" dirty="0">
              <a:solidFill>
                <a:srgbClr val="212121"/>
              </a:solidFill>
              <a:effectLst/>
              <a:latin typeface="Roboto" panose="02000000000000000000" pitchFamily="2" charset="0"/>
            </a:rPr>
            <a:t>To decode LTE cell ID, Primary Synchronization Signal (</a:t>
          </a:r>
          <a:r>
            <a:rPr lang="en-US" sz="1200" b="1" i="0" dirty="0">
              <a:solidFill>
                <a:srgbClr val="212121"/>
              </a:solidFill>
              <a:effectLst/>
              <a:latin typeface="Roboto" panose="02000000000000000000" pitchFamily="2" charset="0"/>
            </a:rPr>
            <a:t>PSS</a:t>
          </a:r>
          <a:r>
            <a:rPr lang="en-US" sz="1200" b="0" i="0" dirty="0">
              <a:solidFill>
                <a:srgbClr val="212121"/>
              </a:solidFill>
              <a:effectLst/>
              <a:latin typeface="Roboto" panose="02000000000000000000" pitchFamily="2" charset="0"/>
            </a:rPr>
            <a:t>) and Secondary Synchronization Signal (</a:t>
          </a:r>
          <a:r>
            <a:rPr lang="en-US" sz="1200" b="1" i="0" dirty="0">
              <a:solidFill>
                <a:srgbClr val="212121"/>
              </a:solidFill>
              <a:effectLst/>
              <a:latin typeface="Roboto" panose="02000000000000000000" pitchFamily="2" charset="0"/>
            </a:rPr>
            <a:t>SSS</a:t>
          </a:r>
          <a:r>
            <a:rPr lang="en-US" sz="1200" b="0" i="0" dirty="0">
              <a:solidFill>
                <a:srgbClr val="212121"/>
              </a:solidFill>
              <a:effectLst/>
              <a:latin typeface="Roboto" panose="02000000000000000000" pitchFamily="2" charset="0"/>
            </a:rPr>
            <a:t>) signals should be decoded.</a:t>
          </a:r>
          <a:endParaRPr lang="en-US" sz="1200" dirty="0"/>
        </a:p>
      </dgm:t>
    </dgm:pt>
    <dgm:pt modelId="{413F17EC-A4EB-4DE8-9BFD-D532C97A515D}" type="parTrans" cxnId="{409CBA4A-D448-4793-A649-1153C66C26FD}">
      <dgm:prSet/>
      <dgm:spPr/>
      <dgm:t>
        <a:bodyPr/>
        <a:lstStyle/>
        <a:p>
          <a:endParaRPr lang="en-US"/>
        </a:p>
      </dgm:t>
    </dgm:pt>
    <dgm:pt modelId="{A88951B1-0F3F-40E9-B349-64AE2622EEDB}" type="sibTrans" cxnId="{409CBA4A-D448-4793-A649-1153C66C26FD}">
      <dgm:prSet/>
      <dgm:spPr/>
      <dgm:t>
        <a:bodyPr/>
        <a:lstStyle/>
        <a:p>
          <a:endParaRPr lang="en-US"/>
        </a:p>
      </dgm:t>
    </dgm:pt>
    <dgm:pt modelId="{00D8D840-D266-45AB-92AC-56A328ED9C8D}">
      <dgm:prSet/>
      <dgm:spPr/>
      <dgm:t>
        <a:bodyPr/>
        <a:lstStyle/>
        <a:p>
          <a:pPr>
            <a:lnSpc>
              <a:spcPct val="100000"/>
            </a:lnSpc>
          </a:pPr>
          <a:r>
            <a:rPr lang="en-US" dirty="0"/>
            <a:t>Xilinx Zynq® </a:t>
          </a:r>
          <a:r>
            <a:rPr lang="en-US" dirty="0" err="1"/>
            <a:t>UltraScale</a:t>
          </a:r>
          <a:r>
            <a:rPr lang="en-US" dirty="0"/>
            <a:t>+™ </a:t>
          </a:r>
          <a:r>
            <a:rPr lang="en-US" b="1" dirty="0" err="1"/>
            <a:t>RFSoC</a:t>
          </a:r>
          <a:r>
            <a:rPr lang="en-US" dirty="0"/>
            <a:t> with giga sample RF data converters is used.</a:t>
          </a:r>
        </a:p>
      </dgm:t>
    </dgm:pt>
    <dgm:pt modelId="{2E6730F1-E61E-4D61-BBAD-0DC38C6EDD23}" type="parTrans" cxnId="{6F9967E3-F0A2-4BEF-8A73-A20202E6EE1C}">
      <dgm:prSet/>
      <dgm:spPr/>
      <dgm:t>
        <a:bodyPr/>
        <a:lstStyle/>
        <a:p>
          <a:endParaRPr lang="en-US"/>
        </a:p>
      </dgm:t>
    </dgm:pt>
    <dgm:pt modelId="{186AEF9D-5CBD-46EF-8E75-11843B6780B7}" type="sibTrans" cxnId="{6F9967E3-F0A2-4BEF-8A73-A20202E6EE1C}">
      <dgm:prSet/>
      <dgm:spPr/>
      <dgm:t>
        <a:bodyPr/>
        <a:lstStyle/>
        <a:p>
          <a:endParaRPr lang="en-US"/>
        </a:p>
      </dgm:t>
    </dgm:pt>
    <dgm:pt modelId="{AE60DA47-7F2C-4757-B85F-AC061D171EB8}" type="pres">
      <dgm:prSet presAssocID="{0C8FA9E3-AA53-47BE-8EC7-12E3591CB067}" presName="root" presStyleCnt="0">
        <dgm:presLayoutVars>
          <dgm:dir/>
          <dgm:resizeHandles val="exact"/>
        </dgm:presLayoutVars>
      </dgm:prSet>
      <dgm:spPr/>
      <dgm:t>
        <a:bodyPr/>
        <a:lstStyle/>
        <a:p>
          <a:endParaRPr lang="en-US"/>
        </a:p>
      </dgm:t>
    </dgm:pt>
    <dgm:pt modelId="{05EEA07C-29C3-4588-BAB6-5829C1F1ED47}" type="pres">
      <dgm:prSet presAssocID="{0B7C03ED-02B3-41D1-979B-9B0BAFCAB0E5}" presName="compNode" presStyleCnt="0"/>
      <dgm:spPr/>
    </dgm:pt>
    <dgm:pt modelId="{7905B8BC-AFFC-4D4E-81F4-94ADFE28BD14}" type="pres">
      <dgm:prSet presAssocID="{0B7C03ED-02B3-41D1-979B-9B0BAFCAB0E5}" presName="bgRect" presStyleLbl="bgShp" presStyleIdx="0" presStyleCnt="5"/>
      <dgm:spPr/>
    </dgm:pt>
    <dgm:pt modelId="{CED09BBB-E713-4B55-B4E8-DDFA6F39F788}" type="pres">
      <dgm:prSet presAssocID="{0B7C03ED-02B3-41D1-979B-9B0BAFCAB0E5}"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Signal"/>
        </a:ext>
      </dgm:extLst>
    </dgm:pt>
    <dgm:pt modelId="{A0178C6E-A180-4C9C-8FE4-0A5BDECFE2A3}" type="pres">
      <dgm:prSet presAssocID="{0B7C03ED-02B3-41D1-979B-9B0BAFCAB0E5}" presName="spaceRect" presStyleCnt="0"/>
      <dgm:spPr/>
    </dgm:pt>
    <dgm:pt modelId="{0C8189B4-4695-4754-A9A1-C11C9E2D5318}" type="pres">
      <dgm:prSet presAssocID="{0B7C03ED-02B3-41D1-979B-9B0BAFCAB0E5}" presName="parTx" presStyleLbl="revTx" presStyleIdx="0" presStyleCnt="5" custScaleX="100000" custLinFactNeighborX="-3604" custLinFactNeighborY="725">
        <dgm:presLayoutVars>
          <dgm:chMax val="0"/>
          <dgm:chPref val="0"/>
        </dgm:presLayoutVars>
      </dgm:prSet>
      <dgm:spPr/>
      <dgm:t>
        <a:bodyPr/>
        <a:lstStyle/>
        <a:p>
          <a:endParaRPr lang="en-US"/>
        </a:p>
      </dgm:t>
    </dgm:pt>
    <dgm:pt modelId="{54B34410-82F6-4689-B999-15DFFD769300}" type="pres">
      <dgm:prSet presAssocID="{13844FA6-52EA-450F-97EF-9CD0D17A1B1B}" presName="sibTrans" presStyleCnt="0"/>
      <dgm:spPr/>
    </dgm:pt>
    <dgm:pt modelId="{76196B4B-D6AA-4755-8E3B-7E44C9CECF2A}" type="pres">
      <dgm:prSet presAssocID="{A1F441AE-2538-48A0-A76D-DE0BD312A487}" presName="compNode" presStyleCnt="0"/>
      <dgm:spPr/>
    </dgm:pt>
    <dgm:pt modelId="{8F9066B0-D418-4A0F-9FEA-9AC0CCBDA508}" type="pres">
      <dgm:prSet presAssocID="{A1F441AE-2538-48A0-A76D-DE0BD312A487}" presName="bgRect" presStyleLbl="bgShp" presStyleIdx="1" presStyleCnt="5"/>
      <dgm:spPr/>
    </dgm:pt>
    <dgm:pt modelId="{2047BC09-323A-4D2F-BAFC-90287E908E9B}" type="pres">
      <dgm:prSet presAssocID="{A1F441AE-2538-48A0-A76D-DE0BD312A487}"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Cell Tower"/>
        </a:ext>
      </dgm:extLst>
    </dgm:pt>
    <dgm:pt modelId="{75D69DA5-B551-46AE-B992-167F3DE59801}" type="pres">
      <dgm:prSet presAssocID="{A1F441AE-2538-48A0-A76D-DE0BD312A487}" presName="spaceRect" presStyleCnt="0"/>
      <dgm:spPr/>
    </dgm:pt>
    <dgm:pt modelId="{90F819C8-F4B2-4EB5-A1B9-454BAA629BA4}" type="pres">
      <dgm:prSet presAssocID="{A1F441AE-2538-48A0-A76D-DE0BD312A487}" presName="parTx" presStyleLbl="revTx" presStyleIdx="1" presStyleCnt="5" custScaleX="111037" custLinFactNeighborX="2198" custLinFactNeighborY="-1618">
        <dgm:presLayoutVars>
          <dgm:chMax val="0"/>
          <dgm:chPref val="0"/>
        </dgm:presLayoutVars>
      </dgm:prSet>
      <dgm:spPr/>
      <dgm:t>
        <a:bodyPr/>
        <a:lstStyle/>
        <a:p>
          <a:endParaRPr lang="en-US"/>
        </a:p>
      </dgm:t>
    </dgm:pt>
    <dgm:pt modelId="{150AAE3A-5101-4F0C-928A-B7CCAD6E713D}" type="pres">
      <dgm:prSet presAssocID="{92828697-F63D-4534-9705-CABCEDC32A14}" presName="sibTrans" presStyleCnt="0"/>
      <dgm:spPr/>
    </dgm:pt>
    <dgm:pt modelId="{760495CD-AA6F-4F51-8649-875CEF578BD8}" type="pres">
      <dgm:prSet presAssocID="{A8640F50-B24D-4FFD-8E34-C00B39143CAD}" presName="compNode" presStyleCnt="0"/>
      <dgm:spPr/>
    </dgm:pt>
    <dgm:pt modelId="{5EF2B5D9-7FD4-4D06-BFE7-FC93DC11EB8A}" type="pres">
      <dgm:prSet presAssocID="{A8640F50-B24D-4FFD-8E34-C00B39143CAD}" presName="bgRect" presStyleLbl="bgShp" presStyleIdx="2" presStyleCnt="5"/>
      <dgm:spPr/>
    </dgm:pt>
    <dgm:pt modelId="{562BB083-A488-418B-A857-F902610344E2}" type="pres">
      <dgm:prSet presAssocID="{A8640F50-B24D-4FFD-8E34-C00B39143CAD}"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US"/>
        </a:p>
      </dgm:t>
      <dgm:extLst>
        <a:ext uri="{E40237B7-FDA0-4F09-8148-C483321AD2D9}">
          <dgm14:cNvPr xmlns:dgm14="http://schemas.microsoft.com/office/drawing/2010/diagram" id="0" name="" descr="Lightbulb"/>
        </a:ext>
      </dgm:extLst>
    </dgm:pt>
    <dgm:pt modelId="{149B5476-1A51-4801-9BE6-02CAC33A6F7C}" type="pres">
      <dgm:prSet presAssocID="{A8640F50-B24D-4FFD-8E34-C00B39143CAD}" presName="spaceRect" presStyleCnt="0"/>
      <dgm:spPr/>
    </dgm:pt>
    <dgm:pt modelId="{87DAB6C9-56A4-40DF-906D-E1CE8CC34255}" type="pres">
      <dgm:prSet presAssocID="{A8640F50-B24D-4FFD-8E34-C00B39143CAD}" presName="parTx" presStyleLbl="revTx" presStyleIdx="2" presStyleCnt="5" custScaleX="109743" custLinFactNeighborX="310" custLinFactNeighborY="-1848">
        <dgm:presLayoutVars>
          <dgm:chMax val="0"/>
          <dgm:chPref val="0"/>
        </dgm:presLayoutVars>
      </dgm:prSet>
      <dgm:spPr/>
      <dgm:t>
        <a:bodyPr/>
        <a:lstStyle/>
        <a:p>
          <a:endParaRPr lang="en-US"/>
        </a:p>
      </dgm:t>
    </dgm:pt>
    <dgm:pt modelId="{7DAE0C2D-1633-48FC-AE54-7EED2684FABA}" type="pres">
      <dgm:prSet presAssocID="{E1B52BC9-8E91-4401-9E18-44FF8CA052D0}" presName="sibTrans" presStyleCnt="0"/>
      <dgm:spPr/>
    </dgm:pt>
    <dgm:pt modelId="{424C819D-6B8A-4D07-B7F7-F154A45D7A2B}" type="pres">
      <dgm:prSet presAssocID="{1DC71B0C-741C-4E7F-86B3-C3CEB646ABF8}" presName="compNode" presStyleCnt="0"/>
      <dgm:spPr/>
    </dgm:pt>
    <dgm:pt modelId="{18BD0393-F25A-4782-B6BF-3DECC1523EC6}" type="pres">
      <dgm:prSet presAssocID="{1DC71B0C-741C-4E7F-86B3-C3CEB646ABF8}" presName="bgRect" presStyleLbl="bgShp" presStyleIdx="3" presStyleCnt="5" custLinFactNeighborX="-1925" custLinFactNeighborY="810"/>
      <dgm:spPr/>
    </dgm:pt>
    <dgm:pt modelId="{975E388E-2F86-42A4-8965-2F0917BD3796}" type="pres">
      <dgm:prSet presAssocID="{1DC71B0C-741C-4E7F-86B3-C3CEB646ABF8}"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US"/>
        </a:p>
      </dgm:t>
      <dgm:extLst>
        <a:ext uri="{E40237B7-FDA0-4F09-8148-C483321AD2D9}">
          <dgm14:cNvPr xmlns:dgm14="http://schemas.microsoft.com/office/drawing/2010/diagram" id="0" name="" descr="Satellite dish"/>
        </a:ext>
      </dgm:extLst>
    </dgm:pt>
    <dgm:pt modelId="{3A0047B0-AEC5-4B65-B169-5E5FFF86CF14}" type="pres">
      <dgm:prSet presAssocID="{1DC71B0C-741C-4E7F-86B3-C3CEB646ABF8}" presName="spaceRect" presStyleCnt="0"/>
      <dgm:spPr/>
    </dgm:pt>
    <dgm:pt modelId="{892CC58E-E861-4D41-B706-BC2D1EC88EF8}" type="pres">
      <dgm:prSet presAssocID="{1DC71B0C-741C-4E7F-86B3-C3CEB646ABF8}" presName="parTx" presStyleLbl="revTx" presStyleIdx="3" presStyleCnt="5" custScaleX="115574" custLinFactNeighborX="2498" custLinFactNeighborY="192">
        <dgm:presLayoutVars>
          <dgm:chMax val="0"/>
          <dgm:chPref val="0"/>
        </dgm:presLayoutVars>
      </dgm:prSet>
      <dgm:spPr/>
      <dgm:t>
        <a:bodyPr/>
        <a:lstStyle/>
        <a:p>
          <a:endParaRPr lang="en-US"/>
        </a:p>
      </dgm:t>
    </dgm:pt>
    <dgm:pt modelId="{60B7787C-47BE-4C01-BEC2-4636726E96D8}" type="pres">
      <dgm:prSet presAssocID="{A88951B1-0F3F-40E9-B349-64AE2622EEDB}" presName="sibTrans" presStyleCnt="0"/>
      <dgm:spPr/>
    </dgm:pt>
    <dgm:pt modelId="{46AF43AC-F039-4F29-B9E1-D5E499AC53E0}" type="pres">
      <dgm:prSet presAssocID="{00D8D840-D266-45AB-92AC-56A328ED9C8D}" presName="compNode" presStyleCnt="0"/>
      <dgm:spPr/>
    </dgm:pt>
    <dgm:pt modelId="{CBCC4473-1BA4-483F-AC3A-A83FD73DD40A}" type="pres">
      <dgm:prSet presAssocID="{00D8D840-D266-45AB-92AC-56A328ED9C8D}" presName="bgRect" presStyleLbl="bgShp" presStyleIdx="4" presStyleCnt="5"/>
      <dgm:spPr/>
    </dgm:pt>
    <dgm:pt modelId="{F9D62AF3-3AF5-44C0-9127-27B22FA0BEBE}" type="pres">
      <dgm:prSet presAssocID="{00D8D840-D266-45AB-92AC-56A328ED9C8D}"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dgm:spPr>
      <dgm:t>
        <a:bodyPr/>
        <a:lstStyle/>
        <a:p>
          <a:endParaRPr lang="en-US"/>
        </a:p>
      </dgm:t>
      <dgm:extLst>
        <a:ext uri="{E40237B7-FDA0-4F09-8148-C483321AD2D9}">
          <dgm14:cNvPr xmlns:dgm14="http://schemas.microsoft.com/office/drawing/2010/diagram" id="0" name="" descr="Wireless router"/>
        </a:ext>
      </dgm:extLst>
    </dgm:pt>
    <dgm:pt modelId="{832651AF-A096-4B18-AC09-FDB9BD696430}" type="pres">
      <dgm:prSet presAssocID="{00D8D840-D266-45AB-92AC-56A328ED9C8D}" presName="spaceRect" presStyleCnt="0"/>
      <dgm:spPr/>
    </dgm:pt>
    <dgm:pt modelId="{A2B8B7B6-91B5-45F9-B928-D0B3A7060132}" type="pres">
      <dgm:prSet presAssocID="{00D8D840-D266-45AB-92AC-56A328ED9C8D}" presName="parTx" presStyleLbl="revTx" presStyleIdx="4" presStyleCnt="5" custScaleX="114475" custLinFactNeighborX="2842" custLinFactNeighborY="-809">
        <dgm:presLayoutVars>
          <dgm:chMax val="0"/>
          <dgm:chPref val="0"/>
        </dgm:presLayoutVars>
      </dgm:prSet>
      <dgm:spPr/>
      <dgm:t>
        <a:bodyPr/>
        <a:lstStyle/>
        <a:p>
          <a:endParaRPr lang="en-US"/>
        </a:p>
      </dgm:t>
    </dgm:pt>
  </dgm:ptLst>
  <dgm:cxnLst>
    <dgm:cxn modelId="{6F9967E3-F0A2-4BEF-8A73-A20202E6EE1C}" srcId="{0C8FA9E3-AA53-47BE-8EC7-12E3591CB067}" destId="{00D8D840-D266-45AB-92AC-56A328ED9C8D}" srcOrd="4" destOrd="0" parTransId="{2E6730F1-E61E-4D61-BBAD-0DC38C6EDD23}" sibTransId="{186AEF9D-5CBD-46EF-8E75-11843B6780B7}"/>
    <dgm:cxn modelId="{A2823398-004D-44A2-A141-37EC1B3140B1}" type="presOf" srcId="{1DC71B0C-741C-4E7F-86B3-C3CEB646ABF8}" destId="{892CC58E-E861-4D41-B706-BC2D1EC88EF8}" srcOrd="0" destOrd="0" presId="urn:microsoft.com/office/officeart/2018/2/layout/IconVerticalSolidList"/>
    <dgm:cxn modelId="{EFB1830A-D994-435B-BAF6-B3E3C14A1D9C}" type="presOf" srcId="{A1F441AE-2538-48A0-A76D-DE0BD312A487}" destId="{90F819C8-F4B2-4EB5-A1B9-454BAA629BA4}" srcOrd="0" destOrd="0" presId="urn:microsoft.com/office/officeart/2018/2/layout/IconVerticalSolidList"/>
    <dgm:cxn modelId="{EB6B39F0-2791-4622-97C7-0240419950A4}" srcId="{0C8FA9E3-AA53-47BE-8EC7-12E3591CB067}" destId="{A1F441AE-2538-48A0-A76D-DE0BD312A487}" srcOrd="1" destOrd="0" parTransId="{3DAD0B6B-18D8-44CA-A7D3-7A9642BB4C05}" sibTransId="{92828697-F63D-4534-9705-CABCEDC32A14}"/>
    <dgm:cxn modelId="{8F484B21-4C91-4438-A87C-1669DECE7FB3}" type="presOf" srcId="{00D8D840-D266-45AB-92AC-56A328ED9C8D}" destId="{A2B8B7B6-91B5-45F9-B928-D0B3A7060132}" srcOrd="0" destOrd="0" presId="urn:microsoft.com/office/officeart/2018/2/layout/IconVerticalSolidList"/>
    <dgm:cxn modelId="{8D5BC9ED-6220-4113-8A49-C1D7E88276C8}" srcId="{0C8FA9E3-AA53-47BE-8EC7-12E3591CB067}" destId="{0B7C03ED-02B3-41D1-979B-9B0BAFCAB0E5}" srcOrd="0" destOrd="0" parTransId="{F178B0E0-0292-4FF9-AA4B-7DC33E1D70FC}" sibTransId="{13844FA6-52EA-450F-97EF-9CD0D17A1B1B}"/>
    <dgm:cxn modelId="{F00D5FBD-2DAF-4362-8D16-C7B5D80D6E85}" type="presOf" srcId="{A8640F50-B24D-4FFD-8E34-C00B39143CAD}" destId="{87DAB6C9-56A4-40DF-906D-E1CE8CC34255}" srcOrd="0" destOrd="0" presId="urn:microsoft.com/office/officeart/2018/2/layout/IconVerticalSolidList"/>
    <dgm:cxn modelId="{409CBA4A-D448-4793-A649-1153C66C26FD}" srcId="{0C8FA9E3-AA53-47BE-8EC7-12E3591CB067}" destId="{1DC71B0C-741C-4E7F-86B3-C3CEB646ABF8}" srcOrd="3" destOrd="0" parTransId="{413F17EC-A4EB-4DE8-9BFD-D532C97A515D}" sibTransId="{A88951B1-0F3F-40E9-B349-64AE2622EEDB}"/>
    <dgm:cxn modelId="{F53B16D1-DB16-4A66-AE78-9CDE5ABF389A}" type="presOf" srcId="{0C8FA9E3-AA53-47BE-8EC7-12E3591CB067}" destId="{AE60DA47-7F2C-4757-B85F-AC061D171EB8}" srcOrd="0" destOrd="0" presId="urn:microsoft.com/office/officeart/2018/2/layout/IconVerticalSolidList"/>
    <dgm:cxn modelId="{01D11DFF-F9A5-4948-87C3-FD71F3AB16F4}" type="presOf" srcId="{0B7C03ED-02B3-41D1-979B-9B0BAFCAB0E5}" destId="{0C8189B4-4695-4754-A9A1-C11C9E2D5318}" srcOrd="0" destOrd="0" presId="urn:microsoft.com/office/officeart/2018/2/layout/IconVerticalSolidList"/>
    <dgm:cxn modelId="{5523EA67-A2F7-43D6-990E-969D38DA51A0}" srcId="{0C8FA9E3-AA53-47BE-8EC7-12E3591CB067}" destId="{A8640F50-B24D-4FFD-8E34-C00B39143CAD}" srcOrd="2" destOrd="0" parTransId="{C75A4469-40D0-4F9F-9BC7-63BE0976D951}" sibTransId="{E1B52BC9-8E91-4401-9E18-44FF8CA052D0}"/>
    <dgm:cxn modelId="{E8ECF8A2-5F21-4123-819C-18680180CA11}" type="presParOf" srcId="{AE60DA47-7F2C-4757-B85F-AC061D171EB8}" destId="{05EEA07C-29C3-4588-BAB6-5829C1F1ED47}" srcOrd="0" destOrd="0" presId="urn:microsoft.com/office/officeart/2018/2/layout/IconVerticalSolidList"/>
    <dgm:cxn modelId="{5721FBD6-309F-4937-8E2D-8AB21CEA0719}" type="presParOf" srcId="{05EEA07C-29C3-4588-BAB6-5829C1F1ED47}" destId="{7905B8BC-AFFC-4D4E-81F4-94ADFE28BD14}" srcOrd="0" destOrd="0" presId="urn:microsoft.com/office/officeart/2018/2/layout/IconVerticalSolidList"/>
    <dgm:cxn modelId="{F5FF5295-19A8-4B7E-AD86-886FA4B41520}" type="presParOf" srcId="{05EEA07C-29C3-4588-BAB6-5829C1F1ED47}" destId="{CED09BBB-E713-4B55-B4E8-DDFA6F39F788}" srcOrd="1" destOrd="0" presId="urn:microsoft.com/office/officeart/2018/2/layout/IconVerticalSolidList"/>
    <dgm:cxn modelId="{DA0EAAF1-313D-48EF-B57E-4F66808F788F}" type="presParOf" srcId="{05EEA07C-29C3-4588-BAB6-5829C1F1ED47}" destId="{A0178C6E-A180-4C9C-8FE4-0A5BDECFE2A3}" srcOrd="2" destOrd="0" presId="urn:microsoft.com/office/officeart/2018/2/layout/IconVerticalSolidList"/>
    <dgm:cxn modelId="{F66D6071-DA65-4EFC-9D9C-CC82B37CC845}" type="presParOf" srcId="{05EEA07C-29C3-4588-BAB6-5829C1F1ED47}" destId="{0C8189B4-4695-4754-A9A1-C11C9E2D5318}" srcOrd="3" destOrd="0" presId="urn:microsoft.com/office/officeart/2018/2/layout/IconVerticalSolidList"/>
    <dgm:cxn modelId="{39DB2F53-11CC-4B18-B500-7EC7EC59966C}" type="presParOf" srcId="{AE60DA47-7F2C-4757-B85F-AC061D171EB8}" destId="{54B34410-82F6-4689-B999-15DFFD769300}" srcOrd="1" destOrd="0" presId="urn:microsoft.com/office/officeart/2018/2/layout/IconVerticalSolidList"/>
    <dgm:cxn modelId="{4BABC4DB-FD22-4B17-84BF-5391DE3F2313}" type="presParOf" srcId="{AE60DA47-7F2C-4757-B85F-AC061D171EB8}" destId="{76196B4B-D6AA-4755-8E3B-7E44C9CECF2A}" srcOrd="2" destOrd="0" presId="urn:microsoft.com/office/officeart/2018/2/layout/IconVerticalSolidList"/>
    <dgm:cxn modelId="{67037DC4-DAB3-4D53-B702-06C1AEB7FAEB}" type="presParOf" srcId="{76196B4B-D6AA-4755-8E3B-7E44C9CECF2A}" destId="{8F9066B0-D418-4A0F-9FEA-9AC0CCBDA508}" srcOrd="0" destOrd="0" presId="urn:microsoft.com/office/officeart/2018/2/layout/IconVerticalSolidList"/>
    <dgm:cxn modelId="{B3EA3004-036B-4F0D-B8C9-316149C87186}" type="presParOf" srcId="{76196B4B-D6AA-4755-8E3B-7E44C9CECF2A}" destId="{2047BC09-323A-4D2F-BAFC-90287E908E9B}" srcOrd="1" destOrd="0" presId="urn:microsoft.com/office/officeart/2018/2/layout/IconVerticalSolidList"/>
    <dgm:cxn modelId="{79EE5C26-B431-47E5-BF2C-ECD95BF9AB19}" type="presParOf" srcId="{76196B4B-D6AA-4755-8E3B-7E44C9CECF2A}" destId="{75D69DA5-B551-46AE-B992-167F3DE59801}" srcOrd="2" destOrd="0" presId="urn:microsoft.com/office/officeart/2018/2/layout/IconVerticalSolidList"/>
    <dgm:cxn modelId="{C2FFFCE4-1105-4D99-BE7E-6FF1F8709CFE}" type="presParOf" srcId="{76196B4B-D6AA-4755-8E3B-7E44C9CECF2A}" destId="{90F819C8-F4B2-4EB5-A1B9-454BAA629BA4}" srcOrd="3" destOrd="0" presId="urn:microsoft.com/office/officeart/2018/2/layout/IconVerticalSolidList"/>
    <dgm:cxn modelId="{411AFB71-6F18-425C-8E09-A63E7B657C06}" type="presParOf" srcId="{AE60DA47-7F2C-4757-B85F-AC061D171EB8}" destId="{150AAE3A-5101-4F0C-928A-B7CCAD6E713D}" srcOrd="3" destOrd="0" presId="urn:microsoft.com/office/officeart/2018/2/layout/IconVerticalSolidList"/>
    <dgm:cxn modelId="{80DC30C4-74F4-4024-8653-C0FB57E5C3B5}" type="presParOf" srcId="{AE60DA47-7F2C-4757-B85F-AC061D171EB8}" destId="{760495CD-AA6F-4F51-8649-875CEF578BD8}" srcOrd="4" destOrd="0" presId="urn:microsoft.com/office/officeart/2018/2/layout/IconVerticalSolidList"/>
    <dgm:cxn modelId="{B1153ABE-068C-4B2E-BB62-A9953E0CAB67}" type="presParOf" srcId="{760495CD-AA6F-4F51-8649-875CEF578BD8}" destId="{5EF2B5D9-7FD4-4D06-BFE7-FC93DC11EB8A}" srcOrd="0" destOrd="0" presId="urn:microsoft.com/office/officeart/2018/2/layout/IconVerticalSolidList"/>
    <dgm:cxn modelId="{C99DCBC9-811C-4428-99AD-08F627482036}" type="presParOf" srcId="{760495CD-AA6F-4F51-8649-875CEF578BD8}" destId="{562BB083-A488-418B-A857-F902610344E2}" srcOrd="1" destOrd="0" presId="urn:microsoft.com/office/officeart/2018/2/layout/IconVerticalSolidList"/>
    <dgm:cxn modelId="{245C42C4-2410-4E9F-8199-815874DBF710}" type="presParOf" srcId="{760495CD-AA6F-4F51-8649-875CEF578BD8}" destId="{149B5476-1A51-4801-9BE6-02CAC33A6F7C}" srcOrd="2" destOrd="0" presId="urn:microsoft.com/office/officeart/2018/2/layout/IconVerticalSolidList"/>
    <dgm:cxn modelId="{58278328-C481-4C54-B9F4-252D6F52E77A}" type="presParOf" srcId="{760495CD-AA6F-4F51-8649-875CEF578BD8}" destId="{87DAB6C9-56A4-40DF-906D-E1CE8CC34255}" srcOrd="3" destOrd="0" presId="urn:microsoft.com/office/officeart/2018/2/layout/IconVerticalSolidList"/>
    <dgm:cxn modelId="{0207B1FF-F787-4A8B-A5DE-490E9DB904D2}" type="presParOf" srcId="{AE60DA47-7F2C-4757-B85F-AC061D171EB8}" destId="{7DAE0C2D-1633-48FC-AE54-7EED2684FABA}" srcOrd="5" destOrd="0" presId="urn:microsoft.com/office/officeart/2018/2/layout/IconVerticalSolidList"/>
    <dgm:cxn modelId="{2CD8C579-BCD5-4BF8-A5F6-CA6FDC565C85}" type="presParOf" srcId="{AE60DA47-7F2C-4757-B85F-AC061D171EB8}" destId="{424C819D-6B8A-4D07-B7F7-F154A45D7A2B}" srcOrd="6" destOrd="0" presId="urn:microsoft.com/office/officeart/2018/2/layout/IconVerticalSolidList"/>
    <dgm:cxn modelId="{AEF35E70-3A9B-4177-95D5-51004C054B81}" type="presParOf" srcId="{424C819D-6B8A-4D07-B7F7-F154A45D7A2B}" destId="{18BD0393-F25A-4782-B6BF-3DECC1523EC6}" srcOrd="0" destOrd="0" presId="urn:microsoft.com/office/officeart/2018/2/layout/IconVerticalSolidList"/>
    <dgm:cxn modelId="{466B52AE-6E07-40CB-951B-024573BB55E3}" type="presParOf" srcId="{424C819D-6B8A-4D07-B7F7-F154A45D7A2B}" destId="{975E388E-2F86-42A4-8965-2F0917BD3796}" srcOrd="1" destOrd="0" presId="urn:microsoft.com/office/officeart/2018/2/layout/IconVerticalSolidList"/>
    <dgm:cxn modelId="{C7008491-6A5B-47F0-8949-A4375B031A68}" type="presParOf" srcId="{424C819D-6B8A-4D07-B7F7-F154A45D7A2B}" destId="{3A0047B0-AEC5-4B65-B169-5E5FFF86CF14}" srcOrd="2" destOrd="0" presId="urn:microsoft.com/office/officeart/2018/2/layout/IconVerticalSolidList"/>
    <dgm:cxn modelId="{1D79E0F7-E277-457F-ABD1-C7FA51779FA3}" type="presParOf" srcId="{424C819D-6B8A-4D07-B7F7-F154A45D7A2B}" destId="{892CC58E-E861-4D41-B706-BC2D1EC88EF8}" srcOrd="3" destOrd="0" presId="urn:microsoft.com/office/officeart/2018/2/layout/IconVerticalSolidList"/>
    <dgm:cxn modelId="{24F0294D-DE6E-401E-936C-1C7AF16BCBC2}" type="presParOf" srcId="{AE60DA47-7F2C-4757-B85F-AC061D171EB8}" destId="{60B7787C-47BE-4C01-BEC2-4636726E96D8}" srcOrd="7" destOrd="0" presId="urn:microsoft.com/office/officeart/2018/2/layout/IconVerticalSolidList"/>
    <dgm:cxn modelId="{D5430051-0DD6-4D27-AB60-9C645013EDA5}" type="presParOf" srcId="{AE60DA47-7F2C-4757-B85F-AC061D171EB8}" destId="{46AF43AC-F039-4F29-B9E1-D5E499AC53E0}" srcOrd="8" destOrd="0" presId="urn:microsoft.com/office/officeart/2018/2/layout/IconVerticalSolidList"/>
    <dgm:cxn modelId="{A8BCD073-AA3A-4328-B8B7-3C2417409686}" type="presParOf" srcId="{46AF43AC-F039-4F29-B9E1-D5E499AC53E0}" destId="{CBCC4473-1BA4-483F-AC3A-A83FD73DD40A}" srcOrd="0" destOrd="0" presId="urn:microsoft.com/office/officeart/2018/2/layout/IconVerticalSolidList"/>
    <dgm:cxn modelId="{F34C7687-261E-4830-AD19-8188AFD02755}" type="presParOf" srcId="{46AF43AC-F039-4F29-B9E1-D5E499AC53E0}" destId="{F9D62AF3-3AF5-44C0-9127-27B22FA0BEBE}" srcOrd="1" destOrd="0" presId="urn:microsoft.com/office/officeart/2018/2/layout/IconVerticalSolidList"/>
    <dgm:cxn modelId="{C1B9386C-24BB-434B-BF19-F9CD031D49C9}" type="presParOf" srcId="{46AF43AC-F039-4F29-B9E1-D5E499AC53E0}" destId="{832651AF-A096-4B18-AC09-FDB9BD696430}" srcOrd="2" destOrd="0" presId="urn:microsoft.com/office/officeart/2018/2/layout/IconVerticalSolidList"/>
    <dgm:cxn modelId="{08B5CA39-BE69-4875-8B91-94676B915539}" type="presParOf" srcId="{46AF43AC-F039-4F29-B9E1-D5E499AC53E0}" destId="{A2B8B7B6-91B5-45F9-B928-D0B3A706013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BE51BF-FDE6-460E-BC11-57E25BCAE07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B15B98D5-1077-46CC-A13F-96C972A86970}">
      <dgm:prSet phldrT="[Text]" custT="1"/>
      <dgm:spPr>
        <a:solidFill>
          <a:schemeClr val="tx2">
            <a:lumMod val="20000"/>
            <a:lumOff val="80000"/>
          </a:schemeClr>
        </a:solidFill>
      </dgm:spPr>
      <dgm:t>
        <a:bodyPr/>
        <a:lstStyle/>
        <a:p>
          <a:r>
            <a:rPr lang="en-US" sz="2400" dirty="0">
              <a:solidFill>
                <a:schemeClr val="tx1"/>
              </a:solidFill>
            </a:rPr>
            <a:t>ADC Clock</a:t>
          </a:r>
        </a:p>
      </dgm:t>
    </dgm:pt>
    <dgm:pt modelId="{1A34E68B-18F8-46E8-A89E-7F44C032D830}" type="parTrans" cxnId="{A54C462F-0EA2-46DF-96D2-B65198FDA721}">
      <dgm:prSet/>
      <dgm:spPr/>
      <dgm:t>
        <a:bodyPr/>
        <a:lstStyle/>
        <a:p>
          <a:endParaRPr lang="en-US"/>
        </a:p>
      </dgm:t>
    </dgm:pt>
    <dgm:pt modelId="{6FC58989-C113-422C-9CBA-AF6AF4C008D3}" type="sibTrans" cxnId="{A54C462F-0EA2-46DF-96D2-B65198FDA721}">
      <dgm:prSet/>
      <dgm:spPr/>
      <dgm:t>
        <a:bodyPr/>
        <a:lstStyle/>
        <a:p>
          <a:endParaRPr lang="en-US"/>
        </a:p>
      </dgm:t>
    </dgm:pt>
    <dgm:pt modelId="{53A75ADE-75C8-4404-90DA-3FA67EC9A571}">
      <dgm:prSet phldrT="[Text]" custT="1"/>
      <dgm:spPr>
        <a:solidFill>
          <a:schemeClr val="tx2">
            <a:lumMod val="20000"/>
            <a:lumOff val="80000"/>
          </a:schemeClr>
        </a:solidFill>
      </dgm:spPr>
      <dgm:t>
        <a:bodyPr/>
        <a:lstStyle/>
        <a:p>
          <a:r>
            <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IP Restart </a:t>
          </a:r>
          <a:r>
            <a:rPr lang="en-US" sz="24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Algorithms</a:t>
          </a:r>
          <a:endParaRPr lang="en-US" sz="2400" b="0" dirty="0">
            <a:solidFill>
              <a:schemeClr val="tx1"/>
            </a:solidFill>
          </a:endParaRPr>
        </a:p>
      </dgm:t>
    </dgm:pt>
    <dgm:pt modelId="{8E194A02-DEA2-4F85-8289-1C946D22D4F2}" type="parTrans" cxnId="{2AF50624-2658-450E-9CCB-E6A5284140D1}">
      <dgm:prSet/>
      <dgm:spPr/>
      <dgm:t>
        <a:bodyPr/>
        <a:lstStyle/>
        <a:p>
          <a:endParaRPr lang="en-US"/>
        </a:p>
      </dgm:t>
    </dgm:pt>
    <dgm:pt modelId="{A1FC1213-CA52-4510-80A3-321643DDBEAC}" type="sibTrans" cxnId="{2AF50624-2658-450E-9CCB-E6A5284140D1}">
      <dgm:prSet/>
      <dgm:spPr/>
      <dgm:t>
        <a:bodyPr/>
        <a:lstStyle/>
        <a:p>
          <a:endParaRPr lang="en-US"/>
        </a:p>
      </dgm:t>
    </dgm:pt>
    <dgm:pt modelId="{68713C72-0570-4166-975D-555514EBBA62}">
      <dgm:prSet phldrT="[Text]" custT="1"/>
      <dgm:spPr>
        <a:solidFill>
          <a:schemeClr val="tx2">
            <a:lumMod val="20000"/>
            <a:lumOff val="80000"/>
          </a:schemeClr>
        </a:solidFill>
      </dgm:spPr>
      <dgm:t>
        <a:bodyPr/>
        <a:lstStyle/>
        <a:p>
          <a:r>
            <a:rPr lang="en-US" sz="2400" dirty="0">
              <a:solidFill>
                <a:schemeClr val="tx1"/>
              </a:solidFill>
            </a:rPr>
            <a:t>NCO Configurations</a:t>
          </a:r>
        </a:p>
      </dgm:t>
    </dgm:pt>
    <dgm:pt modelId="{79211C63-15D0-4C97-84B1-75A30F881EE9}" type="parTrans" cxnId="{CB5A079F-F65A-4174-A853-DFF1805FACC1}">
      <dgm:prSet/>
      <dgm:spPr/>
      <dgm:t>
        <a:bodyPr/>
        <a:lstStyle/>
        <a:p>
          <a:endParaRPr lang="en-US"/>
        </a:p>
      </dgm:t>
    </dgm:pt>
    <dgm:pt modelId="{3B576562-7835-46FD-A9BA-9C9EA0D1A902}" type="sibTrans" cxnId="{CB5A079F-F65A-4174-A853-DFF1805FACC1}">
      <dgm:prSet/>
      <dgm:spPr/>
      <dgm:t>
        <a:bodyPr/>
        <a:lstStyle/>
        <a:p>
          <a:endParaRPr lang="en-US"/>
        </a:p>
      </dgm:t>
    </dgm:pt>
    <dgm:pt modelId="{8C90C2B6-4176-4B5A-B1F4-E1C9CB63AB11}">
      <dgm:prSet phldrT="[Text]" custT="1"/>
      <dgm:spPr>
        <a:solidFill>
          <a:schemeClr val="tx2">
            <a:lumMod val="20000"/>
            <a:lumOff val="80000"/>
          </a:schemeClr>
        </a:solidFill>
      </dgm:spPr>
      <dgm:t>
        <a:bodyPr/>
        <a:lstStyle/>
        <a:p>
          <a:r>
            <a:rPr lang="en-US" sz="1600" dirty="0">
              <a:solidFill>
                <a:schemeClr val="tx1"/>
              </a:solidFill>
            </a:rPr>
            <a:t>Bug in PYNQ base overlay wrapper NCO settings.</a:t>
          </a:r>
        </a:p>
      </dgm:t>
    </dgm:pt>
    <dgm:pt modelId="{0F7CC9E8-4C38-44B2-9BD6-D783EF13368C}" type="parTrans" cxnId="{ED40C5DC-8F39-4F28-95A3-147DBFB4784A}">
      <dgm:prSet/>
      <dgm:spPr/>
      <dgm:t>
        <a:bodyPr/>
        <a:lstStyle/>
        <a:p>
          <a:endParaRPr lang="en-US"/>
        </a:p>
      </dgm:t>
    </dgm:pt>
    <dgm:pt modelId="{4D571C2E-0FD4-4C1C-A294-1CD7D80CEF34}" type="sibTrans" cxnId="{ED40C5DC-8F39-4F28-95A3-147DBFB4784A}">
      <dgm:prSet/>
      <dgm:spPr/>
      <dgm:t>
        <a:bodyPr/>
        <a:lstStyle/>
        <a:p>
          <a:endParaRPr lang="en-US"/>
        </a:p>
      </dgm:t>
    </dgm:pt>
    <dgm:pt modelId="{98ED5FCB-4D47-451F-BDFB-E89F136EE343}">
      <dgm:prSet phldrT="[Text]" custT="1"/>
      <dgm:spPr>
        <a:solidFill>
          <a:schemeClr val="tx2">
            <a:lumMod val="20000"/>
            <a:lumOff val="80000"/>
          </a:schemeClr>
        </a:solidFill>
      </dgm:spPr>
      <dgm:t>
        <a:bodyPr/>
        <a:lstStyle/>
        <a:p>
          <a:r>
            <a:rPr lang="en-US" sz="1600" dirty="0">
              <a:solidFill>
                <a:schemeClr val="tx1"/>
              </a:solidFill>
            </a:rPr>
            <a:t>Fs of 3932.16MHz needed a reference clock of 491.52MHz.</a:t>
          </a:r>
        </a:p>
      </dgm:t>
    </dgm:pt>
    <dgm:pt modelId="{5D001409-6DE3-4020-918C-AD75C71BC3D7}" type="parTrans" cxnId="{11008AD4-A093-46E5-AEA0-82F326547FEF}">
      <dgm:prSet/>
      <dgm:spPr/>
      <dgm:t>
        <a:bodyPr/>
        <a:lstStyle/>
        <a:p>
          <a:endParaRPr lang="en-US"/>
        </a:p>
      </dgm:t>
    </dgm:pt>
    <dgm:pt modelId="{74A057BB-CBC1-47EA-B06E-B81F25526EF6}" type="sibTrans" cxnId="{11008AD4-A093-46E5-AEA0-82F326547FEF}">
      <dgm:prSet/>
      <dgm:spPr/>
      <dgm:t>
        <a:bodyPr/>
        <a:lstStyle/>
        <a:p>
          <a:endParaRPr lang="en-US"/>
        </a:p>
      </dgm:t>
    </dgm:pt>
    <dgm:pt modelId="{19EA09E5-A32B-4C32-891F-4854478116A2}">
      <dgm:prSet phldrT="[Text]" custT="1"/>
      <dgm:spPr>
        <a:solidFill>
          <a:schemeClr val="tx2">
            <a:lumMod val="20000"/>
            <a:lumOff val="80000"/>
          </a:schemeClr>
        </a:solidFill>
      </dgm:spPr>
      <dgm:t>
        <a:bodyPr/>
        <a:lstStyle/>
        <a:p>
          <a:r>
            <a:rPr lang="en-US" sz="1600" dirty="0">
              <a:solidFill>
                <a:schemeClr val="tx1"/>
              </a:solidFill>
            </a:rPr>
            <a:t>Used TIC Pro TI software to generate the register settings for reference clock</a:t>
          </a:r>
        </a:p>
      </dgm:t>
    </dgm:pt>
    <dgm:pt modelId="{B39E36EE-A53F-474E-B6B0-F17E6127A26D}" type="parTrans" cxnId="{A1503212-F015-41EB-9F1C-C6A2CBC4C5D8}">
      <dgm:prSet/>
      <dgm:spPr/>
      <dgm:t>
        <a:bodyPr/>
        <a:lstStyle/>
        <a:p>
          <a:endParaRPr lang="en-US"/>
        </a:p>
      </dgm:t>
    </dgm:pt>
    <dgm:pt modelId="{FB918376-BACE-4A90-A3DF-391664D5980D}" type="sibTrans" cxnId="{A1503212-F015-41EB-9F1C-C6A2CBC4C5D8}">
      <dgm:prSet/>
      <dgm:spPr/>
      <dgm:t>
        <a:bodyPr/>
        <a:lstStyle/>
        <a:p>
          <a:endParaRPr lang="en-US"/>
        </a:p>
      </dgm:t>
    </dgm:pt>
    <dgm:pt modelId="{6762062A-A615-4FA1-860F-94E1C3877C30}">
      <dgm:prSet phldrT="[Text]" custT="1"/>
      <dgm:spPr>
        <a:solidFill>
          <a:schemeClr val="tx2">
            <a:lumMod val="20000"/>
            <a:lumOff val="80000"/>
          </a:schemeClr>
        </a:solidFill>
      </dgm:spPr>
      <dgm: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scan over frequency, algorithms should have the ability to restart after tuning to a new frequency.</a:t>
          </a:r>
          <a:endParaRPr lang="en-US" sz="1600" dirty="0">
            <a:solidFill>
              <a:schemeClr val="tx1"/>
            </a:solidFill>
          </a:endParaRPr>
        </a:p>
      </dgm:t>
    </dgm:pt>
    <dgm:pt modelId="{73A89261-8A2C-4E4E-80E7-09C43C5BA199}" type="sibTrans" cxnId="{E6D16E9A-F817-4E03-9152-44F938CF0368}">
      <dgm:prSet/>
      <dgm:spPr/>
      <dgm:t>
        <a:bodyPr/>
        <a:lstStyle/>
        <a:p>
          <a:endParaRPr lang="en-US"/>
        </a:p>
      </dgm:t>
    </dgm:pt>
    <dgm:pt modelId="{C3AF5D49-31CF-463C-948E-E70DE9DEA941}" type="parTrans" cxnId="{E6D16E9A-F817-4E03-9152-44F938CF0368}">
      <dgm:prSet/>
      <dgm:spPr/>
      <dgm:t>
        <a:bodyPr/>
        <a:lstStyle/>
        <a:p>
          <a:endParaRPr lang="en-US"/>
        </a:p>
      </dgm:t>
    </dgm:pt>
    <dgm:pt modelId="{9ED39EA1-012D-46E7-B871-B5C4B3DBD0A1}">
      <dgm:prSet phldrT="[Text]" custT="1"/>
      <dgm:spPr>
        <a:solidFill>
          <a:schemeClr val="tx2">
            <a:lumMod val="20000"/>
            <a:lumOff val="80000"/>
          </a:schemeClr>
        </a:solidFill>
      </dgm:spPr>
      <dgm:t>
        <a:bodyPr/>
        <a:lstStyle/>
        <a:p>
          <a:r>
            <a:rPr lang="en-US" sz="1600" dirty="0">
              <a:solidFill>
                <a:schemeClr val="tx1"/>
              </a:solidFill>
            </a:rPr>
            <a:t>Found base reference host SW not supporting mixer in fine mode.</a:t>
          </a:r>
        </a:p>
      </dgm:t>
    </dgm:pt>
    <dgm:pt modelId="{EAD6420F-EA69-452A-808B-AC6F73E100E7}" type="parTrans" cxnId="{B8EF0BBA-0AC8-4683-A3D0-CB973C0C0888}">
      <dgm:prSet/>
      <dgm:spPr/>
      <dgm:t>
        <a:bodyPr/>
        <a:lstStyle/>
        <a:p>
          <a:endParaRPr lang="en-US"/>
        </a:p>
      </dgm:t>
    </dgm:pt>
    <dgm:pt modelId="{045748AA-FA49-4DAB-8077-38424E111701}" type="sibTrans" cxnId="{B8EF0BBA-0AC8-4683-A3D0-CB973C0C0888}">
      <dgm:prSet/>
      <dgm:spPr/>
      <dgm:t>
        <a:bodyPr/>
        <a:lstStyle/>
        <a:p>
          <a:endParaRPr lang="en-US"/>
        </a:p>
      </dgm:t>
    </dgm:pt>
    <dgm:pt modelId="{FC6DC963-8E94-4AC1-967B-08770B063D39}">
      <dgm:prSet phldrT="[Text]" custT="1"/>
      <dgm:spPr>
        <a:solidFill>
          <a:schemeClr val="tx2">
            <a:lumMod val="20000"/>
            <a:lumOff val="80000"/>
          </a:schemeClr>
        </a:solidFill>
      </dgm:spPr>
      <dgm:t>
        <a:bodyPr/>
        <a:lstStyle/>
        <a:p>
          <a:endParaRPr lang="en-US" sz="1600" dirty="0">
            <a:solidFill>
              <a:schemeClr val="tx1"/>
            </a:solidFill>
          </a:endParaRPr>
        </a:p>
      </dgm:t>
    </dgm:pt>
    <dgm:pt modelId="{02EC6B2C-0E5D-49AF-99E9-92715BB46E96}" type="parTrans" cxnId="{A4B65C6C-5B54-4713-8282-59817BECAAB4}">
      <dgm:prSet/>
      <dgm:spPr/>
      <dgm:t>
        <a:bodyPr/>
        <a:lstStyle/>
        <a:p>
          <a:endParaRPr lang="en-US"/>
        </a:p>
      </dgm:t>
    </dgm:pt>
    <dgm:pt modelId="{BB20D0AB-9A6F-4191-AFD6-62ED5BA64971}" type="sibTrans" cxnId="{A4B65C6C-5B54-4713-8282-59817BECAAB4}">
      <dgm:prSet/>
      <dgm:spPr/>
      <dgm:t>
        <a:bodyPr/>
        <a:lstStyle/>
        <a:p>
          <a:endParaRPr lang="en-US"/>
        </a:p>
      </dgm:t>
    </dgm:pt>
    <dgm:pt modelId="{0342B747-F28E-4AF7-9A19-A978ED688663}">
      <dgm:prSet phldrT="[Text]" custT="1"/>
      <dgm:spPr>
        <a:solidFill>
          <a:schemeClr val="tx2">
            <a:lumMod val="20000"/>
            <a:lumOff val="80000"/>
          </a:schemeClr>
        </a:solidFill>
      </dgm:spPr>
      <dgm:t>
        <a:bodyPr/>
        <a:lstStyle/>
        <a:p>
          <a:r>
            <a:rPr lang="en-US" sz="1600" dirty="0">
              <a:solidFill>
                <a:schemeClr val="tx1"/>
              </a:solidFill>
            </a:rPr>
            <a:t>Register settings for this reference clock are not available</a:t>
          </a:r>
        </a:p>
      </dgm:t>
    </dgm:pt>
    <dgm:pt modelId="{596F6291-E788-4C1F-AA54-7E2CF27DF84E}" type="parTrans" cxnId="{235C01BC-535E-47F6-B8A9-2916DF32150B}">
      <dgm:prSet/>
      <dgm:spPr/>
      <dgm:t>
        <a:bodyPr/>
        <a:lstStyle/>
        <a:p>
          <a:endParaRPr lang="en-US"/>
        </a:p>
      </dgm:t>
    </dgm:pt>
    <dgm:pt modelId="{0276571A-CC9B-4280-B9F2-7D765ED68953}" type="sibTrans" cxnId="{235C01BC-535E-47F6-B8A9-2916DF32150B}">
      <dgm:prSet/>
      <dgm:spPr/>
      <dgm:t>
        <a:bodyPr/>
        <a:lstStyle/>
        <a:p>
          <a:endParaRPr lang="en-US"/>
        </a:p>
      </dgm:t>
    </dgm:pt>
    <dgm:pt modelId="{62203799-1E0D-4C37-B762-F9E335A69071}">
      <dgm:prSet custT="1"/>
      <dgm:spPr/>
      <dgm: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Need to ensure the IP restart would not stall design</a:t>
          </a:r>
        </a:p>
      </dgm:t>
    </dgm:pt>
    <dgm:pt modelId="{31D60A87-68B2-4460-B4A9-95E4D56D3904}" type="parTrans" cxnId="{45A42484-6C8B-4065-9FCA-729FB39FB2D1}">
      <dgm:prSet/>
      <dgm:spPr/>
      <dgm:t>
        <a:bodyPr/>
        <a:lstStyle/>
        <a:p>
          <a:endParaRPr lang="en-US"/>
        </a:p>
      </dgm:t>
    </dgm:pt>
    <dgm:pt modelId="{3361AE0B-418F-4E7E-864B-ABFCA7D67514}" type="sibTrans" cxnId="{45A42484-6C8B-4065-9FCA-729FB39FB2D1}">
      <dgm:prSet/>
      <dgm:spPr/>
      <dgm:t>
        <a:bodyPr/>
        <a:lstStyle/>
        <a:p>
          <a:endParaRPr lang="en-US"/>
        </a:p>
      </dgm:t>
    </dgm:pt>
    <dgm:pt modelId="{227BFA26-DE59-49B1-BFF8-B67AF3ADBCBF}" type="pres">
      <dgm:prSet presAssocID="{88BE51BF-FDE6-460E-BC11-57E25BCAE071}" presName="linear" presStyleCnt="0">
        <dgm:presLayoutVars>
          <dgm:dir/>
          <dgm:resizeHandles val="exact"/>
        </dgm:presLayoutVars>
      </dgm:prSet>
      <dgm:spPr/>
      <dgm:t>
        <a:bodyPr/>
        <a:lstStyle/>
        <a:p>
          <a:endParaRPr lang="en-US"/>
        </a:p>
      </dgm:t>
    </dgm:pt>
    <dgm:pt modelId="{67C04416-6A53-455B-BCA5-1CEA8C8BB186}" type="pres">
      <dgm:prSet presAssocID="{B15B98D5-1077-46CC-A13F-96C972A86970}" presName="comp" presStyleCnt="0"/>
      <dgm:spPr/>
    </dgm:pt>
    <dgm:pt modelId="{A7D3A848-C6C9-406C-AB49-07500E70E37F}" type="pres">
      <dgm:prSet presAssocID="{B15B98D5-1077-46CC-A13F-96C972A86970}" presName="box" presStyleLbl="node1" presStyleIdx="0" presStyleCnt="3" custLinFactNeighborY="-567"/>
      <dgm:spPr/>
      <dgm:t>
        <a:bodyPr/>
        <a:lstStyle/>
        <a:p>
          <a:endParaRPr lang="en-US"/>
        </a:p>
      </dgm:t>
    </dgm:pt>
    <dgm:pt modelId="{6061E35F-6626-429F-B6C3-3AE95F6081F8}" type="pres">
      <dgm:prSet presAssocID="{B15B98D5-1077-46CC-A13F-96C972A86970}"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79000" r="-79000"/>
          </a:stretch>
        </a:blipFill>
      </dgm:spPr>
      <dgm:t>
        <a:bodyPr/>
        <a:lstStyle/>
        <a:p>
          <a:endParaRPr lang="en-US"/>
        </a:p>
      </dgm:t>
    </dgm:pt>
    <dgm:pt modelId="{717CC320-C5D5-46F6-AFA6-CD2108AEA003}" type="pres">
      <dgm:prSet presAssocID="{B15B98D5-1077-46CC-A13F-96C972A86970}" presName="text" presStyleLbl="node1" presStyleIdx="0" presStyleCnt="3">
        <dgm:presLayoutVars>
          <dgm:bulletEnabled val="1"/>
        </dgm:presLayoutVars>
      </dgm:prSet>
      <dgm:spPr/>
      <dgm:t>
        <a:bodyPr/>
        <a:lstStyle/>
        <a:p>
          <a:endParaRPr lang="en-US"/>
        </a:p>
      </dgm:t>
    </dgm:pt>
    <dgm:pt modelId="{E458A4C4-225F-4955-BA9F-4207203D1727}" type="pres">
      <dgm:prSet presAssocID="{6FC58989-C113-422C-9CBA-AF6AF4C008D3}" presName="spacer" presStyleCnt="0"/>
      <dgm:spPr/>
    </dgm:pt>
    <dgm:pt modelId="{F6A5FFE0-2A69-4CAE-BF41-2FA59BC1ACCF}" type="pres">
      <dgm:prSet presAssocID="{53A75ADE-75C8-4404-90DA-3FA67EC9A571}" presName="comp" presStyleCnt="0"/>
      <dgm:spPr/>
    </dgm:pt>
    <dgm:pt modelId="{662C4337-BB4E-4EA6-AF93-E326EE7D29D5}" type="pres">
      <dgm:prSet presAssocID="{53A75ADE-75C8-4404-90DA-3FA67EC9A571}" presName="box" presStyleLbl="node1" presStyleIdx="1" presStyleCnt="3"/>
      <dgm:spPr/>
      <dgm:t>
        <a:bodyPr/>
        <a:lstStyle/>
        <a:p>
          <a:endParaRPr lang="en-US"/>
        </a:p>
      </dgm:t>
    </dgm:pt>
    <dgm:pt modelId="{F8EA47B2-33B6-4C64-B968-204F92EC7995}" type="pres">
      <dgm:prSet presAssocID="{53A75ADE-75C8-4404-90DA-3FA67EC9A571}"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dgm:spPr>
      <dgm:t>
        <a:bodyPr/>
        <a:lstStyle/>
        <a:p>
          <a:endParaRPr lang="en-US"/>
        </a:p>
      </dgm:t>
    </dgm:pt>
    <dgm:pt modelId="{8A418F7B-28FF-4FEE-A0E0-AFEA1D42FFAC}" type="pres">
      <dgm:prSet presAssocID="{53A75ADE-75C8-4404-90DA-3FA67EC9A571}" presName="text" presStyleLbl="node1" presStyleIdx="1" presStyleCnt="3">
        <dgm:presLayoutVars>
          <dgm:bulletEnabled val="1"/>
        </dgm:presLayoutVars>
      </dgm:prSet>
      <dgm:spPr/>
      <dgm:t>
        <a:bodyPr/>
        <a:lstStyle/>
        <a:p>
          <a:endParaRPr lang="en-US"/>
        </a:p>
      </dgm:t>
    </dgm:pt>
    <dgm:pt modelId="{93C14B2E-6537-499A-8ED2-F455B0465128}" type="pres">
      <dgm:prSet presAssocID="{A1FC1213-CA52-4510-80A3-321643DDBEAC}" presName="spacer" presStyleCnt="0"/>
      <dgm:spPr/>
    </dgm:pt>
    <dgm:pt modelId="{FAC6ED79-C638-41CF-B128-E6B1FB923FF8}" type="pres">
      <dgm:prSet presAssocID="{68713C72-0570-4166-975D-555514EBBA62}" presName="comp" presStyleCnt="0"/>
      <dgm:spPr/>
    </dgm:pt>
    <dgm:pt modelId="{87B9AB88-0CCC-4E81-8457-E8A0BA4FCCE2}" type="pres">
      <dgm:prSet presAssocID="{68713C72-0570-4166-975D-555514EBBA62}" presName="box" presStyleLbl="node1" presStyleIdx="2" presStyleCnt="3"/>
      <dgm:spPr/>
      <dgm:t>
        <a:bodyPr/>
        <a:lstStyle/>
        <a:p>
          <a:endParaRPr lang="en-US"/>
        </a:p>
      </dgm:t>
    </dgm:pt>
    <dgm:pt modelId="{E973F3B8-03FC-4BED-A2F8-F52A45409874}" type="pres">
      <dgm:prSet presAssocID="{68713C72-0570-4166-975D-555514EBBA62}"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dgm:spPr>
    </dgm:pt>
    <dgm:pt modelId="{2501B7B2-9006-4E0D-B92F-86EE4F67BC09}" type="pres">
      <dgm:prSet presAssocID="{68713C72-0570-4166-975D-555514EBBA62}" presName="text" presStyleLbl="node1" presStyleIdx="2" presStyleCnt="3">
        <dgm:presLayoutVars>
          <dgm:bulletEnabled val="1"/>
        </dgm:presLayoutVars>
      </dgm:prSet>
      <dgm:spPr/>
      <dgm:t>
        <a:bodyPr/>
        <a:lstStyle/>
        <a:p>
          <a:endParaRPr lang="en-US"/>
        </a:p>
      </dgm:t>
    </dgm:pt>
  </dgm:ptLst>
  <dgm:cxnLst>
    <dgm:cxn modelId="{02974ED9-B0EC-4A2C-BE24-5501E351FD82}" type="presOf" srcId="{B15B98D5-1077-46CC-A13F-96C972A86970}" destId="{A7D3A848-C6C9-406C-AB49-07500E70E37F}" srcOrd="0" destOrd="0" presId="urn:microsoft.com/office/officeart/2005/8/layout/vList4"/>
    <dgm:cxn modelId="{E6D16E9A-F817-4E03-9152-44F938CF0368}" srcId="{53A75ADE-75C8-4404-90DA-3FA67EC9A571}" destId="{6762062A-A615-4FA1-860F-94E1C3877C30}" srcOrd="0" destOrd="0" parTransId="{C3AF5D49-31CF-463C-948E-E70DE9DEA941}" sibTransId="{73A89261-8A2C-4E4E-80E7-09C43C5BA199}"/>
    <dgm:cxn modelId="{EFE53CDA-A1DB-4423-865B-C4DED2ACC0C2}" type="presOf" srcId="{9ED39EA1-012D-46E7-B871-B5C4B3DBD0A1}" destId="{87B9AB88-0CCC-4E81-8457-E8A0BA4FCCE2}" srcOrd="0" destOrd="2" presId="urn:microsoft.com/office/officeart/2005/8/layout/vList4"/>
    <dgm:cxn modelId="{1B0A4615-CB37-41E1-BC11-AA2BAEBF01A7}" type="presOf" srcId="{53A75ADE-75C8-4404-90DA-3FA67EC9A571}" destId="{662C4337-BB4E-4EA6-AF93-E326EE7D29D5}" srcOrd="0" destOrd="0" presId="urn:microsoft.com/office/officeart/2005/8/layout/vList4"/>
    <dgm:cxn modelId="{F8BAF1E1-BEAB-465B-8679-6A758FBDCA4D}" type="presOf" srcId="{68713C72-0570-4166-975D-555514EBBA62}" destId="{87B9AB88-0CCC-4E81-8457-E8A0BA4FCCE2}" srcOrd="0" destOrd="0" presId="urn:microsoft.com/office/officeart/2005/8/layout/vList4"/>
    <dgm:cxn modelId="{A54C462F-0EA2-46DF-96D2-B65198FDA721}" srcId="{88BE51BF-FDE6-460E-BC11-57E25BCAE071}" destId="{B15B98D5-1077-46CC-A13F-96C972A86970}" srcOrd="0" destOrd="0" parTransId="{1A34E68B-18F8-46E8-A89E-7F44C032D830}" sibTransId="{6FC58989-C113-422C-9CBA-AF6AF4C008D3}"/>
    <dgm:cxn modelId="{2D91B5C3-652C-4522-8B0D-E0B23200942C}" type="presOf" srcId="{FC6DC963-8E94-4AC1-967B-08770B063D39}" destId="{A7D3A848-C6C9-406C-AB49-07500E70E37F}" srcOrd="0" destOrd="4" presId="urn:microsoft.com/office/officeart/2005/8/layout/vList4"/>
    <dgm:cxn modelId="{1274B70E-1A95-48B4-9F5C-736878DBA8B5}" type="presOf" srcId="{6762062A-A615-4FA1-860F-94E1C3877C30}" destId="{8A418F7B-28FF-4FEE-A0E0-AFEA1D42FFAC}" srcOrd="1" destOrd="1" presId="urn:microsoft.com/office/officeart/2005/8/layout/vList4"/>
    <dgm:cxn modelId="{11008AD4-A093-46E5-AEA0-82F326547FEF}" srcId="{B15B98D5-1077-46CC-A13F-96C972A86970}" destId="{98ED5FCB-4D47-451F-BDFB-E89F136EE343}" srcOrd="0" destOrd="0" parTransId="{5D001409-6DE3-4020-918C-AD75C71BC3D7}" sibTransId="{74A057BB-CBC1-47EA-B06E-B81F25526EF6}"/>
    <dgm:cxn modelId="{A4F87B97-D707-4D02-A126-E3D32D793F44}" type="presOf" srcId="{6762062A-A615-4FA1-860F-94E1C3877C30}" destId="{662C4337-BB4E-4EA6-AF93-E326EE7D29D5}" srcOrd="0" destOrd="1" presId="urn:microsoft.com/office/officeart/2005/8/layout/vList4"/>
    <dgm:cxn modelId="{235C01BC-535E-47F6-B8A9-2916DF32150B}" srcId="{B15B98D5-1077-46CC-A13F-96C972A86970}" destId="{0342B747-F28E-4AF7-9A19-A978ED688663}" srcOrd="1" destOrd="0" parTransId="{596F6291-E788-4C1F-AA54-7E2CF27DF84E}" sibTransId="{0276571A-CC9B-4280-B9F2-7D765ED68953}"/>
    <dgm:cxn modelId="{4E2AE822-4019-43B0-8733-C30A3D4ACC22}" type="presOf" srcId="{98ED5FCB-4D47-451F-BDFB-E89F136EE343}" destId="{A7D3A848-C6C9-406C-AB49-07500E70E37F}" srcOrd="0" destOrd="1" presId="urn:microsoft.com/office/officeart/2005/8/layout/vList4"/>
    <dgm:cxn modelId="{354A290D-5E73-4CF4-8B08-D88E232197DC}" type="presOf" srcId="{19EA09E5-A32B-4C32-891F-4854478116A2}" destId="{A7D3A848-C6C9-406C-AB49-07500E70E37F}" srcOrd="0" destOrd="3" presId="urn:microsoft.com/office/officeart/2005/8/layout/vList4"/>
    <dgm:cxn modelId="{2D5BD7E6-7EE2-4B37-B53C-C4E754D4934B}" type="presOf" srcId="{8C90C2B6-4176-4B5A-B1F4-E1C9CB63AB11}" destId="{2501B7B2-9006-4E0D-B92F-86EE4F67BC09}" srcOrd="1" destOrd="1" presId="urn:microsoft.com/office/officeart/2005/8/layout/vList4"/>
    <dgm:cxn modelId="{198FA8C8-239A-424F-B78A-A46EF0AC9496}" type="presOf" srcId="{68713C72-0570-4166-975D-555514EBBA62}" destId="{2501B7B2-9006-4E0D-B92F-86EE4F67BC09}" srcOrd="1" destOrd="0" presId="urn:microsoft.com/office/officeart/2005/8/layout/vList4"/>
    <dgm:cxn modelId="{2AF50624-2658-450E-9CCB-E6A5284140D1}" srcId="{88BE51BF-FDE6-460E-BC11-57E25BCAE071}" destId="{53A75ADE-75C8-4404-90DA-3FA67EC9A571}" srcOrd="1" destOrd="0" parTransId="{8E194A02-DEA2-4F85-8289-1C946D22D4F2}" sibTransId="{A1FC1213-CA52-4510-80A3-321643DDBEAC}"/>
    <dgm:cxn modelId="{F13AC5B2-7712-42A0-9726-17BAD529B4D1}" type="presOf" srcId="{FC6DC963-8E94-4AC1-967B-08770B063D39}" destId="{717CC320-C5D5-46F6-AFA6-CD2108AEA003}" srcOrd="1" destOrd="4" presId="urn:microsoft.com/office/officeart/2005/8/layout/vList4"/>
    <dgm:cxn modelId="{A1503212-F015-41EB-9F1C-C6A2CBC4C5D8}" srcId="{B15B98D5-1077-46CC-A13F-96C972A86970}" destId="{19EA09E5-A32B-4C32-891F-4854478116A2}" srcOrd="2" destOrd="0" parTransId="{B39E36EE-A53F-474E-B6B0-F17E6127A26D}" sibTransId="{FB918376-BACE-4A90-A3DF-391664D5980D}"/>
    <dgm:cxn modelId="{15CE0168-11B4-4C47-BE1E-F71B013599D1}" type="presOf" srcId="{53A75ADE-75C8-4404-90DA-3FA67EC9A571}" destId="{8A418F7B-28FF-4FEE-A0E0-AFEA1D42FFAC}" srcOrd="1" destOrd="0" presId="urn:microsoft.com/office/officeart/2005/8/layout/vList4"/>
    <dgm:cxn modelId="{1F032B5B-8696-47F8-9F98-32A2678AB89A}" type="presOf" srcId="{62203799-1E0D-4C37-B762-F9E335A69071}" destId="{8A418F7B-28FF-4FEE-A0E0-AFEA1D42FFAC}" srcOrd="1" destOrd="2" presId="urn:microsoft.com/office/officeart/2005/8/layout/vList4"/>
    <dgm:cxn modelId="{6CDB3C07-F251-4D6F-8753-31C0B56EB4BC}" type="presOf" srcId="{B15B98D5-1077-46CC-A13F-96C972A86970}" destId="{717CC320-C5D5-46F6-AFA6-CD2108AEA003}" srcOrd="1" destOrd="0" presId="urn:microsoft.com/office/officeart/2005/8/layout/vList4"/>
    <dgm:cxn modelId="{A4B65C6C-5B54-4713-8282-59817BECAAB4}" srcId="{B15B98D5-1077-46CC-A13F-96C972A86970}" destId="{FC6DC963-8E94-4AC1-967B-08770B063D39}" srcOrd="3" destOrd="0" parTransId="{02EC6B2C-0E5D-49AF-99E9-92715BB46E96}" sibTransId="{BB20D0AB-9A6F-4191-AFD6-62ED5BA64971}"/>
    <dgm:cxn modelId="{D187F5BC-6DB6-4CA7-8EAE-F535C4CB0EAE}" type="presOf" srcId="{19EA09E5-A32B-4C32-891F-4854478116A2}" destId="{717CC320-C5D5-46F6-AFA6-CD2108AEA003}" srcOrd="1" destOrd="3" presId="urn:microsoft.com/office/officeart/2005/8/layout/vList4"/>
    <dgm:cxn modelId="{28C35176-BD97-43EF-AA6E-36AC4EDFBC51}" type="presOf" srcId="{9ED39EA1-012D-46E7-B871-B5C4B3DBD0A1}" destId="{2501B7B2-9006-4E0D-B92F-86EE4F67BC09}" srcOrd="1" destOrd="2" presId="urn:microsoft.com/office/officeart/2005/8/layout/vList4"/>
    <dgm:cxn modelId="{16C45517-63C3-4E22-A017-C843E1F32F3C}" type="presOf" srcId="{98ED5FCB-4D47-451F-BDFB-E89F136EE343}" destId="{717CC320-C5D5-46F6-AFA6-CD2108AEA003}" srcOrd="1" destOrd="1" presId="urn:microsoft.com/office/officeart/2005/8/layout/vList4"/>
    <dgm:cxn modelId="{45A42484-6C8B-4065-9FCA-729FB39FB2D1}" srcId="{53A75ADE-75C8-4404-90DA-3FA67EC9A571}" destId="{62203799-1E0D-4C37-B762-F9E335A69071}" srcOrd="1" destOrd="0" parTransId="{31D60A87-68B2-4460-B4A9-95E4D56D3904}" sibTransId="{3361AE0B-418F-4E7E-864B-ABFCA7D67514}"/>
    <dgm:cxn modelId="{B8EF0BBA-0AC8-4683-A3D0-CB973C0C0888}" srcId="{68713C72-0570-4166-975D-555514EBBA62}" destId="{9ED39EA1-012D-46E7-B871-B5C4B3DBD0A1}" srcOrd="1" destOrd="0" parTransId="{EAD6420F-EA69-452A-808B-AC6F73E100E7}" sibTransId="{045748AA-FA49-4DAB-8077-38424E111701}"/>
    <dgm:cxn modelId="{ED40C5DC-8F39-4F28-95A3-147DBFB4784A}" srcId="{68713C72-0570-4166-975D-555514EBBA62}" destId="{8C90C2B6-4176-4B5A-B1F4-E1C9CB63AB11}" srcOrd="0" destOrd="0" parTransId="{0F7CC9E8-4C38-44B2-9BD6-D783EF13368C}" sibTransId="{4D571C2E-0FD4-4C1C-A294-1CD7D80CEF34}"/>
    <dgm:cxn modelId="{04B15254-CCF7-4943-A59C-7D700B49A65C}" type="presOf" srcId="{0342B747-F28E-4AF7-9A19-A978ED688663}" destId="{A7D3A848-C6C9-406C-AB49-07500E70E37F}" srcOrd="0" destOrd="2" presId="urn:microsoft.com/office/officeart/2005/8/layout/vList4"/>
    <dgm:cxn modelId="{D54D3D88-AF42-49B3-A72C-69B1A64BF64F}" type="presOf" srcId="{0342B747-F28E-4AF7-9A19-A978ED688663}" destId="{717CC320-C5D5-46F6-AFA6-CD2108AEA003}" srcOrd="1" destOrd="2" presId="urn:microsoft.com/office/officeart/2005/8/layout/vList4"/>
    <dgm:cxn modelId="{2C053EEC-18FD-460C-8C72-F2AEE07AB5F9}" type="presOf" srcId="{8C90C2B6-4176-4B5A-B1F4-E1C9CB63AB11}" destId="{87B9AB88-0CCC-4E81-8457-E8A0BA4FCCE2}" srcOrd="0" destOrd="1" presId="urn:microsoft.com/office/officeart/2005/8/layout/vList4"/>
    <dgm:cxn modelId="{0B60674E-B509-4504-BF03-2485846EA52C}" type="presOf" srcId="{62203799-1E0D-4C37-B762-F9E335A69071}" destId="{662C4337-BB4E-4EA6-AF93-E326EE7D29D5}" srcOrd="0" destOrd="2" presId="urn:microsoft.com/office/officeart/2005/8/layout/vList4"/>
    <dgm:cxn modelId="{EC36735D-BE34-4578-BA12-247BE83A9BCC}" type="presOf" srcId="{88BE51BF-FDE6-460E-BC11-57E25BCAE071}" destId="{227BFA26-DE59-49B1-BFF8-B67AF3ADBCBF}" srcOrd="0" destOrd="0" presId="urn:microsoft.com/office/officeart/2005/8/layout/vList4"/>
    <dgm:cxn modelId="{CB5A079F-F65A-4174-A853-DFF1805FACC1}" srcId="{88BE51BF-FDE6-460E-BC11-57E25BCAE071}" destId="{68713C72-0570-4166-975D-555514EBBA62}" srcOrd="2" destOrd="0" parTransId="{79211C63-15D0-4C97-84B1-75A30F881EE9}" sibTransId="{3B576562-7835-46FD-A9BA-9C9EA0D1A902}"/>
    <dgm:cxn modelId="{869A7AA3-3298-4ADC-BA78-E00FBE620552}" type="presParOf" srcId="{227BFA26-DE59-49B1-BFF8-B67AF3ADBCBF}" destId="{67C04416-6A53-455B-BCA5-1CEA8C8BB186}" srcOrd="0" destOrd="0" presId="urn:microsoft.com/office/officeart/2005/8/layout/vList4"/>
    <dgm:cxn modelId="{59401AF7-0A10-4CDA-8B19-52CDB651FC09}" type="presParOf" srcId="{67C04416-6A53-455B-BCA5-1CEA8C8BB186}" destId="{A7D3A848-C6C9-406C-AB49-07500E70E37F}" srcOrd="0" destOrd="0" presId="urn:microsoft.com/office/officeart/2005/8/layout/vList4"/>
    <dgm:cxn modelId="{F0003966-D930-4EF1-AFCE-F7F4E752BE03}" type="presParOf" srcId="{67C04416-6A53-455B-BCA5-1CEA8C8BB186}" destId="{6061E35F-6626-429F-B6C3-3AE95F6081F8}" srcOrd="1" destOrd="0" presId="urn:microsoft.com/office/officeart/2005/8/layout/vList4"/>
    <dgm:cxn modelId="{D4908B94-164F-4F74-A341-2A9A64730112}" type="presParOf" srcId="{67C04416-6A53-455B-BCA5-1CEA8C8BB186}" destId="{717CC320-C5D5-46F6-AFA6-CD2108AEA003}" srcOrd="2" destOrd="0" presId="urn:microsoft.com/office/officeart/2005/8/layout/vList4"/>
    <dgm:cxn modelId="{0DD96AF0-1A0D-45D4-8D27-850367E76A21}" type="presParOf" srcId="{227BFA26-DE59-49B1-BFF8-B67AF3ADBCBF}" destId="{E458A4C4-225F-4955-BA9F-4207203D1727}" srcOrd="1" destOrd="0" presId="urn:microsoft.com/office/officeart/2005/8/layout/vList4"/>
    <dgm:cxn modelId="{64622B94-A400-4331-9552-3D07D41E1DF3}" type="presParOf" srcId="{227BFA26-DE59-49B1-BFF8-B67AF3ADBCBF}" destId="{F6A5FFE0-2A69-4CAE-BF41-2FA59BC1ACCF}" srcOrd="2" destOrd="0" presId="urn:microsoft.com/office/officeart/2005/8/layout/vList4"/>
    <dgm:cxn modelId="{D61C013E-74AA-4CAA-AD2A-898E8AE4CD42}" type="presParOf" srcId="{F6A5FFE0-2A69-4CAE-BF41-2FA59BC1ACCF}" destId="{662C4337-BB4E-4EA6-AF93-E326EE7D29D5}" srcOrd="0" destOrd="0" presId="urn:microsoft.com/office/officeart/2005/8/layout/vList4"/>
    <dgm:cxn modelId="{786DFECA-8E70-4669-9041-48CA6527F3C3}" type="presParOf" srcId="{F6A5FFE0-2A69-4CAE-BF41-2FA59BC1ACCF}" destId="{F8EA47B2-33B6-4C64-B968-204F92EC7995}" srcOrd="1" destOrd="0" presId="urn:microsoft.com/office/officeart/2005/8/layout/vList4"/>
    <dgm:cxn modelId="{E958ECF1-86EB-4CA1-826B-838A383D69A7}" type="presParOf" srcId="{F6A5FFE0-2A69-4CAE-BF41-2FA59BC1ACCF}" destId="{8A418F7B-28FF-4FEE-A0E0-AFEA1D42FFAC}" srcOrd="2" destOrd="0" presId="urn:microsoft.com/office/officeart/2005/8/layout/vList4"/>
    <dgm:cxn modelId="{B3452499-8721-4078-92F0-D498B60757B9}" type="presParOf" srcId="{227BFA26-DE59-49B1-BFF8-B67AF3ADBCBF}" destId="{93C14B2E-6537-499A-8ED2-F455B0465128}" srcOrd="3" destOrd="0" presId="urn:microsoft.com/office/officeart/2005/8/layout/vList4"/>
    <dgm:cxn modelId="{6B0F15B0-DFEC-4A88-B044-0D9CF012515F}" type="presParOf" srcId="{227BFA26-DE59-49B1-BFF8-B67AF3ADBCBF}" destId="{FAC6ED79-C638-41CF-B128-E6B1FB923FF8}" srcOrd="4" destOrd="0" presId="urn:microsoft.com/office/officeart/2005/8/layout/vList4"/>
    <dgm:cxn modelId="{98C1B9C7-A117-43C5-8CB0-33E4CAAFCEB4}" type="presParOf" srcId="{FAC6ED79-C638-41CF-B128-E6B1FB923FF8}" destId="{87B9AB88-0CCC-4E81-8457-E8A0BA4FCCE2}" srcOrd="0" destOrd="0" presId="urn:microsoft.com/office/officeart/2005/8/layout/vList4"/>
    <dgm:cxn modelId="{5341EB2E-0ECD-4442-A365-A84B947C792C}" type="presParOf" srcId="{FAC6ED79-C638-41CF-B128-E6B1FB923FF8}" destId="{E973F3B8-03FC-4BED-A2F8-F52A45409874}" srcOrd="1" destOrd="0" presId="urn:microsoft.com/office/officeart/2005/8/layout/vList4"/>
    <dgm:cxn modelId="{82D5611A-0C5A-4C53-94A9-253E4DE6396F}" type="presParOf" srcId="{FAC6ED79-C638-41CF-B128-E6B1FB923FF8}" destId="{2501B7B2-9006-4E0D-B92F-86EE4F67BC09}"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CEF497-2EF9-45AD-A5A3-F20E85A0F37A}"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B9D410C0-E9D7-4D54-BD7D-6998D47C9A98}">
      <dgm:prSet phldrT="[Text]"/>
      <dgm:spPr/>
      <dgm:t>
        <a:bodyPr/>
        <a:lstStyle/>
        <a:p>
          <a:r>
            <a:rPr lang="en-US" dirty="0"/>
            <a:t>CP Correlation</a:t>
          </a:r>
        </a:p>
      </dgm:t>
    </dgm:pt>
    <dgm:pt modelId="{808076E7-11F3-4938-B650-B4A650E5130D}" type="parTrans" cxnId="{A93E2515-BEF7-4774-93DD-218B0B583793}">
      <dgm:prSet/>
      <dgm:spPr/>
      <dgm:t>
        <a:bodyPr/>
        <a:lstStyle/>
        <a:p>
          <a:endParaRPr lang="en-US"/>
        </a:p>
      </dgm:t>
    </dgm:pt>
    <dgm:pt modelId="{B016E510-71FD-4546-816F-3450FCC55BDF}" type="sibTrans" cxnId="{A93E2515-BEF7-4774-93DD-218B0B583793}">
      <dgm:prSet/>
      <dgm:spPr/>
      <dgm:t>
        <a:bodyPr/>
        <a:lstStyle/>
        <a:p>
          <a:endParaRPr lang="en-US"/>
        </a:p>
      </dgm:t>
    </dgm:pt>
    <dgm:pt modelId="{910EB944-ADE6-47C9-9148-FC8A5756A3C8}">
      <dgm:prSet phldrT="[Text]" custT="1"/>
      <dgm:spPr/>
      <dgm:t>
        <a:bodyPr/>
        <a:lstStyle/>
        <a:p>
          <a:r>
            <a:rPr lang="en-US" sz="1400" b="0" i="0" dirty="0"/>
            <a:t>Cyclic Prefix is an exact copy of the last part of OFDM symbol</a:t>
          </a:r>
          <a:endParaRPr lang="en-US" sz="1400" dirty="0"/>
        </a:p>
      </dgm:t>
    </dgm:pt>
    <dgm:pt modelId="{87224A3E-2CDD-450D-AA04-1DAA1E6E740C}" type="parTrans" cxnId="{A5989835-B3D5-4947-AC73-44A88845B7C9}">
      <dgm:prSet/>
      <dgm:spPr/>
      <dgm:t>
        <a:bodyPr/>
        <a:lstStyle/>
        <a:p>
          <a:endParaRPr lang="en-US"/>
        </a:p>
      </dgm:t>
    </dgm:pt>
    <dgm:pt modelId="{A090B7E0-53AB-4BFA-81D1-981F5C0BEA3C}" type="sibTrans" cxnId="{A5989835-B3D5-4947-AC73-44A88845B7C9}">
      <dgm:prSet/>
      <dgm:spPr/>
      <dgm:t>
        <a:bodyPr/>
        <a:lstStyle/>
        <a:p>
          <a:endParaRPr lang="en-US"/>
        </a:p>
      </dgm:t>
    </dgm:pt>
    <dgm:pt modelId="{83B1BF01-555B-4995-820E-D4EED4C72119}">
      <dgm:prSet phldrT="[Text]"/>
      <dgm:spPr/>
      <dgm:t>
        <a:bodyPr/>
        <a:lstStyle/>
        <a:p>
          <a:r>
            <a:rPr lang="en-US" dirty="0"/>
            <a:t>PSS</a:t>
          </a:r>
        </a:p>
      </dgm:t>
    </dgm:pt>
    <dgm:pt modelId="{BB12D953-CA2F-4114-B83C-1E2DB06DEF6E}" type="parTrans" cxnId="{6AAF7282-3A2A-4712-A736-B7C921B260DF}">
      <dgm:prSet/>
      <dgm:spPr/>
      <dgm:t>
        <a:bodyPr/>
        <a:lstStyle/>
        <a:p>
          <a:endParaRPr lang="en-US"/>
        </a:p>
      </dgm:t>
    </dgm:pt>
    <dgm:pt modelId="{D764FC5C-335F-4096-9F0A-15042AB9BA7F}" type="sibTrans" cxnId="{6AAF7282-3A2A-4712-A736-B7C921B260DF}">
      <dgm:prSet/>
      <dgm:spPr/>
      <dgm:t>
        <a:bodyPr/>
        <a:lstStyle/>
        <a:p>
          <a:endParaRPr lang="en-US"/>
        </a:p>
      </dgm:t>
    </dgm:pt>
    <dgm:pt modelId="{A3BBF87D-BE9A-4E64-9020-32B1C36D63A5}">
      <dgm:prSet phldrT="[Text]"/>
      <dgm:spPr/>
      <dgm:t>
        <a:bodyPr/>
        <a:lstStyle/>
        <a:p>
          <a:r>
            <a:rPr lang="en-US" dirty="0"/>
            <a:t>SSS</a:t>
          </a:r>
        </a:p>
      </dgm:t>
    </dgm:pt>
    <dgm:pt modelId="{67CA166E-9C6B-4512-960D-EFB76BE66420}" type="parTrans" cxnId="{C0DC6367-F646-4F61-802B-828CD7714DDA}">
      <dgm:prSet/>
      <dgm:spPr/>
      <dgm:t>
        <a:bodyPr/>
        <a:lstStyle/>
        <a:p>
          <a:endParaRPr lang="en-US"/>
        </a:p>
      </dgm:t>
    </dgm:pt>
    <dgm:pt modelId="{966FF1FD-B79D-4B38-91EB-56863E2D276D}" type="sibTrans" cxnId="{C0DC6367-F646-4F61-802B-828CD7714DDA}">
      <dgm:prSet/>
      <dgm:spPr/>
      <dgm:t>
        <a:bodyPr/>
        <a:lstStyle/>
        <a:p>
          <a:endParaRPr lang="en-US"/>
        </a:p>
      </dgm:t>
    </dgm:pt>
    <dgm:pt modelId="{33BD58E9-2D94-43EA-A9EE-7983368BB8A4}">
      <dgm:prSet phldrT="[Text]" custT="1"/>
      <dgm:spPr/>
      <dgm:t>
        <a:bodyPr/>
        <a:lstStyle/>
        <a:p>
          <a:endParaRPr lang="en-US" sz="1400" dirty="0"/>
        </a:p>
      </dgm:t>
    </dgm:pt>
    <dgm:pt modelId="{BCE2DD87-6A97-4B2E-ACFB-B2B8826503CF}" type="parTrans" cxnId="{E6639576-7AB5-48AB-A17D-19005149919C}">
      <dgm:prSet/>
      <dgm:spPr/>
      <dgm:t>
        <a:bodyPr/>
        <a:lstStyle/>
        <a:p>
          <a:endParaRPr lang="en-US"/>
        </a:p>
      </dgm:t>
    </dgm:pt>
    <dgm:pt modelId="{F9EFA3ED-9758-4E56-858A-5E1685699559}" type="sibTrans" cxnId="{E6639576-7AB5-48AB-A17D-19005149919C}">
      <dgm:prSet/>
      <dgm:spPr/>
      <dgm:t>
        <a:bodyPr/>
        <a:lstStyle/>
        <a:p>
          <a:endParaRPr lang="en-US"/>
        </a:p>
      </dgm:t>
    </dgm:pt>
    <dgm:pt modelId="{F2C776D7-E585-41A3-AE7A-E3AE73DFD2E8}">
      <dgm:prSet custT="1"/>
      <dgm:spPr/>
      <dgm:t>
        <a:bodyPr/>
        <a:lstStyle/>
        <a:p>
          <a:r>
            <a:rPr lang="en-US" sz="1400" dirty="0"/>
            <a:t>Correlation in frequency domain by taking 128-point FFT on Rx Symbol.</a:t>
          </a:r>
        </a:p>
      </dgm:t>
    </dgm:pt>
    <dgm:pt modelId="{A398F618-623B-4D9C-9BD3-46F54CFA59F1}" type="parTrans" cxnId="{48DB116A-03B8-4FA7-A649-56B20D526A35}">
      <dgm:prSet/>
      <dgm:spPr/>
      <dgm:t>
        <a:bodyPr/>
        <a:lstStyle/>
        <a:p>
          <a:endParaRPr lang="en-US"/>
        </a:p>
      </dgm:t>
    </dgm:pt>
    <dgm:pt modelId="{D47C85F5-7A25-40A9-A5D6-77CD89694A04}" type="sibTrans" cxnId="{48DB116A-03B8-4FA7-A649-56B20D526A35}">
      <dgm:prSet/>
      <dgm:spPr/>
      <dgm:t>
        <a:bodyPr/>
        <a:lstStyle/>
        <a:p>
          <a:endParaRPr lang="en-US"/>
        </a:p>
      </dgm:t>
    </dgm:pt>
    <dgm:pt modelId="{21D0A5B7-C95D-4EAB-8E09-B1B71B6EC6CC}">
      <dgm:prSet custT="1"/>
      <dgm:spPr/>
      <dgm:t>
        <a:bodyPr/>
        <a:lstStyle/>
        <a:p>
          <a:endParaRPr lang="en-US" sz="1400" kern="1200" dirty="0"/>
        </a:p>
      </dgm:t>
    </dgm:pt>
    <dgm:pt modelId="{0C3742A0-1F00-4290-87E4-6E2388CFD022}" type="parTrans" cxnId="{24888EA6-CC19-4DF5-90A9-E6163DD2B1CF}">
      <dgm:prSet/>
      <dgm:spPr/>
      <dgm:t>
        <a:bodyPr/>
        <a:lstStyle/>
        <a:p>
          <a:endParaRPr lang="en-US"/>
        </a:p>
      </dgm:t>
    </dgm:pt>
    <dgm:pt modelId="{931DE152-BF46-4F90-B77F-36AA1B83FE41}" type="sibTrans" cxnId="{24888EA6-CC19-4DF5-90A9-E6163DD2B1CF}">
      <dgm:prSet/>
      <dgm:spPr/>
      <dgm:t>
        <a:bodyPr/>
        <a:lstStyle/>
        <a:p>
          <a:endParaRPr lang="en-US"/>
        </a:p>
      </dgm:t>
    </dgm:pt>
    <dgm:pt modelId="{A9374684-F26F-438D-8989-C44B7E539A78}">
      <dgm:prSet custT="1"/>
      <dgm:spPr/>
      <dgm:t>
        <a:bodyPr/>
        <a:lstStyle/>
        <a:p>
          <a:r>
            <a:rPr lang="en-US" sz="1400" b="0" i="0" u="none" kern="1200" dirty="0"/>
            <a:t>IFFT to get time domain sequences which reduces HW complexity.</a:t>
          </a:r>
          <a:endParaRPr lang="en-US" sz="1400" kern="1200" dirty="0"/>
        </a:p>
      </dgm:t>
    </dgm:pt>
    <dgm:pt modelId="{13722A3C-5C8C-45B5-A2CE-441E741368F2}" type="parTrans" cxnId="{2C1CEA43-4D32-4258-B12D-AB95A6A90512}">
      <dgm:prSet/>
      <dgm:spPr/>
      <dgm:t>
        <a:bodyPr/>
        <a:lstStyle/>
        <a:p>
          <a:endParaRPr lang="en-US"/>
        </a:p>
      </dgm:t>
    </dgm:pt>
    <dgm:pt modelId="{37987A61-09D5-46DF-A252-215FC932B974}" type="sibTrans" cxnId="{2C1CEA43-4D32-4258-B12D-AB95A6A90512}">
      <dgm:prSet/>
      <dgm:spPr/>
      <dgm:t>
        <a:bodyPr/>
        <a:lstStyle/>
        <a:p>
          <a:endParaRPr lang="en-US"/>
        </a:p>
      </dgm:t>
    </dgm:pt>
    <dgm:pt modelId="{EA67676C-A38B-41FC-A9D1-1D5165C278A3}">
      <dgm:prSet phldrT="[Text]" custT="1"/>
      <dgm:spPr/>
      <dgm:t>
        <a:bodyPr/>
        <a:lstStyle/>
        <a:p>
          <a:r>
            <a:rPr lang="en-US" sz="1400" kern="1200" dirty="0"/>
            <a:t>3 </a:t>
          </a:r>
          <a:r>
            <a:rPr lang="en-US" sz="1400" kern="1200" dirty="0">
              <a:solidFill>
                <a:prstClr val="white"/>
              </a:solidFill>
              <a:latin typeface="Calibri" panose="020F0502020204030204"/>
              <a:ea typeface="+mn-ea"/>
              <a:cs typeface="+mn-cs"/>
            </a:rPr>
            <a:t>Zadoff-Chu root </a:t>
          </a:r>
          <a:r>
            <a:rPr lang="en-US" sz="1400" kern="1200" dirty="0"/>
            <a:t>sequences defined in Frequency domain.</a:t>
          </a:r>
        </a:p>
      </dgm:t>
    </dgm:pt>
    <dgm:pt modelId="{836FBF5A-1D76-4CD9-BEC7-7B3E46B06319}" type="parTrans" cxnId="{078AC251-5568-4D01-A517-F1F7065D51E2}">
      <dgm:prSet/>
      <dgm:spPr/>
      <dgm:t>
        <a:bodyPr/>
        <a:lstStyle/>
        <a:p>
          <a:endParaRPr lang="en-US"/>
        </a:p>
      </dgm:t>
    </dgm:pt>
    <dgm:pt modelId="{C2D7C34E-CAA6-4547-BE5A-5A2EEE05F26C}" type="sibTrans" cxnId="{078AC251-5568-4D01-A517-F1F7065D51E2}">
      <dgm:prSet/>
      <dgm:spPr/>
      <dgm:t>
        <a:bodyPr/>
        <a:lstStyle/>
        <a:p>
          <a:endParaRPr lang="en-US"/>
        </a:p>
      </dgm:t>
    </dgm:pt>
    <dgm:pt modelId="{1D4A2D00-1675-4176-AB74-FAB614548865}">
      <dgm:prSet custT="1"/>
      <dgm:spPr/>
      <dgm:t>
        <a:bodyPr/>
        <a:lstStyle/>
        <a:p>
          <a:endParaRPr lang="en-US" sz="1400" dirty="0"/>
        </a:p>
      </dgm:t>
    </dgm:pt>
    <dgm:pt modelId="{08D5B285-3CD9-49F1-BC54-0687D157EBC1}" type="parTrans" cxnId="{BD8E74C9-2B25-4E98-812C-7FD1662E1064}">
      <dgm:prSet/>
      <dgm:spPr/>
      <dgm:t>
        <a:bodyPr/>
        <a:lstStyle/>
        <a:p>
          <a:endParaRPr lang="en-US"/>
        </a:p>
      </dgm:t>
    </dgm:pt>
    <dgm:pt modelId="{B178E814-C84F-4C79-A1CA-B883A9D34FD9}" type="sibTrans" cxnId="{BD8E74C9-2B25-4E98-812C-7FD1662E1064}">
      <dgm:prSet/>
      <dgm:spPr/>
      <dgm:t>
        <a:bodyPr/>
        <a:lstStyle/>
        <a:p>
          <a:endParaRPr lang="en-US"/>
        </a:p>
      </dgm:t>
    </dgm:pt>
    <dgm:pt modelId="{BA663AD9-1F75-4F50-94F8-E4173003B965}">
      <dgm:prSet phldrT="[Text]" custT="1"/>
      <dgm:spPr/>
      <dgm:t>
        <a:bodyPr/>
        <a:lstStyle/>
        <a:p>
          <a:endParaRPr lang="en-US" sz="1400" dirty="0"/>
        </a:p>
      </dgm:t>
    </dgm:pt>
    <dgm:pt modelId="{54BF76F7-32BA-41A1-B9D6-760AE1831D4F}" type="parTrans" cxnId="{306B6410-25ED-4C87-B394-55810670B90B}">
      <dgm:prSet/>
      <dgm:spPr/>
      <dgm:t>
        <a:bodyPr/>
        <a:lstStyle/>
        <a:p>
          <a:endParaRPr lang="en-US"/>
        </a:p>
      </dgm:t>
    </dgm:pt>
    <dgm:pt modelId="{F614B704-09AA-4336-A5B0-5FF151D7D76F}" type="sibTrans" cxnId="{306B6410-25ED-4C87-B394-55810670B90B}">
      <dgm:prSet/>
      <dgm:spPr/>
      <dgm:t>
        <a:bodyPr/>
        <a:lstStyle/>
        <a:p>
          <a:endParaRPr lang="en-US"/>
        </a:p>
      </dgm:t>
    </dgm:pt>
    <dgm:pt modelId="{CABDB55A-D61A-45B9-98C9-021C52167F72}">
      <dgm:prSet phldrT="[Text]" custT="1"/>
      <dgm:spPr/>
      <dgm:t>
        <a:bodyPr/>
        <a:lstStyle/>
        <a:p>
          <a:endParaRPr lang="en-US" sz="1400" dirty="0"/>
        </a:p>
      </dgm:t>
    </dgm:pt>
    <dgm:pt modelId="{6E6A6C5B-5DCC-4C6F-B55E-3244BC276B44}" type="parTrans" cxnId="{A6E17C60-2C87-4E77-81B7-F94A0D73E649}">
      <dgm:prSet/>
      <dgm:spPr/>
      <dgm:t>
        <a:bodyPr/>
        <a:lstStyle/>
        <a:p>
          <a:endParaRPr lang="en-US"/>
        </a:p>
      </dgm:t>
    </dgm:pt>
    <dgm:pt modelId="{479571EE-5545-4422-A9E7-F7F857CCCD55}" type="sibTrans" cxnId="{A6E17C60-2C87-4E77-81B7-F94A0D73E649}">
      <dgm:prSet/>
      <dgm:spPr/>
      <dgm:t>
        <a:bodyPr/>
        <a:lstStyle/>
        <a:p>
          <a:endParaRPr lang="en-US"/>
        </a:p>
      </dgm:t>
    </dgm:pt>
    <dgm:pt modelId="{8B7B1E36-C18F-4ACD-BBD5-02835193CB97}">
      <dgm:prSet phldrT="[Text]" custT="1"/>
      <dgm:spPr/>
      <dgm:t>
        <a:bodyPr/>
        <a:lstStyle/>
        <a:p>
          <a:endParaRPr lang="en-US" sz="1400" dirty="0"/>
        </a:p>
      </dgm:t>
    </dgm:pt>
    <dgm:pt modelId="{822FE3E1-1FF4-4A7E-BB13-2A02759D8D54}" type="parTrans" cxnId="{343C2A1B-0396-4A92-90F4-AC57E79F60D1}">
      <dgm:prSet/>
      <dgm:spPr/>
      <dgm:t>
        <a:bodyPr/>
        <a:lstStyle/>
        <a:p>
          <a:endParaRPr lang="en-US"/>
        </a:p>
      </dgm:t>
    </dgm:pt>
    <dgm:pt modelId="{938CE0F4-8FE4-40FF-8CAE-E1AE466C16DF}" type="sibTrans" cxnId="{343C2A1B-0396-4A92-90F4-AC57E79F60D1}">
      <dgm:prSet/>
      <dgm:spPr/>
      <dgm:t>
        <a:bodyPr/>
        <a:lstStyle/>
        <a:p>
          <a:endParaRPr lang="en-US"/>
        </a:p>
      </dgm:t>
    </dgm:pt>
    <dgm:pt modelId="{BB8517D1-5A99-4571-9D6A-17CED5ADD4C9}">
      <dgm:prSet custT="1"/>
      <dgm:spPr/>
      <dgm:t>
        <a:bodyPr/>
        <a:lstStyle/>
        <a:p>
          <a:endParaRPr lang="en-US" sz="1400" kern="1200" dirty="0"/>
        </a:p>
      </dgm:t>
    </dgm:pt>
    <dgm:pt modelId="{6C9CA02B-F5E2-4CF0-B848-D0D7A3E58C26}" type="parTrans" cxnId="{E84F5148-982F-4E8A-9B4D-6AD27AD027B9}">
      <dgm:prSet/>
      <dgm:spPr/>
      <dgm:t>
        <a:bodyPr/>
        <a:lstStyle/>
        <a:p>
          <a:endParaRPr lang="en-US"/>
        </a:p>
      </dgm:t>
    </dgm:pt>
    <dgm:pt modelId="{8E54E2B8-E7F3-4822-84FD-A76C92DA04EA}" type="sibTrans" cxnId="{E84F5148-982F-4E8A-9B4D-6AD27AD027B9}">
      <dgm:prSet/>
      <dgm:spPr/>
      <dgm:t>
        <a:bodyPr/>
        <a:lstStyle/>
        <a:p>
          <a:endParaRPr lang="en-US"/>
        </a:p>
      </dgm:t>
    </dgm:pt>
    <dgm:pt modelId="{F1519F30-E32E-49A8-8E40-A25383B6A72A}">
      <dgm:prSet custT="1"/>
      <dgm:spPr/>
      <dgm:t>
        <a:bodyPr/>
        <a:lstStyle/>
        <a:p>
          <a:endParaRPr lang="en-US" sz="1400" kern="1200" dirty="0"/>
        </a:p>
      </dgm:t>
    </dgm:pt>
    <dgm:pt modelId="{84263AA6-5E14-4938-B726-8FC438EE0895}" type="parTrans" cxnId="{B480B011-4CA1-47DD-AD57-7B9841759065}">
      <dgm:prSet/>
      <dgm:spPr/>
      <dgm:t>
        <a:bodyPr/>
        <a:lstStyle/>
        <a:p>
          <a:endParaRPr lang="en-US"/>
        </a:p>
      </dgm:t>
    </dgm:pt>
    <dgm:pt modelId="{EE9A5238-3DD5-4F5C-BD25-BF98468055A4}" type="sibTrans" cxnId="{B480B011-4CA1-47DD-AD57-7B9841759065}">
      <dgm:prSet/>
      <dgm:spPr/>
      <dgm:t>
        <a:bodyPr/>
        <a:lstStyle/>
        <a:p>
          <a:endParaRPr lang="en-US"/>
        </a:p>
      </dgm:t>
    </dgm:pt>
    <dgm:pt modelId="{DDB11ED6-9B45-427C-A790-362E3920FE0C}">
      <dgm:prSet custT="1"/>
      <dgm:spPr/>
      <dgm:t>
        <a:bodyPr/>
        <a:lstStyle/>
        <a:p>
          <a:r>
            <a:rPr lang="en-US" sz="1400" b="0" i="0" u="none" kern="1200" dirty="0"/>
            <a:t>Correlate Rx signal with 3 known time domain PSS sequences.</a:t>
          </a:r>
          <a:endParaRPr lang="en-US" sz="1400" kern="1200" dirty="0"/>
        </a:p>
      </dgm:t>
    </dgm:pt>
    <dgm:pt modelId="{243D27D9-AD94-4DD0-A703-849F876EFF73}" type="parTrans" cxnId="{AEA727BC-5EA7-4E42-84F3-3514579A5CCA}">
      <dgm:prSet/>
      <dgm:spPr/>
      <dgm:t>
        <a:bodyPr/>
        <a:lstStyle/>
        <a:p>
          <a:endParaRPr lang="en-US"/>
        </a:p>
      </dgm:t>
    </dgm:pt>
    <dgm:pt modelId="{CF3ADBDA-7140-4C5F-BBD0-8A78269F9B01}" type="sibTrans" cxnId="{AEA727BC-5EA7-4E42-84F3-3514579A5CCA}">
      <dgm:prSet/>
      <dgm:spPr/>
      <dgm:t>
        <a:bodyPr/>
        <a:lstStyle/>
        <a:p>
          <a:endParaRPr lang="en-US"/>
        </a:p>
      </dgm:t>
    </dgm:pt>
    <dgm:pt modelId="{2B033C01-6200-4421-AFF2-46C11DCA54D3}">
      <dgm:prSet custT="1"/>
      <dgm:spPr/>
      <dgm:t>
        <a:bodyPr/>
        <a:lstStyle/>
        <a:p>
          <a:endParaRPr lang="en-US" sz="1400" kern="1200" dirty="0"/>
        </a:p>
      </dgm:t>
    </dgm:pt>
    <dgm:pt modelId="{CAB4F90E-C3B0-4F24-A3B4-44E742CA2D9F}" type="parTrans" cxnId="{91F755B7-EFB6-4E07-8E0B-71B8EADC06E2}">
      <dgm:prSet/>
      <dgm:spPr/>
      <dgm:t>
        <a:bodyPr/>
        <a:lstStyle/>
        <a:p>
          <a:endParaRPr lang="en-US"/>
        </a:p>
      </dgm:t>
    </dgm:pt>
    <dgm:pt modelId="{5A7E174A-D1BD-41DB-BE5A-256D819D1842}" type="sibTrans" cxnId="{91F755B7-EFB6-4E07-8E0B-71B8EADC06E2}">
      <dgm:prSet/>
      <dgm:spPr/>
      <dgm:t>
        <a:bodyPr/>
        <a:lstStyle/>
        <a:p>
          <a:endParaRPr lang="en-US"/>
        </a:p>
      </dgm:t>
    </dgm:pt>
    <dgm:pt modelId="{6F2D0EC7-2B87-46F8-9FEC-A8115BA2424D}">
      <dgm:prSet phldrT="[Text]" custT="1"/>
      <dgm:spPr/>
      <dgm:t>
        <a:bodyPr/>
        <a:lstStyle/>
        <a:p>
          <a:endParaRPr lang="en-US" sz="1400" kern="1200" dirty="0"/>
        </a:p>
      </dgm:t>
    </dgm:pt>
    <dgm:pt modelId="{F5F4F3A8-F338-46A2-8DB8-9656184D31CB}" type="parTrans" cxnId="{75DC97DF-56CF-4E29-8667-28180D8B2B7A}">
      <dgm:prSet/>
      <dgm:spPr/>
      <dgm:t>
        <a:bodyPr/>
        <a:lstStyle/>
        <a:p>
          <a:endParaRPr lang="en-US"/>
        </a:p>
      </dgm:t>
    </dgm:pt>
    <dgm:pt modelId="{0CFFDBE4-72B4-47F3-8E5D-196258CA612E}" type="sibTrans" cxnId="{75DC97DF-56CF-4E29-8667-28180D8B2B7A}">
      <dgm:prSet/>
      <dgm:spPr/>
      <dgm:t>
        <a:bodyPr/>
        <a:lstStyle/>
        <a:p>
          <a:endParaRPr lang="en-US"/>
        </a:p>
      </dgm:t>
    </dgm:pt>
    <dgm:pt modelId="{D6CC14DE-77B5-4585-A99B-9AD7E6A8D353}">
      <dgm:prSet custT="1"/>
      <dgm:spPr/>
      <dgm:t>
        <a:bodyPr/>
        <a:lstStyle/>
        <a:p>
          <a:r>
            <a:rPr lang="en-US" sz="1400" dirty="0"/>
            <a:t>1 of 168 </a:t>
          </a:r>
          <a:r>
            <a:rPr lang="en-US" sz="1400" b="0" i="0" u="none" dirty="0"/>
            <a:t>known sequences.</a:t>
          </a:r>
          <a:endParaRPr lang="en-US" sz="1400" dirty="0"/>
        </a:p>
      </dgm:t>
    </dgm:pt>
    <dgm:pt modelId="{67CC3217-A7BB-495A-915D-2FCBAA96B607}" type="parTrans" cxnId="{D35ACAEB-6402-498A-AFE8-4B462FC31DD5}">
      <dgm:prSet/>
      <dgm:spPr/>
      <dgm:t>
        <a:bodyPr/>
        <a:lstStyle/>
        <a:p>
          <a:endParaRPr lang="en-US"/>
        </a:p>
      </dgm:t>
    </dgm:pt>
    <dgm:pt modelId="{B171F1E1-49A6-4A13-8AE7-778F58E09CAC}" type="sibTrans" cxnId="{D35ACAEB-6402-498A-AFE8-4B462FC31DD5}">
      <dgm:prSet/>
      <dgm:spPr/>
      <dgm:t>
        <a:bodyPr/>
        <a:lstStyle/>
        <a:p>
          <a:endParaRPr lang="en-US"/>
        </a:p>
      </dgm:t>
    </dgm:pt>
    <dgm:pt modelId="{FF5BDB50-2FA5-42B3-83CE-76B2AE5CAF5A}">
      <dgm:prSet custT="1"/>
      <dgm:spPr/>
      <dgm:t>
        <a:bodyPr/>
        <a:lstStyle/>
        <a:p>
          <a:endParaRPr lang="en-US" sz="1400" dirty="0"/>
        </a:p>
      </dgm:t>
    </dgm:pt>
    <dgm:pt modelId="{66F26151-429B-411A-B3E3-BBCB612C1DAC}" type="parTrans" cxnId="{7BEC62F0-BA72-40E7-94DC-291B24DF8B5B}">
      <dgm:prSet/>
      <dgm:spPr/>
      <dgm:t>
        <a:bodyPr/>
        <a:lstStyle/>
        <a:p>
          <a:endParaRPr lang="en-US"/>
        </a:p>
      </dgm:t>
    </dgm:pt>
    <dgm:pt modelId="{5101537A-1C68-45A6-8754-707E614D4B5A}" type="sibTrans" cxnId="{7BEC62F0-BA72-40E7-94DC-291B24DF8B5B}">
      <dgm:prSet/>
      <dgm:spPr/>
      <dgm:t>
        <a:bodyPr/>
        <a:lstStyle/>
        <a:p>
          <a:endParaRPr lang="en-US"/>
        </a:p>
      </dgm:t>
    </dgm:pt>
    <dgm:pt modelId="{3FFBC3AB-0822-437D-A8EE-889E25F0BF07}">
      <dgm:prSet custT="1"/>
      <dgm:spPr/>
      <dgm:t>
        <a:bodyPr/>
        <a:lstStyle/>
        <a:p>
          <a:r>
            <a:rPr lang="en-US" sz="1400" b="0" i="0" u="none" dirty="0"/>
            <a:t>Polynomial based 3 binary sequences on  Galois field.</a:t>
          </a:r>
          <a:endParaRPr lang="en-US" sz="1400" dirty="0"/>
        </a:p>
      </dgm:t>
    </dgm:pt>
    <dgm:pt modelId="{B6D61A7F-FB2A-4315-9A9D-C409EDE99957}" type="parTrans" cxnId="{3EB41625-3891-40E4-8A7C-D2528664EB33}">
      <dgm:prSet/>
      <dgm:spPr/>
      <dgm:t>
        <a:bodyPr/>
        <a:lstStyle/>
        <a:p>
          <a:endParaRPr lang="en-US"/>
        </a:p>
      </dgm:t>
    </dgm:pt>
    <dgm:pt modelId="{E562D893-C307-4E1F-8D3D-BA76F2A035D3}" type="sibTrans" cxnId="{3EB41625-3891-40E4-8A7C-D2528664EB33}">
      <dgm:prSet/>
      <dgm:spPr/>
      <dgm:t>
        <a:bodyPr/>
        <a:lstStyle/>
        <a:p>
          <a:endParaRPr lang="en-US"/>
        </a:p>
      </dgm:t>
    </dgm:pt>
    <dgm:pt modelId="{FD44DD37-7F55-46B0-B5ED-ED5D31CBFCAE}">
      <dgm:prSet custT="1"/>
      <dgm:spPr/>
      <dgm:t>
        <a:bodyPr/>
        <a:lstStyle/>
        <a:p>
          <a:endParaRPr lang="en-US" sz="1400" dirty="0"/>
        </a:p>
      </dgm:t>
    </dgm:pt>
    <dgm:pt modelId="{523E82E2-0584-417D-91CE-83C28E2BAFAD}" type="parTrans" cxnId="{644CEDBD-85D0-40C2-917A-A88117E7C7A8}">
      <dgm:prSet/>
      <dgm:spPr/>
      <dgm:t>
        <a:bodyPr/>
        <a:lstStyle/>
        <a:p>
          <a:endParaRPr lang="en-US"/>
        </a:p>
      </dgm:t>
    </dgm:pt>
    <dgm:pt modelId="{E2911FD9-FC8D-4462-9F72-C413B4D8A07F}" type="sibTrans" cxnId="{644CEDBD-85D0-40C2-917A-A88117E7C7A8}">
      <dgm:prSet/>
      <dgm:spPr/>
      <dgm:t>
        <a:bodyPr/>
        <a:lstStyle/>
        <a:p>
          <a:endParaRPr lang="en-US"/>
        </a:p>
      </dgm:t>
    </dgm:pt>
    <dgm:pt modelId="{C60BDF1C-1807-4494-A5D5-5AE756AD2893}" type="pres">
      <dgm:prSet presAssocID="{62CEF497-2EF9-45AD-A5A3-F20E85A0F37A}" presName="linearFlow" presStyleCnt="0">
        <dgm:presLayoutVars>
          <dgm:dir/>
          <dgm:animLvl val="lvl"/>
          <dgm:resizeHandles/>
        </dgm:presLayoutVars>
      </dgm:prSet>
      <dgm:spPr/>
      <dgm:t>
        <a:bodyPr/>
        <a:lstStyle/>
        <a:p>
          <a:endParaRPr lang="en-US"/>
        </a:p>
      </dgm:t>
    </dgm:pt>
    <dgm:pt modelId="{06D5C86F-0436-4DF8-A448-64D7EBBDE25F}" type="pres">
      <dgm:prSet presAssocID="{B9D410C0-E9D7-4D54-BD7D-6998D47C9A98}" presName="compositeNode" presStyleCnt="0">
        <dgm:presLayoutVars>
          <dgm:bulletEnabled val="1"/>
        </dgm:presLayoutVars>
      </dgm:prSet>
      <dgm:spPr/>
    </dgm:pt>
    <dgm:pt modelId="{01E8930D-1069-4B1D-8229-4B883F404DA1}" type="pres">
      <dgm:prSet presAssocID="{B9D410C0-E9D7-4D54-BD7D-6998D47C9A98}" presName="imag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1000" r="-31000"/>
          </a:stretch>
        </a:blipFill>
      </dgm:spPr>
      <dgm:t>
        <a:bodyPr/>
        <a:lstStyle/>
        <a:p>
          <a:endParaRPr lang="en-US"/>
        </a:p>
      </dgm:t>
    </dgm:pt>
    <dgm:pt modelId="{1CB879F1-3552-4771-B9BE-2AB80A4B1F2E}" type="pres">
      <dgm:prSet presAssocID="{B9D410C0-E9D7-4D54-BD7D-6998D47C9A98}" presName="childNode" presStyleLbl="node1" presStyleIdx="0" presStyleCnt="3">
        <dgm:presLayoutVars>
          <dgm:bulletEnabled val="1"/>
        </dgm:presLayoutVars>
      </dgm:prSet>
      <dgm:spPr/>
      <dgm:t>
        <a:bodyPr/>
        <a:lstStyle/>
        <a:p>
          <a:endParaRPr lang="en-US"/>
        </a:p>
      </dgm:t>
    </dgm:pt>
    <dgm:pt modelId="{80D94AB2-1096-4F18-9546-A16EE4F82559}" type="pres">
      <dgm:prSet presAssocID="{B9D410C0-E9D7-4D54-BD7D-6998D47C9A98}" presName="parentNode" presStyleLbl="revTx" presStyleIdx="0" presStyleCnt="3">
        <dgm:presLayoutVars>
          <dgm:chMax val="0"/>
          <dgm:bulletEnabled val="1"/>
        </dgm:presLayoutVars>
      </dgm:prSet>
      <dgm:spPr/>
      <dgm:t>
        <a:bodyPr/>
        <a:lstStyle/>
        <a:p>
          <a:endParaRPr lang="en-US"/>
        </a:p>
      </dgm:t>
    </dgm:pt>
    <dgm:pt modelId="{A66F56C0-984E-4ED7-8C05-410BD6D28113}" type="pres">
      <dgm:prSet presAssocID="{B016E510-71FD-4546-816F-3450FCC55BDF}" presName="sibTrans" presStyleCnt="0"/>
      <dgm:spPr/>
    </dgm:pt>
    <dgm:pt modelId="{D857551D-90C0-4CF4-B502-D600C433CB5C}" type="pres">
      <dgm:prSet presAssocID="{83B1BF01-555B-4995-820E-D4EED4C72119}" presName="compositeNode" presStyleCnt="0">
        <dgm:presLayoutVars>
          <dgm:bulletEnabled val="1"/>
        </dgm:presLayoutVars>
      </dgm:prSet>
      <dgm:spPr/>
    </dgm:pt>
    <dgm:pt modelId="{9215AE2B-8435-4702-9E45-DDFBBE609824}" type="pres">
      <dgm:prSet presAssocID="{83B1BF01-555B-4995-820E-D4EED4C72119}"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dgm:spPr>
    </dgm:pt>
    <dgm:pt modelId="{CDA39617-50F1-4BAF-93D8-BE59BD38FAE8}" type="pres">
      <dgm:prSet presAssocID="{83B1BF01-555B-4995-820E-D4EED4C72119}" presName="childNode" presStyleLbl="node1" presStyleIdx="1" presStyleCnt="3">
        <dgm:presLayoutVars>
          <dgm:bulletEnabled val="1"/>
        </dgm:presLayoutVars>
      </dgm:prSet>
      <dgm:spPr/>
      <dgm:t>
        <a:bodyPr/>
        <a:lstStyle/>
        <a:p>
          <a:endParaRPr lang="en-US"/>
        </a:p>
      </dgm:t>
    </dgm:pt>
    <dgm:pt modelId="{72B1B12C-9F7E-4B94-A012-D893A1DB3662}" type="pres">
      <dgm:prSet presAssocID="{83B1BF01-555B-4995-820E-D4EED4C72119}" presName="parentNode" presStyleLbl="revTx" presStyleIdx="1" presStyleCnt="3">
        <dgm:presLayoutVars>
          <dgm:chMax val="0"/>
          <dgm:bulletEnabled val="1"/>
        </dgm:presLayoutVars>
      </dgm:prSet>
      <dgm:spPr/>
      <dgm:t>
        <a:bodyPr/>
        <a:lstStyle/>
        <a:p>
          <a:endParaRPr lang="en-US"/>
        </a:p>
      </dgm:t>
    </dgm:pt>
    <dgm:pt modelId="{EF35FBE7-C3F7-4C9A-A501-4BBB5B9C6EF2}" type="pres">
      <dgm:prSet presAssocID="{D764FC5C-335F-4096-9F0A-15042AB9BA7F}" presName="sibTrans" presStyleCnt="0"/>
      <dgm:spPr/>
    </dgm:pt>
    <dgm:pt modelId="{8462836E-1CCB-4DE2-B5D2-3DBE7ED53A58}" type="pres">
      <dgm:prSet presAssocID="{A3BBF87D-BE9A-4E64-9020-32B1C36D63A5}" presName="compositeNode" presStyleCnt="0">
        <dgm:presLayoutVars>
          <dgm:bulletEnabled val="1"/>
        </dgm:presLayoutVars>
      </dgm:prSet>
      <dgm:spPr/>
    </dgm:pt>
    <dgm:pt modelId="{50F68785-C04B-45A9-BD41-582A96A9C4EF}" type="pres">
      <dgm:prSet presAssocID="{A3BBF87D-BE9A-4E64-9020-32B1C36D63A5}" presName="imag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65000" r="-65000"/>
          </a:stretch>
        </a:blipFill>
      </dgm:spPr>
      <dgm:t>
        <a:bodyPr/>
        <a:lstStyle/>
        <a:p>
          <a:endParaRPr lang="en-US"/>
        </a:p>
      </dgm:t>
    </dgm:pt>
    <dgm:pt modelId="{929D288B-C28B-4516-89FF-6C7AFD8955A4}" type="pres">
      <dgm:prSet presAssocID="{A3BBF87D-BE9A-4E64-9020-32B1C36D63A5}" presName="childNode" presStyleLbl="node1" presStyleIdx="2" presStyleCnt="3">
        <dgm:presLayoutVars>
          <dgm:bulletEnabled val="1"/>
        </dgm:presLayoutVars>
      </dgm:prSet>
      <dgm:spPr/>
      <dgm:t>
        <a:bodyPr/>
        <a:lstStyle/>
        <a:p>
          <a:endParaRPr lang="en-US"/>
        </a:p>
      </dgm:t>
    </dgm:pt>
    <dgm:pt modelId="{DA7270D0-9909-43B1-B108-BB4C0269F726}" type="pres">
      <dgm:prSet presAssocID="{A3BBF87D-BE9A-4E64-9020-32B1C36D63A5}" presName="parentNode" presStyleLbl="revTx" presStyleIdx="2" presStyleCnt="3">
        <dgm:presLayoutVars>
          <dgm:chMax val="0"/>
          <dgm:bulletEnabled val="1"/>
        </dgm:presLayoutVars>
      </dgm:prSet>
      <dgm:spPr/>
      <dgm:t>
        <a:bodyPr/>
        <a:lstStyle/>
        <a:p>
          <a:endParaRPr lang="en-US"/>
        </a:p>
      </dgm:t>
    </dgm:pt>
  </dgm:ptLst>
  <dgm:cxnLst>
    <dgm:cxn modelId="{3793D84B-4168-434E-A114-489D2EAAB5A7}" type="presOf" srcId="{BA663AD9-1F75-4F50-94F8-E4173003B965}" destId="{1CB879F1-3552-4771-B9BE-2AB80A4B1F2E}" srcOrd="0" destOrd="0" presId="urn:microsoft.com/office/officeart/2005/8/layout/hList2"/>
    <dgm:cxn modelId="{A5989835-B3D5-4947-AC73-44A88845B7C9}" srcId="{B9D410C0-E9D7-4D54-BD7D-6998D47C9A98}" destId="{910EB944-ADE6-47C9-9148-FC8A5756A3C8}" srcOrd="1" destOrd="0" parTransId="{87224A3E-2CDD-450D-AA04-1DAA1E6E740C}" sibTransId="{A090B7E0-53AB-4BFA-81D1-981F5C0BEA3C}"/>
    <dgm:cxn modelId="{3EB41625-3891-40E4-8A7C-D2528664EB33}" srcId="{A3BBF87D-BE9A-4E64-9020-32B1C36D63A5}" destId="{3FFBC3AB-0822-437D-A8EE-889E25F0BF07}" srcOrd="3" destOrd="0" parTransId="{B6D61A7F-FB2A-4315-9A9D-C409EDE99957}" sibTransId="{E562D893-C307-4E1F-8D3D-BA76F2A035D3}"/>
    <dgm:cxn modelId="{644CEDBD-85D0-40C2-917A-A88117E7C7A8}" srcId="{A3BBF87D-BE9A-4E64-9020-32B1C36D63A5}" destId="{FD44DD37-7F55-46B0-B5ED-ED5D31CBFCAE}" srcOrd="4" destOrd="0" parTransId="{523E82E2-0584-417D-91CE-83C28E2BAFAD}" sibTransId="{E2911FD9-FC8D-4462-9F72-C413B4D8A07F}"/>
    <dgm:cxn modelId="{7AAAFB58-4DD6-4672-86F1-72105B89355D}" type="presOf" srcId="{8B7B1E36-C18F-4ACD-BBD5-02835193CB97}" destId="{1CB879F1-3552-4771-B9BE-2AB80A4B1F2E}" srcOrd="0" destOrd="2" presId="urn:microsoft.com/office/officeart/2005/8/layout/hList2"/>
    <dgm:cxn modelId="{DD575A1E-92F5-40D0-BD9F-F756FD621882}" type="presOf" srcId="{FD44DD37-7F55-46B0-B5ED-ED5D31CBFCAE}" destId="{929D288B-C28B-4516-89FF-6C7AFD8955A4}" srcOrd="0" destOrd="4" presId="urn:microsoft.com/office/officeart/2005/8/layout/hList2"/>
    <dgm:cxn modelId="{1209FDCA-9999-447E-A444-F53F6CD00EC4}" type="presOf" srcId="{F1519F30-E32E-49A8-8E40-A25383B6A72A}" destId="{CDA39617-50F1-4BAF-93D8-BE59BD38FAE8}" srcOrd="0" destOrd="6" presId="urn:microsoft.com/office/officeart/2005/8/layout/hList2"/>
    <dgm:cxn modelId="{7BEC62F0-BA72-40E7-94DC-291B24DF8B5B}" srcId="{A3BBF87D-BE9A-4E64-9020-32B1C36D63A5}" destId="{FF5BDB50-2FA5-42B3-83CE-76B2AE5CAF5A}" srcOrd="2" destOrd="0" parTransId="{66F26151-429B-411A-B3E3-BBCB612C1DAC}" sibTransId="{5101537A-1C68-45A6-8754-707E614D4B5A}"/>
    <dgm:cxn modelId="{078AC251-5568-4D01-A517-F1F7065D51E2}" srcId="{83B1BF01-555B-4995-820E-D4EED4C72119}" destId="{EA67676C-A38B-41FC-A9D1-1D5165C278A3}" srcOrd="1" destOrd="0" parTransId="{836FBF5A-1D76-4CD9-BEC7-7B3E46B06319}" sibTransId="{C2D7C34E-CAA6-4547-BE5A-5A2EEE05F26C}"/>
    <dgm:cxn modelId="{E46853EE-1A42-4EB4-9D8F-87A920757998}" type="presOf" srcId="{33BD58E9-2D94-43EA-A9EE-7983368BB8A4}" destId="{929D288B-C28B-4516-89FF-6C7AFD8955A4}" srcOrd="0" destOrd="0" presId="urn:microsoft.com/office/officeart/2005/8/layout/hList2"/>
    <dgm:cxn modelId="{B480B011-4CA1-47DD-AD57-7B9841759065}" srcId="{83B1BF01-555B-4995-820E-D4EED4C72119}" destId="{F1519F30-E32E-49A8-8E40-A25383B6A72A}" srcOrd="6" destOrd="0" parTransId="{84263AA6-5E14-4938-B726-8FC438EE0895}" sibTransId="{EE9A5238-3DD5-4F5C-BD25-BF98468055A4}"/>
    <dgm:cxn modelId="{90D3CCE4-DA07-45FD-9A08-5D9BFBDAE0DF}" type="presOf" srcId="{F2C776D7-E585-41A3-AE7A-E3AE73DFD2E8}" destId="{929D288B-C28B-4516-89FF-6C7AFD8955A4}" srcOrd="0" destOrd="5" presId="urn:microsoft.com/office/officeart/2005/8/layout/hList2"/>
    <dgm:cxn modelId="{AE99C3BD-0F2E-4DFA-8803-47051BF305DD}" type="presOf" srcId="{6F2D0EC7-2B87-46F8-9FEC-A8115BA2424D}" destId="{CDA39617-50F1-4BAF-93D8-BE59BD38FAE8}" srcOrd="0" destOrd="0" presId="urn:microsoft.com/office/officeart/2005/8/layout/hList2"/>
    <dgm:cxn modelId="{A93E2515-BEF7-4774-93DD-218B0B583793}" srcId="{62CEF497-2EF9-45AD-A5A3-F20E85A0F37A}" destId="{B9D410C0-E9D7-4D54-BD7D-6998D47C9A98}" srcOrd="0" destOrd="0" parTransId="{808076E7-11F3-4938-B650-B4A650E5130D}" sibTransId="{B016E510-71FD-4546-816F-3450FCC55BDF}"/>
    <dgm:cxn modelId="{37FAA428-D5D4-4684-9D4C-71F143520638}" type="presOf" srcId="{CABDB55A-D61A-45B9-98C9-021C52167F72}" destId="{1CB879F1-3552-4771-B9BE-2AB80A4B1F2E}" srcOrd="0" destOrd="3" presId="urn:microsoft.com/office/officeart/2005/8/layout/hList2"/>
    <dgm:cxn modelId="{967D757A-8BFE-42FA-9AC2-02D9E9707403}" type="presOf" srcId="{21D0A5B7-C95D-4EAB-8E09-B1B71B6EC6CC}" destId="{CDA39617-50F1-4BAF-93D8-BE59BD38FAE8}" srcOrd="0" destOrd="2" presId="urn:microsoft.com/office/officeart/2005/8/layout/hList2"/>
    <dgm:cxn modelId="{AAA79705-C195-4494-B984-365B8D5D699D}" type="presOf" srcId="{1D4A2D00-1675-4176-AB74-FAB614548865}" destId="{929D288B-C28B-4516-89FF-6C7AFD8955A4}" srcOrd="0" destOrd="6" presId="urn:microsoft.com/office/officeart/2005/8/layout/hList2"/>
    <dgm:cxn modelId="{AEA727BC-5EA7-4E42-84F3-3514579A5CCA}" srcId="{83B1BF01-555B-4995-820E-D4EED4C72119}" destId="{DDB11ED6-9B45-427C-A790-362E3920FE0C}" srcOrd="5" destOrd="0" parTransId="{243D27D9-AD94-4DD0-A703-849F876EFF73}" sibTransId="{CF3ADBDA-7140-4C5F-BBD0-8A78269F9B01}"/>
    <dgm:cxn modelId="{75DC97DF-56CF-4E29-8667-28180D8B2B7A}" srcId="{83B1BF01-555B-4995-820E-D4EED4C72119}" destId="{6F2D0EC7-2B87-46F8-9FEC-A8115BA2424D}" srcOrd="0" destOrd="0" parTransId="{F5F4F3A8-F338-46A2-8DB8-9656184D31CB}" sibTransId="{0CFFDBE4-72B4-47F3-8E5D-196258CA612E}"/>
    <dgm:cxn modelId="{BD8E74C9-2B25-4E98-812C-7FD1662E1064}" srcId="{A3BBF87D-BE9A-4E64-9020-32B1C36D63A5}" destId="{1D4A2D00-1675-4176-AB74-FAB614548865}" srcOrd="6" destOrd="0" parTransId="{08D5B285-3CD9-49F1-BC54-0687D157EBC1}" sibTransId="{B178E814-C84F-4C79-A1CA-B883A9D34FD9}"/>
    <dgm:cxn modelId="{24888EA6-CC19-4DF5-90A9-E6163DD2B1CF}" srcId="{83B1BF01-555B-4995-820E-D4EED4C72119}" destId="{21D0A5B7-C95D-4EAB-8E09-B1B71B6EC6CC}" srcOrd="2" destOrd="0" parTransId="{0C3742A0-1F00-4290-87E4-6E2388CFD022}" sibTransId="{931DE152-BF46-4F90-B77F-36AA1B83FE41}"/>
    <dgm:cxn modelId="{E1FF95BE-DA7A-4BE2-8430-DD218D2CD066}" type="presOf" srcId="{A9374684-F26F-438D-8989-C44B7E539A78}" destId="{CDA39617-50F1-4BAF-93D8-BE59BD38FAE8}" srcOrd="0" destOrd="3" presId="urn:microsoft.com/office/officeart/2005/8/layout/hList2"/>
    <dgm:cxn modelId="{306B6410-25ED-4C87-B394-55810670B90B}" srcId="{B9D410C0-E9D7-4D54-BD7D-6998D47C9A98}" destId="{BA663AD9-1F75-4F50-94F8-E4173003B965}" srcOrd="0" destOrd="0" parTransId="{54BF76F7-32BA-41A1-B9D6-760AE1831D4F}" sibTransId="{F614B704-09AA-4336-A5B0-5FF151D7D76F}"/>
    <dgm:cxn modelId="{A256BA41-1A53-4178-B338-BF2AFA458A69}" type="presOf" srcId="{EA67676C-A38B-41FC-A9D1-1D5165C278A3}" destId="{CDA39617-50F1-4BAF-93D8-BE59BD38FAE8}" srcOrd="0" destOrd="1" presId="urn:microsoft.com/office/officeart/2005/8/layout/hList2"/>
    <dgm:cxn modelId="{C0DC6367-F646-4F61-802B-828CD7714DDA}" srcId="{62CEF497-2EF9-45AD-A5A3-F20E85A0F37A}" destId="{A3BBF87D-BE9A-4E64-9020-32B1C36D63A5}" srcOrd="2" destOrd="0" parTransId="{67CA166E-9C6B-4512-960D-EFB76BE66420}" sibTransId="{966FF1FD-B79D-4B38-91EB-56863E2D276D}"/>
    <dgm:cxn modelId="{A6E17C60-2C87-4E77-81B7-F94A0D73E649}" srcId="{B9D410C0-E9D7-4D54-BD7D-6998D47C9A98}" destId="{CABDB55A-D61A-45B9-98C9-021C52167F72}" srcOrd="3" destOrd="0" parTransId="{6E6A6C5B-5DCC-4C6F-B55E-3244BC276B44}" sibTransId="{479571EE-5545-4422-A9E7-F7F857CCCD55}"/>
    <dgm:cxn modelId="{8E36F161-EFC9-4C8F-B99B-B3FC19921761}" type="presOf" srcId="{FF5BDB50-2FA5-42B3-83CE-76B2AE5CAF5A}" destId="{929D288B-C28B-4516-89FF-6C7AFD8955A4}" srcOrd="0" destOrd="2" presId="urn:microsoft.com/office/officeart/2005/8/layout/hList2"/>
    <dgm:cxn modelId="{57C3D296-E0E4-4509-90DC-3AE711B03208}" type="presOf" srcId="{A3BBF87D-BE9A-4E64-9020-32B1C36D63A5}" destId="{DA7270D0-9909-43B1-B108-BB4C0269F726}" srcOrd="0" destOrd="0" presId="urn:microsoft.com/office/officeart/2005/8/layout/hList2"/>
    <dgm:cxn modelId="{658731C4-3904-443C-895B-449EEA05A412}" type="presOf" srcId="{3FFBC3AB-0822-437D-A8EE-889E25F0BF07}" destId="{929D288B-C28B-4516-89FF-6C7AFD8955A4}" srcOrd="0" destOrd="3" presId="urn:microsoft.com/office/officeart/2005/8/layout/hList2"/>
    <dgm:cxn modelId="{1F25142E-3DC6-442F-AE1B-F15E34586FAF}" type="presOf" srcId="{83B1BF01-555B-4995-820E-D4EED4C72119}" destId="{72B1B12C-9F7E-4B94-A012-D893A1DB3662}" srcOrd="0" destOrd="0" presId="urn:microsoft.com/office/officeart/2005/8/layout/hList2"/>
    <dgm:cxn modelId="{CD063304-4055-4A95-83FB-D472E5480662}" type="presOf" srcId="{D6CC14DE-77B5-4585-A99B-9AD7E6A8D353}" destId="{929D288B-C28B-4516-89FF-6C7AFD8955A4}" srcOrd="0" destOrd="1" presId="urn:microsoft.com/office/officeart/2005/8/layout/hList2"/>
    <dgm:cxn modelId="{7BDB8AA8-1FED-4C39-8C93-20E8915739ED}" type="presOf" srcId="{B9D410C0-E9D7-4D54-BD7D-6998D47C9A98}" destId="{80D94AB2-1096-4F18-9546-A16EE4F82559}" srcOrd="0" destOrd="0" presId="urn:microsoft.com/office/officeart/2005/8/layout/hList2"/>
    <dgm:cxn modelId="{0882EE6C-45FB-4EBC-B273-EFA1F3C9DAF6}" type="presOf" srcId="{2B033C01-6200-4421-AFF2-46C11DCA54D3}" destId="{CDA39617-50F1-4BAF-93D8-BE59BD38FAE8}" srcOrd="0" destOrd="4" presId="urn:microsoft.com/office/officeart/2005/8/layout/hList2"/>
    <dgm:cxn modelId="{C9585B76-838B-48A5-963D-40E59243AF53}" type="presOf" srcId="{62CEF497-2EF9-45AD-A5A3-F20E85A0F37A}" destId="{C60BDF1C-1807-4494-A5D5-5AE756AD2893}" srcOrd="0" destOrd="0" presId="urn:microsoft.com/office/officeart/2005/8/layout/hList2"/>
    <dgm:cxn modelId="{2C1CEA43-4D32-4258-B12D-AB95A6A90512}" srcId="{83B1BF01-555B-4995-820E-D4EED4C72119}" destId="{A9374684-F26F-438D-8989-C44B7E539A78}" srcOrd="3" destOrd="0" parTransId="{13722A3C-5C8C-45B5-A2CE-441E741368F2}" sibTransId="{37987A61-09D5-46DF-A252-215FC932B974}"/>
    <dgm:cxn modelId="{D35ACAEB-6402-498A-AFE8-4B462FC31DD5}" srcId="{A3BBF87D-BE9A-4E64-9020-32B1C36D63A5}" destId="{D6CC14DE-77B5-4585-A99B-9AD7E6A8D353}" srcOrd="1" destOrd="0" parTransId="{67CC3217-A7BB-495A-915D-2FCBAA96B607}" sibTransId="{B171F1E1-49A6-4A13-8AE7-778F58E09CAC}"/>
    <dgm:cxn modelId="{343C2A1B-0396-4A92-90F4-AC57E79F60D1}" srcId="{B9D410C0-E9D7-4D54-BD7D-6998D47C9A98}" destId="{8B7B1E36-C18F-4ACD-BBD5-02835193CB97}" srcOrd="2" destOrd="0" parTransId="{822FE3E1-1FF4-4A7E-BB13-2A02759D8D54}" sibTransId="{938CE0F4-8FE4-40FF-8CAE-E1AE466C16DF}"/>
    <dgm:cxn modelId="{6AAF7282-3A2A-4712-A736-B7C921B260DF}" srcId="{62CEF497-2EF9-45AD-A5A3-F20E85A0F37A}" destId="{83B1BF01-555B-4995-820E-D4EED4C72119}" srcOrd="1" destOrd="0" parTransId="{BB12D953-CA2F-4114-B83C-1E2DB06DEF6E}" sibTransId="{D764FC5C-335F-4096-9F0A-15042AB9BA7F}"/>
    <dgm:cxn modelId="{48DB116A-03B8-4FA7-A649-56B20D526A35}" srcId="{A3BBF87D-BE9A-4E64-9020-32B1C36D63A5}" destId="{F2C776D7-E585-41A3-AE7A-E3AE73DFD2E8}" srcOrd="5" destOrd="0" parTransId="{A398F618-623B-4D9C-9BD3-46F54CFA59F1}" sibTransId="{D47C85F5-7A25-40A9-A5D6-77CD89694A04}"/>
    <dgm:cxn modelId="{E84F5148-982F-4E8A-9B4D-6AD27AD027B9}" srcId="{83B1BF01-555B-4995-820E-D4EED4C72119}" destId="{BB8517D1-5A99-4571-9D6A-17CED5ADD4C9}" srcOrd="7" destOrd="0" parTransId="{6C9CA02B-F5E2-4CF0-B848-D0D7A3E58C26}" sibTransId="{8E54E2B8-E7F3-4822-84FD-A76C92DA04EA}"/>
    <dgm:cxn modelId="{91F755B7-EFB6-4E07-8E0B-71B8EADC06E2}" srcId="{83B1BF01-555B-4995-820E-D4EED4C72119}" destId="{2B033C01-6200-4421-AFF2-46C11DCA54D3}" srcOrd="4" destOrd="0" parTransId="{CAB4F90E-C3B0-4F24-A3B4-44E742CA2D9F}" sibTransId="{5A7E174A-D1BD-41DB-BE5A-256D819D1842}"/>
    <dgm:cxn modelId="{2B3EDAE2-015B-474F-8AF2-BE3786D28253}" type="presOf" srcId="{BB8517D1-5A99-4571-9D6A-17CED5ADD4C9}" destId="{CDA39617-50F1-4BAF-93D8-BE59BD38FAE8}" srcOrd="0" destOrd="7" presId="urn:microsoft.com/office/officeart/2005/8/layout/hList2"/>
    <dgm:cxn modelId="{E6639576-7AB5-48AB-A17D-19005149919C}" srcId="{A3BBF87D-BE9A-4E64-9020-32B1C36D63A5}" destId="{33BD58E9-2D94-43EA-A9EE-7983368BB8A4}" srcOrd="0" destOrd="0" parTransId="{BCE2DD87-6A97-4B2E-ACFB-B2B8826503CF}" sibTransId="{F9EFA3ED-9758-4E56-858A-5E1685699559}"/>
    <dgm:cxn modelId="{1B41AF9B-A277-4200-AB2C-C8A0142004C3}" type="presOf" srcId="{DDB11ED6-9B45-427C-A790-362E3920FE0C}" destId="{CDA39617-50F1-4BAF-93D8-BE59BD38FAE8}" srcOrd="0" destOrd="5" presId="urn:microsoft.com/office/officeart/2005/8/layout/hList2"/>
    <dgm:cxn modelId="{EBDBD037-304A-43A0-9E1A-5FDE62248EC8}" type="presOf" srcId="{910EB944-ADE6-47C9-9148-FC8A5756A3C8}" destId="{1CB879F1-3552-4771-B9BE-2AB80A4B1F2E}" srcOrd="0" destOrd="1" presId="urn:microsoft.com/office/officeart/2005/8/layout/hList2"/>
    <dgm:cxn modelId="{8270B332-3079-49A3-9C77-D301BF91284B}" type="presParOf" srcId="{C60BDF1C-1807-4494-A5D5-5AE756AD2893}" destId="{06D5C86F-0436-4DF8-A448-64D7EBBDE25F}" srcOrd="0" destOrd="0" presId="urn:microsoft.com/office/officeart/2005/8/layout/hList2"/>
    <dgm:cxn modelId="{D719D6DE-8B65-41A4-8AF5-0D25BF5BE25D}" type="presParOf" srcId="{06D5C86F-0436-4DF8-A448-64D7EBBDE25F}" destId="{01E8930D-1069-4B1D-8229-4B883F404DA1}" srcOrd="0" destOrd="0" presId="urn:microsoft.com/office/officeart/2005/8/layout/hList2"/>
    <dgm:cxn modelId="{858F9BDB-5921-4D92-AF5F-C335A0F95626}" type="presParOf" srcId="{06D5C86F-0436-4DF8-A448-64D7EBBDE25F}" destId="{1CB879F1-3552-4771-B9BE-2AB80A4B1F2E}" srcOrd="1" destOrd="0" presId="urn:microsoft.com/office/officeart/2005/8/layout/hList2"/>
    <dgm:cxn modelId="{CF7861EC-F4D7-44EE-97C5-BC6739B7DF22}" type="presParOf" srcId="{06D5C86F-0436-4DF8-A448-64D7EBBDE25F}" destId="{80D94AB2-1096-4F18-9546-A16EE4F82559}" srcOrd="2" destOrd="0" presId="urn:microsoft.com/office/officeart/2005/8/layout/hList2"/>
    <dgm:cxn modelId="{71E08378-7A55-4BD1-AB26-C07D253896E6}" type="presParOf" srcId="{C60BDF1C-1807-4494-A5D5-5AE756AD2893}" destId="{A66F56C0-984E-4ED7-8C05-410BD6D28113}" srcOrd="1" destOrd="0" presId="urn:microsoft.com/office/officeart/2005/8/layout/hList2"/>
    <dgm:cxn modelId="{89DD654F-F1BA-46C1-9F70-BB220410A1DE}" type="presParOf" srcId="{C60BDF1C-1807-4494-A5D5-5AE756AD2893}" destId="{D857551D-90C0-4CF4-B502-D600C433CB5C}" srcOrd="2" destOrd="0" presId="urn:microsoft.com/office/officeart/2005/8/layout/hList2"/>
    <dgm:cxn modelId="{1A5E54C5-18D3-4809-9D72-B14F675FCD0F}" type="presParOf" srcId="{D857551D-90C0-4CF4-B502-D600C433CB5C}" destId="{9215AE2B-8435-4702-9E45-DDFBBE609824}" srcOrd="0" destOrd="0" presId="urn:microsoft.com/office/officeart/2005/8/layout/hList2"/>
    <dgm:cxn modelId="{D0EBFC5E-A1E4-4DF9-9FBF-81C05A694094}" type="presParOf" srcId="{D857551D-90C0-4CF4-B502-D600C433CB5C}" destId="{CDA39617-50F1-4BAF-93D8-BE59BD38FAE8}" srcOrd="1" destOrd="0" presId="urn:microsoft.com/office/officeart/2005/8/layout/hList2"/>
    <dgm:cxn modelId="{C38AAFAB-9796-430F-8CF7-F095921158B4}" type="presParOf" srcId="{D857551D-90C0-4CF4-B502-D600C433CB5C}" destId="{72B1B12C-9F7E-4B94-A012-D893A1DB3662}" srcOrd="2" destOrd="0" presId="urn:microsoft.com/office/officeart/2005/8/layout/hList2"/>
    <dgm:cxn modelId="{938A3FF6-4AA7-457E-9901-9F6A8BF0B68B}" type="presParOf" srcId="{C60BDF1C-1807-4494-A5D5-5AE756AD2893}" destId="{EF35FBE7-C3F7-4C9A-A501-4BBB5B9C6EF2}" srcOrd="3" destOrd="0" presId="urn:microsoft.com/office/officeart/2005/8/layout/hList2"/>
    <dgm:cxn modelId="{3E8EBC95-A62A-4CF9-89B5-9857346A9D92}" type="presParOf" srcId="{C60BDF1C-1807-4494-A5D5-5AE756AD2893}" destId="{8462836E-1CCB-4DE2-B5D2-3DBE7ED53A58}" srcOrd="4" destOrd="0" presId="urn:microsoft.com/office/officeart/2005/8/layout/hList2"/>
    <dgm:cxn modelId="{7D6AB87A-2579-4EB8-93E8-4F0EFD378AFB}" type="presParOf" srcId="{8462836E-1CCB-4DE2-B5D2-3DBE7ED53A58}" destId="{50F68785-C04B-45A9-BD41-582A96A9C4EF}" srcOrd="0" destOrd="0" presId="urn:microsoft.com/office/officeart/2005/8/layout/hList2"/>
    <dgm:cxn modelId="{96403AFC-5349-498A-A31C-92BC5002BC30}" type="presParOf" srcId="{8462836E-1CCB-4DE2-B5D2-3DBE7ED53A58}" destId="{929D288B-C28B-4516-89FF-6C7AFD8955A4}" srcOrd="1" destOrd="0" presId="urn:microsoft.com/office/officeart/2005/8/layout/hList2"/>
    <dgm:cxn modelId="{51D6C40D-963A-4F40-B92C-13B203F26846}" type="presParOf" srcId="{8462836E-1CCB-4DE2-B5D2-3DBE7ED53A58}" destId="{DA7270D0-9909-43B1-B108-BB4C0269F726}"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BE51BF-FDE6-460E-BC11-57E25BCAE07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B15B98D5-1077-46CC-A13F-96C972A86970}">
      <dgm:prSet phldrT="[Text]" custT="1"/>
      <dgm:spPr>
        <a:solidFill>
          <a:schemeClr val="tx2">
            <a:lumMod val="20000"/>
            <a:lumOff val="80000"/>
          </a:schemeClr>
        </a:solidFill>
      </dgm:spPr>
      <dgm:t>
        <a:bodyPr/>
        <a:lstStyle/>
        <a:p>
          <a:r>
            <a:rPr lang="en-US" sz="2400" dirty="0">
              <a:solidFill>
                <a:schemeClr val="tx1"/>
              </a:solidFill>
            </a:rPr>
            <a:t>ADC Configuration</a:t>
          </a:r>
        </a:p>
      </dgm:t>
    </dgm:pt>
    <dgm:pt modelId="{1A34E68B-18F8-46E8-A89E-7F44C032D830}" type="parTrans" cxnId="{A54C462F-0EA2-46DF-96D2-B65198FDA721}">
      <dgm:prSet/>
      <dgm:spPr/>
      <dgm:t>
        <a:bodyPr/>
        <a:lstStyle/>
        <a:p>
          <a:endParaRPr lang="en-US"/>
        </a:p>
      </dgm:t>
    </dgm:pt>
    <dgm:pt modelId="{6FC58989-C113-422C-9CBA-AF6AF4C008D3}" type="sibTrans" cxnId="{A54C462F-0EA2-46DF-96D2-B65198FDA721}">
      <dgm:prSet/>
      <dgm:spPr/>
      <dgm:t>
        <a:bodyPr/>
        <a:lstStyle/>
        <a:p>
          <a:endParaRPr lang="en-US"/>
        </a:p>
      </dgm:t>
    </dgm:pt>
    <dgm:pt modelId="{53A75ADE-75C8-4404-90DA-3FA67EC9A571}">
      <dgm:prSet phldrT="[Text]" custT="1"/>
      <dgm:spPr>
        <a:solidFill>
          <a:schemeClr val="tx2">
            <a:lumMod val="20000"/>
            <a:lumOff val="80000"/>
          </a:schemeClr>
        </a:solidFill>
      </dgm:spPr>
      <dgm:t>
        <a:bodyPr/>
        <a:lstStyle/>
        <a:p>
          <a:r>
            <a:rPr lang="en-US" sz="2400" dirty="0">
              <a:solidFill>
                <a:schemeClr val="tx1"/>
              </a:solidFill>
            </a:rPr>
            <a:t>Decimation</a:t>
          </a:r>
        </a:p>
      </dgm:t>
    </dgm:pt>
    <dgm:pt modelId="{8E194A02-DEA2-4F85-8289-1C946D22D4F2}" type="parTrans" cxnId="{2AF50624-2658-450E-9CCB-E6A5284140D1}">
      <dgm:prSet/>
      <dgm:spPr/>
      <dgm:t>
        <a:bodyPr/>
        <a:lstStyle/>
        <a:p>
          <a:endParaRPr lang="en-US"/>
        </a:p>
      </dgm:t>
    </dgm:pt>
    <dgm:pt modelId="{A1FC1213-CA52-4510-80A3-321643DDBEAC}" type="sibTrans" cxnId="{2AF50624-2658-450E-9CCB-E6A5284140D1}">
      <dgm:prSet/>
      <dgm:spPr/>
      <dgm:t>
        <a:bodyPr/>
        <a:lstStyle/>
        <a:p>
          <a:endParaRPr lang="en-US"/>
        </a:p>
      </dgm:t>
    </dgm:pt>
    <dgm:pt modelId="{6762062A-A615-4FA1-860F-94E1C3877C30}">
      <dgm:prSet phldrT="[Text]" custT="1"/>
      <dgm:spPr>
        <a:solidFill>
          <a:schemeClr val="tx2">
            <a:lumMod val="20000"/>
            <a:lumOff val="80000"/>
          </a:schemeClr>
        </a:solidFill>
      </dgm:spPr>
      <dgm:t>
        <a:bodyPr/>
        <a:lstStyle/>
        <a:p>
          <a:r>
            <a:rPr lang="en-US" sz="1600" dirty="0">
              <a:solidFill>
                <a:schemeClr val="tx1"/>
              </a:solidFill>
            </a:rPr>
            <a:t>8x decimation in RF Soc. From 3932.16MHz to 491.52MHz.</a:t>
          </a:r>
        </a:p>
      </dgm:t>
    </dgm:pt>
    <dgm:pt modelId="{C3AF5D49-31CF-463C-948E-E70DE9DEA941}" type="parTrans" cxnId="{E6D16E9A-F817-4E03-9152-44F938CF0368}">
      <dgm:prSet/>
      <dgm:spPr/>
      <dgm:t>
        <a:bodyPr/>
        <a:lstStyle/>
        <a:p>
          <a:endParaRPr lang="en-US"/>
        </a:p>
      </dgm:t>
    </dgm:pt>
    <dgm:pt modelId="{73A89261-8A2C-4E4E-80E7-09C43C5BA199}" type="sibTrans" cxnId="{E6D16E9A-F817-4E03-9152-44F938CF0368}">
      <dgm:prSet/>
      <dgm:spPr/>
      <dgm:t>
        <a:bodyPr/>
        <a:lstStyle/>
        <a:p>
          <a:endParaRPr lang="en-US"/>
        </a:p>
      </dgm:t>
    </dgm:pt>
    <dgm:pt modelId="{A2219039-1073-45EB-90FA-5198468A881D}">
      <dgm:prSet phldrT="[Text]" custT="1"/>
      <dgm:spPr>
        <a:solidFill>
          <a:schemeClr val="tx2">
            <a:lumMod val="20000"/>
            <a:lumOff val="80000"/>
          </a:schemeClr>
        </a:solidFill>
      </dgm:spPr>
      <dgm:t>
        <a:bodyPr/>
        <a:lstStyle/>
        <a:p>
          <a:r>
            <a:rPr lang="en-US" sz="1600" dirty="0">
              <a:solidFill>
                <a:schemeClr val="tx1"/>
              </a:solidFill>
            </a:rPr>
            <a:t>256x decimation in our custom IP to achieve Fs of 1.92MHz at LTE Cell search IP.</a:t>
          </a:r>
        </a:p>
      </dgm:t>
    </dgm:pt>
    <dgm:pt modelId="{0811C0A6-6221-46D7-817E-C8B733974A51}" type="parTrans" cxnId="{D5BF574E-B5A9-48C1-9EDD-EBD3BD89B835}">
      <dgm:prSet/>
      <dgm:spPr/>
      <dgm:t>
        <a:bodyPr/>
        <a:lstStyle/>
        <a:p>
          <a:endParaRPr lang="en-US"/>
        </a:p>
      </dgm:t>
    </dgm:pt>
    <dgm:pt modelId="{3EDB7AD4-2382-41B6-B98B-1FE70F4BA0B7}" type="sibTrans" cxnId="{D5BF574E-B5A9-48C1-9EDD-EBD3BD89B835}">
      <dgm:prSet/>
      <dgm:spPr/>
      <dgm:t>
        <a:bodyPr/>
        <a:lstStyle/>
        <a:p>
          <a:endParaRPr lang="en-US"/>
        </a:p>
      </dgm:t>
    </dgm:pt>
    <dgm:pt modelId="{68713C72-0570-4166-975D-555514EBBA62}">
      <dgm:prSet phldrT="[Text]" custT="1"/>
      <dgm:spPr>
        <a:solidFill>
          <a:schemeClr val="tx2">
            <a:lumMod val="20000"/>
            <a:lumOff val="80000"/>
          </a:schemeClr>
        </a:solidFill>
      </dgm:spPr>
      <dgm:t>
        <a:bodyPr/>
        <a:lstStyle/>
        <a:p>
          <a:r>
            <a:rPr lang="en-US" sz="2400" dirty="0">
              <a:solidFill>
                <a:schemeClr val="tx1"/>
              </a:solidFill>
            </a:rPr>
            <a:t>NCO (Numerically </a:t>
          </a:r>
          <a:r>
            <a:rPr lang="en-US" sz="2400" dirty="0" smtClean="0">
              <a:solidFill>
                <a:schemeClr val="tx1"/>
              </a:solidFill>
            </a:rPr>
            <a:t>Controlled </a:t>
          </a:r>
          <a:r>
            <a:rPr lang="en-US" sz="2400" dirty="0">
              <a:solidFill>
                <a:schemeClr val="tx1"/>
              </a:solidFill>
            </a:rPr>
            <a:t>Oscillator)</a:t>
          </a:r>
        </a:p>
      </dgm:t>
    </dgm:pt>
    <dgm:pt modelId="{79211C63-15D0-4C97-84B1-75A30F881EE9}" type="parTrans" cxnId="{CB5A079F-F65A-4174-A853-DFF1805FACC1}">
      <dgm:prSet/>
      <dgm:spPr/>
      <dgm:t>
        <a:bodyPr/>
        <a:lstStyle/>
        <a:p>
          <a:endParaRPr lang="en-US"/>
        </a:p>
      </dgm:t>
    </dgm:pt>
    <dgm:pt modelId="{3B576562-7835-46FD-A9BA-9C9EA0D1A902}" type="sibTrans" cxnId="{CB5A079F-F65A-4174-A853-DFF1805FACC1}">
      <dgm:prSet/>
      <dgm:spPr/>
      <dgm:t>
        <a:bodyPr/>
        <a:lstStyle/>
        <a:p>
          <a:endParaRPr lang="en-US"/>
        </a:p>
      </dgm:t>
    </dgm:pt>
    <dgm:pt modelId="{8C90C2B6-4176-4B5A-B1F4-E1C9CB63AB11}">
      <dgm:prSet phldrT="[Text]" custT="1"/>
      <dgm:spPr>
        <a:solidFill>
          <a:schemeClr val="tx2">
            <a:lumMod val="20000"/>
            <a:lumOff val="80000"/>
          </a:schemeClr>
        </a:solidFill>
      </dgm:spPr>
      <dgm:t>
        <a:bodyPr/>
        <a:lstStyle/>
        <a:p>
          <a:r>
            <a:rPr lang="en-US" sz="1600" dirty="0">
              <a:solidFill>
                <a:schemeClr val="tx1"/>
              </a:solidFill>
            </a:rPr>
            <a:t>48-bit NCO per RF-ADC.</a:t>
          </a:r>
        </a:p>
      </dgm:t>
    </dgm:pt>
    <dgm:pt modelId="{0F7CC9E8-4C38-44B2-9BD6-D783EF13368C}" type="parTrans" cxnId="{ED40C5DC-8F39-4F28-95A3-147DBFB4784A}">
      <dgm:prSet/>
      <dgm:spPr/>
      <dgm:t>
        <a:bodyPr/>
        <a:lstStyle/>
        <a:p>
          <a:endParaRPr lang="en-US"/>
        </a:p>
      </dgm:t>
    </dgm:pt>
    <dgm:pt modelId="{4D571C2E-0FD4-4C1C-A294-1CD7D80CEF34}" type="sibTrans" cxnId="{ED40C5DC-8F39-4F28-95A3-147DBFB4784A}">
      <dgm:prSet/>
      <dgm:spPr/>
      <dgm:t>
        <a:bodyPr/>
        <a:lstStyle/>
        <a:p>
          <a:endParaRPr lang="en-US"/>
        </a:p>
      </dgm:t>
    </dgm:pt>
    <dgm:pt modelId="{A832AD08-80DD-4E12-B073-77CC10670764}">
      <dgm:prSet phldrT="[Text]" custT="1"/>
      <dgm:spPr>
        <a:solidFill>
          <a:schemeClr val="tx2">
            <a:lumMod val="20000"/>
            <a:lumOff val="80000"/>
          </a:schemeClr>
        </a:solidFill>
      </dgm:spPr>
      <dgm:t>
        <a:bodyPr/>
        <a:lstStyle/>
        <a:p>
          <a:r>
            <a:rPr lang="en-US" sz="1600" dirty="0">
              <a:solidFill>
                <a:schemeClr val="tx1"/>
              </a:solidFill>
            </a:rPr>
            <a:t>Mixer is programmed to fine mode.</a:t>
          </a:r>
        </a:p>
      </dgm:t>
    </dgm:pt>
    <dgm:pt modelId="{DFE44E7E-8140-4808-9CD3-A39562B0B1AF}" type="parTrans" cxnId="{1D8F0294-567D-42F1-A7E1-EE5A62B15EC9}">
      <dgm:prSet/>
      <dgm:spPr/>
      <dgm:t>
        <a:bodyPr/>
        <a:lstStyle/>
        <a:p>
          <a:endParaRPr lang="en-US"/>
        </a:p>
      </dgm:t>
    </dgm:pt>
    <dgm:pt modelId="{E551E504-078F-4D6C-998F-F7C78D69F6D0}" type="sibTrans" cxnId="{1D8F0294-567D-42F1-A7E1-EE5A62B15EC9}">
      <dgm:prSet/>
      <dgm:spPr/>
      <dgm:t>
        <a:bodyPr/>
        <a:lstStyle/>
        <a:p>
          <a:endParaRPr lang="en-US"/>
        </a:p>
      </dgm:t>
    </dgm:pt>
    <dgm:pt modelId="{F657B5E9-DB6B-489C-943C-291C3CD4F620}">
      <dgm:prSet phldrT="[Text]" custT="1"/>
      <dgm:spPr>
        <a:solidFill>
          <a:schemeClr val="tx2">
            <a:lumMod val="20000"/>
            <a:lumOff val="80000"/>
          </a:schemeClr>
        </a:solidFill>
      </dgm:spPr>
      <dgm:t>
        <a:bodyPr/>
        <a:lstStyle/>
        <a:p>
          <a:r>
            <a:rPr lang="en-US" sz="1600" dirty="0">
              <a:solidFill>
                <a:schemeClr val="tx1"/>
              </a:solidFill>
            </a:rPr>
            <a:t>ADC Fs is configured to 3932.16MHz as it is a multiple of 30.72MHz (LTE Rate). Reference ADC clock needed 491.52MHz.</a:t>
          </a:r>
        </a:p>
      </dgm:t>
    </dgm:pt>
    <dgm:pt modelId="{2D60E05E-7440-4EA9-99D8-051977FB4E7D}" type="parTrans" cxnId="{5E2B31B0-E5A2-4BAC-B404-569A414FD353}">
      <dgm:prSet/>
      <dgm:spPr/>
      <dgm:t>
        <a:bodyPr/>
        <a:lstStyle/>
        <a:p>
          <a:endParaRPr lang="en-US"/>
        </a:p>
      </dgm:t>
    </dgm:pt>
    <dgm:pt modelId="{2E3DDD11-29E1-4D73-BC45-4832716B46EF}" type="sibTrans" cxnId="{5E2B31B0-E5A2-4BAC-B404-569A414FD353}">
      <dgm:prSet/>
      <dgm:spPr/>
      <dgm:t>
        <a:bodyPr/>
        <a:lstStyle/>
        <a:p>
          <a:endParaRPr lang="en-US"/>
        </a:p>
      </dgm:t>
    </dgm:pt>
    <dgm:pt modelId="{98ED5FCB-4D47-451F-BDFB-E89F136EE343}">
      <dgm:prSet phldrT="[Text]" custT="1"/>
      <dgm:spPr>
        <a:solidFill>
          <a:schemeClr val="tx2">
            <a:lumMod val="20000"/>
            <a:lumOff val="80000"/>
          </a:schemeClr>
        </a:solidFill>
      </dgm:spPr>
      <dgm:t>
        <a:bodyPr/>
        <a:lstStyle/>
        <a:p>
          <a:r>
            <a:rPr lang="en-US" sz="1600" dirty="0">
              <a:solidFill>
                <a:schemeClr val="tx1"/>
              </a:solidFill>
            </a:rPr>
            <a:t>RF SoC supports Fs in range of </a:t>
          </a:r>
          <a:r>
            <a:rPr lang="pl-PL" sz="1600" b="0" i="0" u="none" dirty="0">
              <a:solidFill>
                <a:schemeClr val="tx1"/>
              </a:solidFill>
            </a:rPr>
            <a:t>1024 MHz </a:t>
          </a:r>
          <a:r>
            <a:rPr lang="en-US" sz="1600" b="0" i="0" u="none" dirty="0">
              <a:solidFill>
                <a:schemeClr val="tx1"/>
              </a:solidFill>
            </a:rPr>
            <a:t>-</a:t>
          </a:r>
          <a:r>
            <a:rPr lang="pl-PL" sz="1600" b="0" i="0" u="none" dirty="0">
              <a:solidFill>
                <a:schemeClr val="tx1"/>
              </a:solidFill>
            </a:rPr>
            <a:t> 4096 MHz</a:t>
          </a:r>
          <a:r>
            <a:rPr lang="en-US" sz="1600" b="0" i="0" u="none" dirty="0">
              <a:solidFill>
                <a:schemeClr val="tx1"/>
              </a:solidFill>
            </a:rPr>
            <a:t>.</a:t>
          </a:r>
          <a:endParaRPr lang="en-US" sz="1600" dirty="0">
            <a:solidFill>
              <a:schemeClr val="tx1"/>
            </a:solidFill>
          </a:endParaRPr>
        </a:p>
      </dgm:t>
    </dgm:pt>
    <dgm:pt modelId="{5D001409-6DE3-4020-918C-AD75C71BC3D7}" type="parTrans" cxnId="{11008AD4-A093-46E5-AEA0-82F326547FEF}">
      <dgm:prSet/>
      <dgm:spPr/>
      <dgm:t>
        <a:bodyPr/>
        <a:lstStyle/>
        <a:p>
          <a:endParaRPr lang="en-US"/>
        </a:p>
      </dgm:t>
    </dgm:pt>
    <dgm:pt modelId="{74A057BB-CBC1-47EA-B06E-B81F25526EF6}" type="sibTrans" cxnId="{11008AD4-A093-46E5-AEA0-82F326547FEF}">
      <dgm:prSet/>
      <dgm:spPr/>
      <dgm:t>
        <a:bodyPr/>
        <a:lstStyle/>
        <a:p>
          <a:endParaRPr lang="en-US"/>
        </a:p>
      </dgm:t>
    </dgm:pt>
    <dgm:pt modelId="{F6606689-FBB2-49C7-8345-337C35734161}">
      <dgm:prSet phldrT="[Text]" custT="1"/>
      <dgm:spPr>
        <a:solidFill>
          <a:schemeClr val="tx2">
            <a:lumMod val="20000"/>
            <a:lumOff val="80000"/>
          </a:schemeClr>
        </a:solidFill>
      </dgm:spPr>
      <dgm:t>
        <a:bodyPr/>
        <a:lstStyle/>
        <a:p>
          <a:r>
            <a:rPr lang="en-US" sz="1600" dirty="0">
              <a:solidFill>
                <a:schemeClr val="tx1"/>
              </a:solidFill>
            </a:rPr>
            <a:t>Our LTE Cell search IP needs Fs of 1.92MHz.</a:t>
          </a:r>
        </a:p>
      </dgm:t>
    </dgm:pt>
    <dgm:pt modelId="{D60E084E-91B2-4C7C-87FF-7E477DDF7454}" type="parTrans" cxnId="{81B701F1-7A85-40C4-9589-FC6F464D6F06}">
      <dgm:prSet/>
      <dgm:spPr/>
      <dgm:t>
        <a:bodyPr/>
        <a:lstStyle/>
        <a:p>
          <a:endParaRPr lang="en-US"/>
        </a:p>
      </dgm:t>
    </dgm:pt>
    <dgm:pt modelId="{4D768039-8A91-4596-BF9F-C93B456E1F2A}" type="sibTrans" cxnId="{81B701F1-7A85-40C4-9589-FC6F464D6F06}">
      <dgm:prSet/>
      <dgm:spPr/>
      <dgm:t>
        <a:bodyPr/>
        <a:lstStyle/>
        <a:p>
          <a:endParaRPr lang="en-US"/>
        </a:p>
      </dgm:t>
    </dgm:pt>
    <dgm:pt modelId="{10EC5BB4-CECA-4C4B-B1CC-BD0ADA2420CE}">
      <dgm:prSet phldrT="[Text]" custT="1"/>
      <dgm:spPr>
        <a:solidFill>
          <a:schemeClr val="tx2">
            <a:lumMod val="20000"/>
            <a:lumOff val="80000"/>
          </a:schemeClr>
        </a:solidFill>
      </dgm:spPr>
      <dgm:t>
        <a:bodyPr/>
        <a:lstStyle/>
        <a:p>
          <a:endParaRPr lang="en-US" sz="1600" dirty="0">
            <a:solidFill>
              <a:schemeClr val="tx1"/>
            </a:solidFill>
          </a:endParaRPr>
        </a:p>
      </dgm:t>
    </dgm:pt>
    <dgm:pt modelId="{49CDBE8C-C601-4972-89A8-7AFB009B7D1F}" type="parTrans" cxnId="{D50583A1-5C0F-49A8-964A-5B534B224E60}">
      <dgm:prSet/>
      <dgm:spPr/>
      <dgm:t>
        <a:bodyPr/>
        <a:lstStyle/>
        <a:p>
          <a:endParaRPr lang="en-US"/>
        </a:p>
      </dgm:t>
    </dgm:pt>
    <dgm:pt modelId="{E21DCBAC-A58D-40FC-8C36-0979D0A8E2D9}" type="sibTrans" cxnId="{D50583A1-5C0F-49A8-964A-5B534B224E60}">
      <dgm:prSet/>
      <dgm:spPr/>
      <dgm:t>
        <a:bodyPr/>
        <a:lstStyle/>
        <a:p>
          <a:endParaRPr lang="en-US"/>
        </a:p>
      </dgm:t>
    </dgm:pt>
    <dgm:pt modelId="{EF2EFECB-C9F8-4102-A177-22D86FE1545E}">
      <dgm:prSet phldrT="[Text]" custT="1"/>
      <dgm:spPr>
        <a:solidFill>
          <a:schemeClr val="tx2">
            <a:lumMod val="20000"/>
            <a:lumOff val="80000"/>
          </a:schemeClr>
        </a:solidFill>
      </dgm:spPr>
      <dgm:t>
        <a:bodyPr/>
        <a:lstStyle/>
        <a:p>
          <a:r>
            <a:rPr lang="en-US" sz="1600" dirty="0">
              <a:solidFill>
                <a:schemeClr val="tx1"/>
              </a:solidFill>
            </a:rPr>
            <a:t>NCO configured to down convert carrier frequency to DC.</a:t>
          </a:r>
        </a:p>
      </dgm:t>
    </dgm:pt>
    <dgm:pt modelId="{1D9A1915-0165-4EDB-99B0-7421DD23DF04}" type="parTrans" cxnId="{0B63FEB9-516E-4D6F-8C40-29379F256BF1}">
      <dgm:prSet/>
      <dgm:spPr/>
      <dgm:t>
        <a:bodyPr/>
        <a:lstStyle/>
        <a:p>
          <a:endParaRPr lang="en-US"/>
        </a:p>
      </dgm:t>
    </dgm:pt>
    <dgm:pt modelId="{F7F89BCA-32CC-4E7D-AC53-350B731DF491}" type="sibTrans" cxnId="{0B63FEB9-516E-4D6F-8C40-29379F256BF1}">
      <dgm:prSet/>
      <dgm:spPr/>
      <dgm:t>
        <a:bodyPr/>
        <a:lstStyle/>
        <a:p>
          <a:endParaRPr lang="en-US"/>
        </a:p>
      </dgm:t>
    </dgm:pt>
    <dgm:pt modelId="{C260603B-69C5-448E-ACB1-63C6E1EA20A9}">
      <dgm:prSet phldrT="[Text]" custT="1"/>
      <dgm:spPr>
        <a:solidFill>
          <a:schemeClr val="tx2">
            <a:lumMod val="20000"/>
            <a:lumOff val="80000"/>
          </a:schemeClr>
        </a:solidFill>
      </dgm:spPr>
      <dgm:t>
        <a:bodyPr/>
        <a:lstStyle/>
        <a:p>
          <a:r>
            <a:rPr lang="en-US" sz="1600" dirty="0">
              <a:solidFill>
                <a:schemeClr val="tx1"/>
              </a:solidFill>
            </a:rPr>
            <a:t>Our System needs decimation of 2048.</a:t>
          </a:r>
        </a:p>
      </dgm:t>
    </dgm:pt>
    <dgm:pt modelId="{8D5153E1-AB61-4743-8816-7E3DAE6DA106}" type="parTrans" cxnId="{F2021603-275C-4406-93B6-BA8A8AC8337E}">
      <dgm:prSet/>
      <dgm:spPr/>
      <dgm:t>
        <a:bodyPr/>
        <a:lstStyle/>
        <a:p>
          <a:endParaRPr lang="en-US"/>
        </a:p>
      </dgm:t>
    </dgm:pt>
    <dgm:pt modelId="{1CB26795-2EEC-420A-9163-BEEFD5C6D76F}" type="sibTrans" cxnId="{F2021603-275C-4406-93B6-BA8A8AC8337E}">
      <dgm:prSet/>
      <dgm:spPr/>
      <dgm:t>
        <a:bodyPr/>
        <a:lstStyle/>
        <a:p>
          <a:endParaRPr lang="en-US"/>
        </a:p>
      </dgm:t>
    </dgm:pt>
    <dgm:pt modelId="{227BFA26-DE59-49B1-BFF8-B67AF3ADBCBF}" type="pres">
      <dgm:prSet presAssocID="{88BE51BF-FDE6-460E-BC11-57E25BCAE071}" presName="linear" presStyleCnt="0">
        <dgm:presLayoutVars>
          <dgm:dir/>
          <dgm:resizeHandles val="exact"/>
        </dgm:presLayoutVars>
      </dgm:prSet>
      <dgm:spPr/>
      <dgm:t>
        <a:bodyPr/>
        <a:lstStyle/>
        <a:p>
          <a:endParaRPr lang="en-US"/>
        </a:p>
      </dgm:t>
    </dgm:pt>
    <dgm:pt modelId="{67C04416-6A53-455B-BCA5-1CEA8C8BB186}" type="pres">
      <dgm:prSet presAssocID="{B15B98D5-1077-46CC-A13F-96C972A86970}" presName="comp" presStyleCnt="0"/>
      <dgm:spPr/>
    </dgm:pt>
    <dgm:pt modelId="{A7D3A848-C6C9-406C-AB49-07500E70E37F}" type="pres">
      <dgm:prSet presAssocID="{B15B98D5-1077-46CC-A13F-96C972A86970}" presName="box" presStyleLbl="node1" presStyleIdx="0" presStyleCnt="3" custLinFactNeighborY="-567"/>
      <dgm:spPr/>
      <dgm:t>
        <a:bodyPr/>
        <a:lstStyle/>
        <a:p>
          <a:endParaRPr lang="en-US"/>
        </a:p>
      </dgm:t>
    </dgm:pt>
    <dgm:pt modelId="{6061E35F-6626-429F-B6C3-3AE95F6081F8}" type="pres">
      <dgm:prSet presAssocID="{B15B98D5-1077-46CC-A13F-96C972A86970}"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79000" r="-79000"/>
          </a:stretch>
        </a:blipFill>
      </dgm:spPr>
      <dgm:t>
        <a:bodyPr/>
        <a:lstStyle/>
        <a:p>
          <a:endParaRPr lang="en-US"/>
        </a:p>
      </dgm:t>
    </dgm:pt>
    <dgm:pt modelId="{717CC320-C5D5-46F6-AFA6-CD2108AEA003}" type="pres">
      <dgm:prSet presAssocID="{B15B98D5-1077-46CC-A13F-96C972A86970}" presName="text" presStyleLbl="node1" presStyleIdx="0" presStyleCnt="3">
        <dgm:presLayoutVars>
          <dgm:bulletEnabled val="1"/>
        </dgm:presLayoutVars>
      </dgm:prSet>
      <dgm:spPr/>
      <dgm:t>
        <a:bodyPr/>
        <a:lstStyle/>
        <a:p>
          <a:endParaRPr lang="en-US"/>
        </a:p>
      </dgm:t>
    </dgm:pt>
    <dgm:pt modelId="{E458A4C4-225F-4955-BA9F-4207203D1727}" type="pres">
      <dgm:prSet presAssocID="{6FC58989-C113-422C-9CBA-AF6AF4C008D3}" presName="spacer" presStyleCnt="0"/>
      <dgm:spPr/>
    </dgm:pt>
    <dgm:pt modelId="{F6A5FFE0-2A69-4CAE-BF41-2FA59BC1ACCF}" type="pres">
      <dgm:prSet presAssocID="{53A75ADE-75C8-4404-90DA-3FA67EC9A571}" presName="comp" presStyleCnt="0"/>
      <dgm:spPr/>
    </dgm:pt>
    <dgm:pt modelId="{662C4337-BB4E-4EA6-AF93-E326EE7D29D5}" type="pres">
      <dgm:prSet presAssocID="{53A75ADE-75C8-4404-90DA-3FA67EC9A571}" presName="box" presStyleLbl="node1" presStyleIdx="1" presStyleCnt="3"/>
      <dgm:spPr/>
      <dgm:t>
        <a:bodyPr/>
        <a:lstStyle/>
        <a:p>
          <a:endParaRPr lang="en-US"/>
        </a:p>
      </dgm:t>
    </dgm:pt>
    <dgm:pt modelId="{F8EA47B2-33B6-4C64-B968-204F92EC7995}" type="pres">
      <dgm:prSet presAssocID="{53A75ADE-75C8-4404-90DA-3FA67EC9A571}"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dgm:spPr>
      <dgm:t>
        <a:bodyPr/>
        <a:lstStyle/>
        <a:p>
          <a:endParaRPr lang="en-US"/>
        </a:p>
      </dgm:t>
    </dgm:pt>
    <dgm:pt modelId="{8A418F7B-28FF-4FEE-A0E0-AFEA1D42FFAC}" type="pres">
      <dgm:prSet presAssocID="{53A75ADE-75C8-4404-90DA-3FA67EC9A571}" presName="text" presStyleLbl="node1" presStyleIdx="1" presStyleCnt="3">
        <dgm:presLayoutVars>
          <dgm:bulletEnabled val="1"/>
        </dgm:presLayoutVars>
      </dgm:prSet>
      <dgm:spPr/>
      <dgm:t>
        <a:bodyPr/>
        <a:lstStyle/>
        <a:p>
          <a:endParaRPr lang="en-US"/>
        </a:p>
      </dgm:t>
    </dgm:pt>
    <dgm:pt modelId="{93C14B2E-6537-499A-8ED2-F455B0465128}" type="pres">
      <dgm:prSet presAssocID="{A1FC1213-CA52-4510-80A3-321643DDBEAC}" presName="spacer" presStyleCnt="0"/>
      <dgm:spPr/>
    </dgm:pt>
    <dgm:pt modelId="{FAC6ED79-C638-41CF-B128-E6B1FB923FF8}" type="pres">
      <dgm:prSet presAssocID="{68713C72-0570-4166-975D-555514EBBA62}" presName="comp" presStyleCnt="0"/>
      <dgm:spPr/>
    </dgm:pt>
    <dgm:pt modelId="{87B9AB88-0CCC-4E81-8457-E8A0BA4FCCE2}" type="pres">
      <dgm:prSet presAssocID="{68713C72-0570-4166-975D-555514EBBA62}" presName="box" presStyleLbl="node1" presStyleIdx="2" presStyleCnt="3"/>
      <dgm:spPr/>
      <dgm:t>
        <a:bodyPr/>
        <a:lstStyle/>
        <a:p>
          <a:endParaRPr lang="en-US"/>
        </a:p>
      </dgm:t>
    </dgm:pt>
    <dgm:pt modelId="{E973F3B8-03FC-4BED-A2F8-F52A45409874}" type="pres">
      <dgm:prSet presAssocID="{68713C72-0570-4166-975D-555514EBBA62}"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dgm:spPr>
    </dgm:pt>
    <dgm:pt modelId="{2501B7B2-9006-4E0D-B92F-86EE4F67BC09}" type="pres">
      <dgm:prSet presAssocID="{68713C72-0570-4166-975D-555514EBBA62}" presName="text" presStyleLbl="node1" presStyleIdx="2" presStyleCnt="3">
        <dgm:presLayoutVars>
          <dgm:bulletEnabled val="1"/>
        </dgm:presLayoutVars>
      </dgm:prSet>
      <dgm:spPr/>
      <dgm:t>
        <a:bodyPr/>
        <a:lstStyle/>
        <a:p>
          <a:endParaRPr lang="en-US"/>
        </a:p>
      </dgm:t>
    </dgm:pt>
  </dgm:ptLst>
  <dgm:cxnLst>
    <dgm:cxn modelId="{BBFEBA3E-DCCB-46BE-99CC-01C0A446FAC7}" type="presOf" srcId="{C260603B-69C5-448E-ACB1-63C6E1EA20A9}" destId="{8A418F7B-28FF-4FEE-A0E0-AFEA1D42FFAC}" srcOrd="1" destOrd="1" presId="urn:microsoft.com/office/officeart/2005/8/layout/vList4"/>
    <dgm:cxn modelId="{1D8F0294-567D-42F1-A7E1-EE5A62B15EC9}" srcId="{68713C72-0570-4166-975D-555514EBBA62}" destId="{A832AD08-80DD-4E12-B073-77CC10670764}" srcOrd="2" destOrd="0" parTransId="{DFE44E7E-8140-4808-9CD3-A39562B0B1AF}" sibTransId="{E551E504-078F-4D6C-998F-F7C78D69F6D0}"/>
    <dgm:cxn modelId="{EC36735D-BE34-4578-BA12-247BE83A9BCC}" type="presOf" srcId="{88BE51BF-FDE6-460E-BC11-57E25BCAE071}" destId="{227BFA26-DE59-49B1-BFF8-B67AF3ADBCBF}" srcOrd="0" destOrd="0" presId="urn:microsoft.com/office/officeart/2005/8/layout/vList4"/>
    <dgm:cxn modelId="{2C053EEC-18FD-460C-8C72-F2AEE07AB5F9}" type="presOf" srcId="{8C90C2B6-4176-4B5A-B1F4-E1C9CB63AB11}" destId="{87B9AB88-0CCC-4E81-8457-E8A0BA4FCCE2}" srcOrd="0" destOrd="2" presId="urn:microsoft.com/office/officeart/2005/8/layout/vList4"/>
    <dgm:cxn modelId="{198FA8C8-239A-424F-B78A-A46EF0AC9496}" type="presOf" srcId="{68713C72-0570-4166-975D-555514EBBA62}" destId="{2501B7B2-9006-4E0D-B92F-86EE4F67BC09}" srcOrd="1" destOrd="0" presId="urn:microsoft.com/office/officeart/2005/8/layout/vList4"/>
    <dgm:cxn modelId="{A54C462F-0EA2-46DF-96D2-B65198FDA721}" srcId="{88BE51BF-FDE6-460E-BC11-57E25BCAE071}" destId="{B15B98D5-1077-46CC-A13F-96C972A86970}" srcOrd="0" destOrd="0" parTransId="{1A34E68B-18F8-46E8-A89E-7F44C032D830}" sibTransId="{6FC58989-C113-422C-9CBA-AF6AF4C008D3}"/>
    <dgm:cxn modelId="{16C45517-63C3-4E22-A017-C843E1F32F3C}" type="presOf" srcId="{98ED5FCB-4D47-451F-BDFB-E89F136EE343}" destId="{717CC320-C5D5-46F6-AFA6-CD2108AEA003}" srcOrd="1" destOrd="1" presId="urn:microsoft.com/office/officeart/2005/8/layout/vList4"/>
    <dgm:cxn modelId="{2D5BD7E6-7EE2-4B37-B53C-C4E754D4934B}" type="presOf" srcId="{8C90C2B6-4176-4B5A-B1F4-E1C9CB63AB11}" destId="{2501B7B2-9006-4E0D-B92F-86EE4F67BC09}" srcOrd="1" destOrd="2" presId="urn:microsoft.com/office/officeart/2005/8/layout/vList4"/>
    <dgm:cxn modelId="{A4F87B97-D707-4D02-A126-E3D32D793F44}" type="presOf" srcId="{6762062A-A615-4FA1-860F-94E1C3877C30}" destId="{662C4337-BB4E-4EA6-AF93-E326EE7D29D5}" srcOrd="0" destOrd="2" presId="urn:microsoft.com/office/officeart/2005/8/layout/vList4"/>
    <dgm:cxn modelId="{81B701F1-7A85-40C4-9589-FC6F464D6F06}" srcId="{B15B98D5-1077-46CC-A13F-96C972A86970}" destId="{F6606689-FBB2-49C7-8345-337C35734161}" srcOrd="1" destOrd="0" parTransId="{D60E084E-91B2-4C7C-87FF-7E477DDF7454}" sibTransId="{4D768039-8A91-4596-BF9F-C93B456E1F2A}"/>
    <dgm:cxn modelId="{CB5A079F-F65A-4174-A853-DFF1805FACC1}" srcId="{88BE51BF-FDE6-460E-BC11-57E25BCAE071}" destId="{68713C72-0570-4166-975D-555514EBBA62}" srcOrd="2" destOrd="0" parTransId="{79211C63-15D0-4C97-84B1-75A30F881EE9}" sibTransId="{3B576562-7835-46FD-A9BA-9C9EA0D1A902}"/>
    <dgm:cxn modelId="{F2021603-275C-4406-93B6-BA8A8AC8337E}" srcId="{53A75ADE-75C8-4404-90DA-3FA67EC9A571}" destId="{C260603B-69C5-448E-ACB1-63C6E1EA20A9}" srcOrd="0" destOrd="0" parTransId="{8D5153E1-AB61-4743-8816-7E3DAE6DA106}" sibTransId="{1CB26795-2EEC-420A-9163-BEEFD5C6D76F}"/>
    <dgm:cxn modelId="{1B0A4615-CB37-41E1-BC11-AA2BAEBF01A7}" type="presOf" srcId="{53A75ADE-75C8-4404-90DA-3FA67EC9A571}" destId="{662C4337-BB4E-4EA6-AF93-E326EE7D29D5}" srcOrd="0" destOrd="0" presId="urn:microsoft.com/office/officeart/2005/8/layout/vList4"/>
    <dgm:cxn modelId="{7019477D-614A-427D-B75F-052BC8198F8B}" type="presOf" srcId="{F6606689-FBB2-49C7-8345-337C35734161}" destId="{717CC320-C5D5-46F6-AFA6-CD2108AEA003}" srcOrd="1" destOrd="2" presId="urn:microsoft.com/office/officeart/2005/8/layout/vList4"/>
    <dgm:cxn modelId="{02974ED9-B0EC-4A2C-BE24-5501E351FD82}" type="presOf" srcId="{B15B98D5-1077-46CC-A13F-96C972A86970}" destId="{A7D3A848-C6C9-406C-AB49-07500E70E37F}" srcOrd="0" destOrd="0" presId="urn:microsoft.com/office/officeart/2005/8/layout/vList4"/>
    <dgm:cxn modelId="{11008AD4-A093-46E5-AEA0-82F326547FEF}" srcId="{B15B98D5-1077-46CC-A13F-96C972A86970}" destId="{98ED5FCB-4D47-451F-BDFB-E89F136EE343}" srcOrd="0" destOrd="0" parTransId="{5D001409-6DE3-4020-918C-AD75C71BC3D7}" sibTransId="{74A057BB-CBC1-47EA-B06E-B81F25526EF6}"/>
    <dgm:cxn modelId="{4E2AE822-4019-43B0-8733-C30A3D4ACC22}" type="presOf" srcId="{98ED5FCB-4D47-451F-BDFB-E89F136EE343}" destId="{A7D3A848-C6C9-406C-AB49-07500E70E37F}" srcOrd="0" destOrd="1" presId="urn:microsoft.com/office/officeart/2005/8/layout/vList4"/>
    <dgm:cxn modelId="{E6D16E9A-F817-4E03-9152-44F938CF0368}" srcId="{53A75ADE-75C8-4404-90DA-3FA67EC9A571}" destId="{6762062A-A615-4FA1-860F-94E1C3877C30}" srcOrd="1" destOrd="0" parTransId="{C3AF5D49-31CF-463C-948E-E70DE9DEA941}" sibTransId="{73A89261-8A2C-4E4E-80E7-09C43C5BA199}"/>
    <dgm:cxn modelId="{F6EF6487-C8DE-4847-B0D2-FC2EFB9FC713}" type="presOf" srcId="{F6606689-FBB2-49C7-8345-337C35734161}" destId="{A7D3A848-C6C9-406C-AB49-07500E70E37F}" srcOrd="0" destOrd="2" presId="urn:microsoft.com/office/officeart/2005/8/layout/vList4"/>
    <dgm:cxn modelId="{F8BAF1E1-BEAB-465B-8679-6A758FBDCA4D}" type="presOf" srcId="{68713C72-0570-4166-975D-555514EBBA62}" destId="{87B9AB88-0CCC-4E81-8457-E8A0BA4FCCE2}" srcOrd="0" destOrd="0" presId="urn:microsoft.com/office/officeart/2005/8/layout/vList4"/>
    <dgm:cxn modelId="{0B63FEB9-516E-4D6F-8C40-29379F256BF1}" srcId="{68713C72-0570-4166-975D-555514EBBA62}" destId="{EF2EFECB-C9F8-4102-A177-22D86FE1545E}" srcOrd="0" destOrd="0" parTransId="{1D9A1915-0165-4EDB-99B0-7421DD23DF04}" sibTransId="{F7F89BCA-32CC-4E7D-AC53-350B731DF491}"/>
    <dgm:cxn modelId="{08E1410F-C4F4-4A7D-B241-77F2051423C2}" type="presOf" srcId="{A2219039-1073-45EB-90FA-5198468A881D}" destId="{662C4337-BB4E-4EA6-AF93-E326EE7D29D5}" srcOrd="0" destOrd="3" presId="urn:microsoft.com/office/officeart/2005/8/layout/vList4"/>
    <dgm:cxn modelId="{1274B70E-1A95-48B4-9F5C-736878DBA8B5}" type="presOf" srcId="{6762062A-A615-4FA1-860F-94E1C3877C30}" destId="{8A418F7B-28FF-4FEE-A0E0-AFEA1D42FFAC}" srcOrd="1" destOrd="2" presId="urn:microsoft.com/office/officeart/2005/8/layout/vList4"/>
    <dgm:cxn modelId="{EC783033-60B9-4807-9F3D-26B8551E3FC4}" type="presOf" srcId="{A832AD08-80DD-4E12-B073-77CC10670764}" destId="{2501B7B2-9006-4E0D-B92F-86EE4F67BC09}" srcOrd="1" destOrd="3" presId="urn:microsoft.com/office/officeart/2005/8/layout/vList4"/>
    <dgm:cxn modelId="{E72486EB-980E-4A09-9E19-B7B4CF28069D}" type="presOf" srcId="{EF2EFECB-C9F8-4102-A177-22D86FE1545E}" destId="{2501B7B2-9006-4E0D-B92F-86EE4F67BC09}" srcOrd="1" destOrd="1" presId="urn:microsoft.com/office/officeart/2005/8/layout/vList4"/>
    <dgm:cxn modelId="{00F8C1A6-AB82-4EDA-8609-1A9D18AD777D}" type="presOf" srcId="{F657B5E9-DB6B-489C-943C-291C3CD4F620}" destId="{A7D3A848-C6C9-406C-AB49-07500E70E37F}" srcOrd="0" destOrd="3" presId="urn:microsoft.com/office/officeart/2005/8/layout/vList4"/>
    <dgm:cxn modelId="{ED40C5DC-8F39-4F28-95A3-147DBFB4784A}" srcId="{68713C72-0570-4166-975D-555514EBBA62}" destId="{8C90C2B6-4176-4B5A-B1F4-E1C9CB63AB11}" srcOrd="1" destOrd="0" parTransId="{0F7CC9E8-4C38-44B2-9BD6-D783EF13368C}" sibTransId="{4D571C2E-0FD4-4C1C-A294-1CD7D80CEF34}"/>
    <dgm:cxn modelId="{1885D143-3ADD-4E79-89B6-F8C75A3884CF}" type="presOf" srcId="{A832AD08-80DD-4E12-B073-77CC10670764}" destId="{87B9AB88-0CCC-4E81-8457-E8A0BA4FCCE2}" srcOrd="0" destOrd="3" presId="urn:microsoft.com/office/officeart/2005/8/layout/vList4"/>
    <dgm:cxn modelId="{5E2B31B0-E5A2-4BAC-B404-569A414FD353}" srcId="{B15B98D5-1077-46CC-A13F-96C972A86970}" destId="{F657B5E9-DB6B-489C-943C-291C3CD4F620}" srcOrd="2" destOrd="0" parTransId="{2D60E05E-7440-4EA9-99D8-051977FB4E7D}" sibTransId="{2E3DDD11-29E1-4D73-BC45-4832716B46EF}"/>
    <dgm:cxn modelId="{11F43AF5-0AAA-48B3-BFBE-F27A3141CC39}" type="presOf" srcId="{EF2EFECB-C9F8-4102-A177-22D86FE1545E}" destId="{87B9AB88-0CCC-4E81-8457-E8A0BA4FCCE2}" srcOrd="0" destOrd="1" presId="urn:microsoft.com/office/officeart/2005/8/layout/vList4"/>
    <dgm:cxn modelId="{20829D4C-9DB2-42AA-92CB-3E6FC2A12657}" type="presOf" srcId="{C260603B-69C5-448E-ACB1-63C6E1EA20A9}" destId="{662C4337-BB4E-4EA6-AF93-E326EE7D29D5}" srcOrd="0" destOrd="1" presId="urn:microsoft.com/office/officeart/2005/8/layout/vList4"/>
    <dgm:cxn modelId="{2AF50624-2658-450E-9CCB-E6A5284140D1}" srcId="{88BE51BF-FDE6-460E-BC11-57E25BCAE071}" destId="{53A75ADE-75C8-4404-90DA-3FA67EC9A571}" srcOrd="1" destOrd="0" parTransId="{8E194A02-DEA2-4F85-8289-1C946D22D4F2}" sibTransId="{A1FC1213-CA52-4510-80A3-321643DDBEAC}"/>
    <dgm:cxn modelId="{D50583A1-5C0F-49A8-964A-5B534B224E60}" srcId="{68713C72-0570-4166-975D-555514EBBA62}" destId="{10EC5BB4-CECA-4C4B-B1CC-BD0ADA2420CE}" srcOrd="3" destOrd="0" parTransId="{49CDBE8C-C601-4972-89A8-7AFB009B7D1F}" sibTransId="{E21DCBAC-A58D-40FC-8C36-0979D0A8E2D9}"/>
    <dgm:cxn modelId="{D5BF574E-B5A9-48C1-9EDD-EBD3BD89B835}" srcId="{53A75ADE-75C8-4404-90DA-3FA67EC9A571}" destId="{A2219039-1073-45EB-90FA-5198468A881D}" srcOrd="2" destOrd="0" parTransId="{0811C0A6-6221-46D7-817E-C8B733974A51}" sibTransId="{3EDB7AD4-2382-41B6-B98B-1FE70F4BA0B7}"/>
    <dgm:cxn modelId="{84071BAB-B68D-4619-A66A-71C4DFBFB78D}" type="presOf" srcId="{F657B5E9-DB6B-489C-943C-291C3CD4F620}" destId="{717CC320-C5D5-46F6-AFA6-CD2108AEA003}" srcOrd="1" destOrd="3" presId="urn:microsoft.com/office/officeart/2005/8/layout/vList4"/>
    <dgm:cxn modelId="{6CDB3C07-F251-4D6F-8753-31C0B56EB4BC}" type="presOf" srcId="{B15B98D5-1077-46CC-A13F-96C972A86970}" destId="{717CC320-C5D5-46F6-AFA6-CD2108AEA003}" srcOrd="1" destOrd="0" presId="urn:microsoft.com/office/officeart/2005/8/layout/vList4"/>
    <dgm:cxn modelId="{15CE0168-11B4-4C47-BE1E-F71B013599D1}" type="presOf" srcId="{53A75ADE-75C8-4404-90DA-3FA67EC9A571}" destId="{8A418F7B-28FF-4FEE-A0E0-AFEA1D42FFAC}" srcOrd="1" destOrd="0" presId="urn:microsoft.com/office/officeart/2005/8/layout/vList4"/>
    <dgm:cxn modelId="{F73ACC54-B96A-4CDD-83DE-67FEB2F74A5D}" type="presOf" srcId="{10EC5BB4-CECA-4C4B-B1CC-BD0ADA2420CE}" destId="{87B9AB88-0CCC-4E81-8457-E8A0BA4FCCE2}" srcOrd="0" destOrd="4" presId="urn:microsoft.com/office/officeart/2005/8/layout/vList4"/>
    <dgm:cxn modelId="{FD086F7B-7149-4FDA-AFCF-E79B7920FBD3}" type="presOf" srcId="{10EC5BB4-CECA-4C4B-B1CC-BD0ADA2420CE}" destId="{2501B7B2-9006-4E0D-B92F-86EE4F67BC09}" srcOrd="1" destOrd="4" presId="urn:microsoft.com/office/officeart/2005/8/layout/vList4"/>
    <dgm:cxn modelId="{AC565AED-C79F-454C-B40C-B6824B434A8C}" type="presOf" srcId="{A2219039-1073-45EB-90FA-5198468A881D}" destId="{8A418F7B-28FF-4FEE-A0E0-AFEA1D42FFAC}" srcOrd="1" destOrd="3" presId="urn:microsoft.com/office/officeart/2005/8/layout/vList4"/>
    <dgm:cxn modelId="{869A7AA3-3298-4ADC-BA78-E00FBE620552}" type="presParOf" srcId="{227BFA26-DE59-49B1-BFF8-B67AF3ADBCBF}" destId="{67C04416-6A53-455B-BCA5-1CEA8C8BB186}" srcOrd="0" destOrd="0" presId="urn:microsoft.com/office/officeart/2005/8/layout/vList4"/>
    <dgm:cxn modelId="{59401AF7-0A10-4CDA-8B19-52CDB651FC09}" type="presParOf" srcId="{67C04416-6A53-455B-BCA5-1CEA8C8BB186}" destId="{A7D3A848-C6C9-406C-AB49-07500E70E37F}" srcOrd="0" destOrd="0" presId="urn:microsoft.com/office/officeart/2005/8/layout/vList4"/>
    <dgm:cxn modelId="{F0003966-D930-4EF1-AFCE-F7F4E752BE03}" type="presParOf" srcId="{67C04416-6A53-455B-BCA5-1CEA8C8BB186}" destId="{6061E35F-6626-429F-B6C3-3AE95F6081F8}" srcOrd="1" destOrd="0" presId="urn:microsoft.com/office/officeart/2005/8/layout/vList4"/>
    <dgm:cxn modelId="{D4908B94-164F-4F74-A341-2A9A64730112}" type="presParOf" srcId="{67C04416-6A53-455B-BCA5-1CEA8C8BB186}" destId="{717CC320-C5D5-46F6-AFA6-CD2108AEA003}" srcOrd="2" destOrd="0" presId="urn:microsoft.com/office/officeart/2005/8/layout/vList4"/>
    <dgm:cxn modelId="{0DD96AF0-1A0D-45D4-8D27-850367E76A21}" type="presParOf" srcId="{227BFA26-DE59-49B1-BFF8-B67AF3ADBCBF}" destId="{E458A4C4-225F-4955-BA9F-4207203D1727}" srcOrd="1" destOrd="0" presId="urn:microsoft.com/office/officeart/2005/8/layout/vList4"/>
    <dgm:cxn modelId="{64622B94-A400-4331-9552-3D07D41E1DF3}" type="presParOf" srcId="{227BFA26-DE59-49B1-BFF8-B67AF3ADBCBF}" destId="{F6A5FFE0-2A69-4CAE-BF41-2FA59BC1ACCF}" srcOrd="2" destOrd="0" presId="urn:microsoft.com/office/officeart/2005/8/layout/vList4"/>
    <dgm:cxn modelId="{D61C013E-74AA-4CAA-AD2A-898E8AE4CD42}" type="presParOf" srcId="{F6A5FFE0-2A69-4CAE-BF41-2FA59BC1ACCF}" destId="{662C4337-BB4E-4EA6-AF93-E326EE7D29D5}" srcOrd="0" destOrd="0" presId="urn:microsoft.com/office/officeart/2005/8/layout/vList4"/>
    <dgm:cxn modelId="{786DFECA-8E70-4669-9041-48CA6527F3C3}" type="presParOf" srcId="{F6A5FFE0-2A69-4CAE-BF41-2FA59BC1ACCF}" destId="{F8EA47B2-33B6-4C64-B968-204F92EC7995}" srcOrd="1" destOrd="0" presId="urn:microsoft.com/office/officeart/2005/8/layout/vList4"/>
    <dgm:cxn modelId="{E958ECF1-86EB-4CA1-826B-838A383D69A7}" type="presParOf" srcId="{F6A5FFE0-2A69-4CAE-BF41-2FA59BC1ACCF}" destId="{8A418F7B-28FF-4FEE-A0E0-AFEA1D42FFAC}" srcOrd="2" destOrd="0" presId="urn:microsoft.com/office/officeart/2005/8/layout/vList4"/>
    <dgm:cxn modelId="{B3452499-8721-4078-92F0-D498B60757B9}" type="presParOf" srcId="{227BFA26-DE59-49B1-BFF8-B67AF3ADBCBF}" destId="{93C14B2E-6537-499A-8ED2-F455B0465128}" srcOrd="3" destOrd="0" presId="urn:microsoft.com/office/officeart/2005/8/layout/vList4"/>
    <dgm:cxn modelId="{6B0F15B0-DFEC-4A88-B044-0D9CF012515F}" type="presParOf" srcId="{227BFA26-DE59-49B1-BFF8-B67AF3ADBCBF}" destId="{FAC6ED79-C638-41CF-B128-E6B1FB923FF8}" srcOrd="4" destOrd="0" presId="urn:microsoft.com/office/officeart/2005/8/layout/vList4"/>
    <dgm:cxn modelId="{98C1B9C7-A117-43C5-8CB0-33E4CAAFCEB4}" type="presParOf" srcId="{FAC6ED79-C638-41CF-B128-E6B1FB923FF8}" destId="{87B9AB88-0CCC-4E81-8457-E8A0BA4FCCE2}" srcOrd="0" destOrd="0" presId="urn:microsoft.com/office/officeart/2005/8/layout/vList4"/>
    <dgm:cxn modelId="{5341EB2E-0ECD-4442-A365-A84B947C792C}" type="presParOf" srcId="{FAC6ED79-C638-41CF-B128-E6B1FB923FF8}" destId="{E973F3B8-03FC-4BED-A2F8-F52A45409874}" srcOrd="1" destOrd="0" presId="urn:microsoft.com/office/officeart/2005/8/layout/vList4"/>
    <dgm:cxn modelId="{82D5611A-0C5A-4C53-94A9-253E4DE6396F}" type="presParOf" srcId="{FAC6ED79-C638-41CF-B128-E6B1FB923FF8}" destId="{2501B7B2-9006-4E0D-B92F-86EE4F67BC09}"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9A833B-59BD-4FB6-89EF-EFA510AF7CD8}" type="doc">
      <dgm:prSet loTypeId="urn:microsoft.com/office/officeart/2005/8/layout/hList7" loCatId="list" qsTypeId="urn:microsoft.com/office/officeart/2005/8/quickstyle/simple1" qsCatId="simple" csTypeId="urn:microsoft.com/office/officeart/2005/8/colors/accent1_2" csCatId="accent1" phldr="1"/>
      <dgm:spPr/>
    </dgm:pt>
    <dgm:pt modelId="{A28103F4-762F-4162-BD53-71D992572DBC}">
      <dgm:prSet phldrT="[Text]" custT="1"/>
      <dgm:spPr>
        <a:solidFill>
          <a:schemeClr val="tx2">
            <a:lumMod val="40000"/>
            <a:lumOff val="60000"/>
          </a:schemeClr>
        </a:solidFill>
      </dgm:spPr>
      <dgm:t>
        <a:bodyPr/>
        <a:lstStyle/>
        <a:p>
          <a:pPr algn="l"/>
          <a:endParaRPr lang="en-US" sz="1600" b="0" dirty="0">
            <a:solidFill>
              <a:schemeClr val="tx1"/>
            </a:solidFill>
          </a:endParaRPr>
        </a:p>
        <a:p>
          <a:pPr algn="l"/>
          <a:endParaRPr lang="en-US" sz="1600" b="0" dirty="0">
            <a:solidFill>
              <a:schemeClr val="tx1"/>
            </a:solidFill>
          </a:endParaRPr>
        </a:p>
        <a:p>
          <a:pPr algn="l"/>
          <a:r>
            <a:rPr lang="en-US" sz="1600" b="0" dirty="0">
              <a:solidFill>
                <a:schemeClr val="tx1"/>
              </a:solidFill>
            </a:rPr>
            <a:t>LTE waveform from DAC loop back</a:t>
          </a:r>
        </a:p>
      </dgm:t>
    </dgm:pt>
    <dgm:pt modelId="{3459A218-446F-4093-AD0A-6873240365C3}" type="parTrans" cxnId="{2AFF99CF-0D2E-4E35-9BFA-54F4BB045BD4}">
      <dgm:prSet/>
      <dgm:spPr/>
      <dgm:t>
        <a:bodyPr/>
        <a:lstStyle/>
        <a:p>
          <a:endParaRPr lang="en-US"/>
        </a:p>
      </dgm:t>
    </dgm:pt>
    <dgm:pt modelId="{6365C51B-1C57-4B84-936A-4FFA4BC63BA7}" type="sibTrans" cxnId="{2AFF99CF-0D2E-4E35-9BFA-54F4BB045BD4}">
      <dgm:prSet/>
      <dgm:spPr/>
      <dgm:t>
        <a:bodyPr/>
        <a:lstStyle/>
        <a:p>
          <a:endParaRPr lang="en-US"/>
        </a:p>
      </dgm:t>
    </dgm:pt>
    <dgm:pt modelId="{39D55C48-1C70-4A65-96CD-767AFA05031E}">
      <dgm:prSet phldrT="[Text]" custT="1"/>
      <dgm:spPr>
        <a:solidFill>
          <a:schemeClr val="tx2">
            <a:lumMod val="40000"/>
            <a:lumOff val="60000"/>
          </a:schemeClr>
        </a:solidFill>
      </dgm:spPr>
      <dgm:t>
        <a:bodyPr/>
        <a:lstStyle/>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r>
            <a:rPr lang="en-US" sz="1600" dirty="0">
              <a:solidFill>
                <a:schemeClr val="tx1"/>
              </a:solidFill>
            </a:rPr>
            <a:t>Single Tone/CW  and LTE waveform testing at various carrier frequencies. </a:t>
          </a:r>
        </a:p>
      </dgm:t>
    </dgm:pt>
    <dgm:pt modelId="{3AFCC615-E6EE-4D25-8E91-236B11073F09}" type="parTrans" cxnId="{6D802B1A-C255-47F7-A45C-DFA21D270C7C}">
      <dgm:prSet/>
      <dgm:spPr/>
      <dgm:t>
        <a:bodyPr/>
        <a:lstStyle/>
        <a:p>
          <a:endParaRPr lang="en-US"/>
        </a:p>
      </dgm:t>
    </dgm:pt>
    <dgm:pt modelId="{F55931BC-155D-41C8-8CCB-53B03671878C}" type="sibTrans" cxnId="{6D802B1A-C255-47F7-A45C-DFA21D270C7C}">
      <dgm:prSet/>
      <dgm:spPr/>
      <dgm:t>
        <a:bodyPr/>
        <a:lstStyle/>
        <a:p>
          <a:endParaRPr lang="en-US"/>
        </a:p>
      </dgm:t>
    </dgm:pt>
    <dgm:pt modelId="{3F934CD9-0928-4C61-AF67-0269EE0BDFE5}">
      <dgm:prSet phldrT="[Text]" custT="1"/>
      <dgm:spPr>
        <a:solidFill>
          <a:schemeClr val="tx2">
            <a:lumMod val="40000"/>
            <a:lumOff val="60000"/>
          </a:schemeClr>
        </a:solidFill>
      </dgm:spPr>
      <dgm:t>
        <a:bodyPr/>
        <a:lstStyle/>
        <a:p>
          <a:endParaRPr lang="en-US" sz="1600" dirty="0">
            <a:solidFill>
              <a:schemeClr val="tx1"/>
            </a:solidFill>
          </a:endParaRPr>
        </a:p>
        <a:p>
          <a:endParaRPr lang="en-US" sz="1600" dirty="0">
            <a:solidFill>
              <a:schemeClr val="tx1"/>
            </a:solidFill>
          </a:endParaRPr>
        </a:p>
        <a:p>
          <a:r>
            <a:rPr lang="en-US" sz="1600" dirty="0">
              <a:solidFill>
                <a:schemeClr val="tx1"/>
              </a:solidFill>
            </a:rPr>
            <a:t>Wireless testing with LTE waveform</a:t>
          </a:r>
        </a:p>
      </dgm:t>
    </dgm:pt>
    <dgm:pt modelId="{621EB1CE-479E-44F1-8EFE-2850249115ED}" type="parTrans" cxnId="{E4C8D7A2-F196-48D1-91A6-92346DF7E171}">
      <dgm:prSet/>
      <dgm:spPr/>
      <dgm:t>
        <a:bodyPr/>
        <a:lstStyle/>
        <a:p>
          <a:endParaRPr lang="en-US"/>
        </a:p>
      </dgm:t>
    </dgm:pt>
    <dgm:pt modelId="{1054C01A-6A8D-48E8-BE4F-871696628FA4}" type="sibTrans" cxnId="{E4C8D7A2-F196-48D1-91A6-92346DF7E171}">
      <dgm:prSet/>
      <dgm:spPr/>
      <dgm:t>
        <a:bodyPr/>
        <a:lstStyle/>
        <a:p>
          <a:endParaRPr lang="en-US"/>
        </a:p>
      </dgm:t>
    </dgm:pt>
    <dgm:pt modelId="{5A0400E6-F53F-45B8-9B35-67038C70ED49}" type="pres">
      <dgm:prSet presAssocID="{9E9A833B-59BD-4FB6-89EF-EFA510AF7CD8}" presName="Name0" presStyleCnt="0">
        <dgm:presLayoutVars>
          <dgm:dir/>
          <dgm:resizeHandles val="exact"/>
        </dgm:presLayoutVars>
      </dgm:prSet>
      <dgm:spPr/>
    </dgm:pt>
    <dgm:pt modelId="{8197B936-AA10-49E1-A5E2-FF78A7149F68}" type="pres">
      <dgm:prSet presAssocID="{9E9A833B-59BD-4FB6-89EF-EFA510AF7CD8}" presName="fgShape" presStyleLbl="fgShp" presStyleIdx="0" presStyleCnt="1" custScaleY="95995" custLinFactNeighborX="237" custLinFactNeighborY="9376"/>
      <dgm:spPr/>
    </dgm:pt>
    <dgm:pt modelId="{EB37D109-F785-4A0A-BDFB-6FD21D64B9E4}" type="pres">
      <dgm:prSet presAssocID="{9E9A833B-59BD-4FB6-89EF-EFA510AF7CD8}" presName="linComp" presStyleCnt="0"/>
      <dgm:spPr/>
    </dgm:pt>
    <dgm:pt modelId="{9F778DE9-BDAF-44AE-BDB1-AE5A5CF224AF}" type="pres">
      <dgm:prSet presAssocID="{A28103F4-762F-4162-BD53-71D992572DBC}" presName="compNode" presStyleCnt="0"/>
      <dgm:spPr/>
    </dgm:pt>
    <dgm:pt modelId="{86DF81DB-9932-4018-BC64-68618A575A52}" type="pres">
      <dgm:prSet presAssocID="{A28103F4-762F-4162-BD53-71D992572DBC}" presName="bkgdShape" presStyleLbl="node1" presStyleIdx="0" presStyleCnt="3"/>
      <dgm:spPr/>
      <dgm:t>
        <a:bodyPr/>
        <a:lstStyle/>
        <a:p>
          <a:endParaRPr lang="en-US"/>
        </a:p>
      </dgm:t>
    </dgm:pt>
    <dgm:pt modelId="{5E2F34E1-3F98-4192-8139-B0095AC4D73D}" type="pres">
      <dgm:prSet presAssocID="{A28103F4-762F-4162-BD53-71D992572DBC}" presName="nodeTx" presStyleLbl="node1" presStyleIdx="0" presStyleCnt="3">
        <dgm:presLayoutVars>
          <dgm:bulletEnabled val="1"/>
        </dgm:presLayoutVars>
      </dgm:prSet>
      <dgm:spPr/>
      <dgm:t>
        <a:bodyPr/>
        <a:lstStyle/>
        <a:p>
          <a:endParaRPr lang="en-US"/>
        </a:p>
      </dgm:t>
    </dgm:pt>
    <dgm:pt modelId="{BA274194-AEE9-4B9C-8F13-0F31E880A590}" type="pres">
      <dgm:prSet presAssocID="{A28103F4-762F-4162-BD53-71D992572DBC}" presName="invisiNode" presStyleLbl="node1" presStyleIdx="0" presStyleCnt="3"/>
      <dgm:spPr/>
    </dgm:pt>
    <dgm:pt modelId="{40A21E40-06B3-4BF9-8909-4E85417AB641}" type="pres">
      <dgm:prSet presAssocID="{A28103F4-762F-4162-BD53-71D992572DBC}"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49000" r="-49000"/>
          </a:stretch>
        </a:blipFill>
      </dgm:spPr>
    </dgm:pt>
    <dgm:pt modelId="{2B27ABE9-98C9-4D30-8C53-BBA9589A0E7E}" type="pres">
      <dgm:prSet presAssocID="{6365C51B-1C57-4B84-936A-4FFA4BC63BA7}" presName="sibTrans" presStyleLbl="sibTrans2D1" presStyleIdx="0" presStyleCnt="0"/>
      <dgm:spPr/>
      <dgm:t>
        <a:bodyPr/>
        <a:lstStyle/>
        <a:p>
          <a:endParaRPr lang="en-US"/>
        </a:p>
      </dgm:t>
    </dgm:pt>
    <dgm:pt modelId="{0045EE21-3996-4A61-838D-6AE813046A6F}" type="pres">
      <dgm:prSet presAssocID="{39D55C48-1C70-4A65-96CD-767AFA05031E}" presName="compNode" presStyleCnt="0"/>
      <dgm:spPr/>
    </dgm:pt>
    <dgm:pt modelId="{FC7CE397-4409-40D3-A0E9-673EA5C45EF1}" type="pres">
      <dgm:prSet presAssocID="{39D55C48-1C70-4A65-96CD-767AFA05031E}" presName="bkgdShape" presStyleLbl="node1" presStyleIdx="1" presStyleCnt="3" custLinFactNeighborY="-419"/>
      <dgm:spPr/>
      <dgm:t>
        <a:bodyPr/>
        <a:lstStyle/>
        <a:p>
          <a:endParaRPr lang="en-US"/>
        </a:p>
      </dgm:t>
    </dgm:pt>
    <dgm:pt modelId="{1EED0C12-809F-4C91-8738-4D03F4326372}" type="pres">
      <dgm:prSet presAssocID="{39D55C48-1C70-4A65-96CD-767AFA05031E}" presName="nodeTx" presStyleLbl="node1" presStyleIdx="1" presStyleCnt="3">
        <dgm:presLayoutVars>
          <dgm:bulletEnabled val="1"/>
        </dgm:presLayoutVars>
      </dgm:prSet>
      <dgm:spPr/>
      <dgm:t>
        <a:bodyPr/>
        <a:lstStyle/>
        <a:p>
          <a:endParaRPr lang="en-US"/>
        </a:p>
      </dgm:t>
    </dgm:pt>
    <dgm:pt modelId="{06C57CB7-14C3-4620-AF7F-8E9B05C63810}" type="pres">
      <dgm:prSet presAssocID="{39D55C48-1C70-4A65-96CD-767AFA05031E}" presName="invisiNode" presStyleLbl="node1" presStyleIdx="1" presStyleCnt="3"/>
      <dgm:spPr/>
    </dgm:pt>
    <dgm:pt modelId="{812E1F2D-0028-4102-A7A2-8B64F7F490A5}" type="pres">
      <dgm:prSet presAssocID="{39D55C48-1C70-4A65-96CD-767AFA05031E}"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44000" r="-44000"/>
          </a:stretch>
        </a:blipFill>
      </dgm:spPr>
    </dgm:pt>
    <dgm:pt modelId="{C7B74553-CDD8-44AB-ABBA-96ABD28934B9}" type="pres">
      <dgm:prSet presAssocID="{F55931BC-155D-41C8-8CCB-53B03671878C}" presName="sibTrans" presStyleLbl="sibTrans2D1" presStyleIdx="0" presStyleCnt="0"/>
      <dgm:spPr/>
      <dgm:t>
        <a:bodyPr/>
        <a:lstStyle/>
        <a:p>
          <a:endParaRPr lang="en-US"/>
        </a:p>
      </dgm:t>
    </dgm:pt>
    <dgm:pt modelId="{CDC127C9-7B4B-43E6-9E99-777D84091DB6}" type="pres">
      <dgm:prSet presAssocID="{3F934CD9-0928-4C61-AF67-0269EE0BDFE5}" presName="compNode" presStyleCnt="0"/>
      <dgm:spPr/>
    </dgm:pt>
    <dgm:pt modelId="{F7249671-CCF1-45B3-A396-62151FCC5EC9}" type="pres">
      <dgm:prSet presAssocID="{3F934CD9-0928-4C61-AF67-0269EE0BDFE5}" presName="bkgdShape" presStyleLbl="node1" presStyleIdx="2" presStyleCnt="3" custLinFactNeighborX="-1028" custLinFactNeighborY="-5682"/>
      <dgm:spPr/>
      <dgm:t>
        <a:bodyPr/>
        <a:lstStyle/>
        <a:p>
          <a:endParaRPr lang="en-US"/>
        </a:p>
      </dgm:t>
    </dgm:pt>
    <dgm:pt modelId="{4DA2A115-D005-4FC8-ACA6-4FC7A3816321}" type="pres">
      <dgm:prSet presAssocID="{3F934CD9-0928-4C61-AF67-0269EE0BDFE5}" presName="nodeTx" presStyleLbl="node1" presStyleIdx="2" presStyleCnt="3">
        <dgm:presLayoutVars>
          <dgm:bulletEnabled val="1"/>
        </dgm:presLayoutVars>
      </dgm:prSet>
      <dgm:spPr/>
      <dgm:t>
        <a:bodyPr/>
        <a:lstStyle/>
        <a:p>
          <a:endParaRPr lang="en-US"/>
        </a:p>
      </dgm:t>
    </dgm:pt>
    <dgm:pt modelId="{B55710F9-5628-4A2E-AA49-F8F94600C477}" type="pres">
      <dgm:prSet presAssocID="{3F934CD9-0928-4C61-AF67-0269EE0BDFE5}" presName="invisiNode" presStyleLbl="node1" presStyleIdx="2" presStyleCnt="3"/>
      <dgm:spPr/>
    </dgm:pt>
    <dgm:pt modelId="{43D99824-738D-4018-8BE2-725D17BAE98C}" type="pres">
      <dgm:prSet presAssocID="{3F934CD9-0928-4C61-AF67-0269EE0BDFE5}"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5000" r="-15000"/>
          </a:stretch>
        </a:blipFill>
      </dgm:spPr>
    </dgm:pt>
  </dgm:ptLst>
  <dgm:cxnLst>
    <dgm:cxn modelId="{E518A100-F25A-4715-987A-D0B8CC12F7D5}" type="presOf" srcId="{9E9A833B-59BD-4FB6-89EF-EFA510AF7CD8}" destId="{5A0400E6-F53F-45B8-9B35-67038C70ED49}" srcOrd="0" destOrd="0" presId="urn:microsoft.com/office/officeart/2005/8/layout/hList7"/>
    <dgm:cxn modelId="{6D802B1A-C255-47F7-A45C-DFA21D270C7C}" srcId="{9E9A833B-59BD-4FB6-89EF-EFA510AF7CD8}" destId="{39D55C48-1C70-4A65-96CD-767AFA05031E}" srcOrd="1" destOrd="0" parTransId="{3AFCC615-E6EE-4D25-8E91-236B11073F09}" sibTransId="{F55931BC-155D-41C8-8CCB-53B03671878C}"/>
    <dgm:cxn modelId="{21CAC87C-5AA5-4DBC-B3EF-E46B0476DC7E}" type="presOf" srcId="{3F934CD9-0928-4C61-AF67-0269EE0BDFE5}" destId="{F7249671-CCF1-45B3-A396-62151FCC5EC9}" srcOrd="0" destOrd="0" presId="urn:microsoft.com/office/officeart/2005/8/layout/hList7"/>
    <dgm:cxn modelId="{507FB34D-1335-4EB1-A789-10B108960C52}" type="presOf" srcId="{F55931BC-155D-41C8-8CCB-53B03671878C}" destId="{C7B74553-CDD8-44AB-ABBA-96ABD28934B9}" srcOrd="0" destOrd="0" presId="urn:microsoft.com/office/officeart/2005/8/layout/hList7"/>
    <dgm:cxn modelId="{50B80843-EFAC-4564-BBB4-159865396F82}" type="presOf" srcId="{A28103F4-762F-4162-BD53-71D992572DBC}" destId="{5E2F34E1-3F98-4192-8139-B0095AC4D73D}" srcOrd="1" destOrd="0" presId="urn:microsoft.com/office/officeart/2005/8/layout/hList7"/>
    <dgm:cxn modelId="{F3BECD1A-372D-4C2D-9160-AA9A715244A2}" type="presOf" srcId="{A28103F4-762F-4162-BD53-71D992572DBC}" destId="{86DF81DB-9932-4018-BC64-68618A575A52}" srcOrd="0" destOrd="0" presId="urn:microsoft.com/office/officeart/2005/8/layout/hList7"/>
    <dgm:cxn modelId="{4363D51F-8A13-4AAA-B60D-4455308D33D1}" type="presOf" srcId="{6365C51B-1C57-4B84-936A-4FFA4BC63BA7}" destId="{2B27ABE9-98C9-4D30-8C53-BBA9589A0E7E}" srcOrd="0" destOrd="0" presId="urn:microsoft.com/office/officeart/2005/8/layout/hList7"/>
    <dgm:cxn modelId="{2AFF99CF-0D2E-4E35-9BFA-54F4BB045BD4}" srcId="{9E9A833B-59BD-4FB6-89EF-EFA510AF7CD8}" destId="{A28103F4-762F-4162-BD53-71D992572DBC}" srcOrd="0" destOrd="0" parTransId="{3459A218-446F-4093-AD0A-6873240365C3}" sibTransId="{6365C51B-1C57-4B84-936A-4FFA4BC63BA7}"/>
    <dgm:cxn modelId="{09327B96-72A7-4DED-AB8D-B2FA179E04AA}" type="presOf" srcId="{39D55C48-1C70-4A65-96CD-767AFA05031E}" destId="{FC7CE397-4409-40D3-A0E9-673EA5C45EF1}" srcOrd="0" destOrd="0" presId="urn:microsoft.com/office/officeart/2005/8/layout/hList7"/>
    <dgm:cxn modelId="{37D3956A-B289-41FD-B12F-A556BD800E50}" type="presOf" srcId="{39D55C48-1C70-4A65-96CD-767AFA05031E}" destId="{1EED0C12-809F-4C91-8738-4D03F4326372}" srcOrd="1" destOrd="0" presId="urn:microsoft.com/office/officeart/2005/8/layout/hList7"/>
    <dgm:cxn modelId="{E4C8D7A2-F196-48D1-91A6-92346DF7E171}" srcId="{9E9A833B-59BD-4FB6-89EF-EFA510AF7CD8}" destId="{3F934CD9-0928-4C61-AF67-0269EE0BDFE5}" srcOrd="2" destOrd="0" parTransId="{621EB1CE-479E-44F1-8EFE-2850249115ED}" sibTransId="{1054C01A-6A8D-48E8-BE4F-871696628FA4}"/>
    <dgm:cxn modelId="{7D193CCA-E291-455E-9D59-6852276A2A96}" type="presOf" srcId="{3F934CD9-0928-4C61-AF67-0269EE0BDFE5}" destId="{4DA2A115-D005-4FC8-ACA6-4FC7A3816321}" srcOrd="1" destOrd="0" presId="urn:microsoft.com/office/officeart/2005/8/layout/hList7"/>
    <dgm:cxn modelId="{73C02B0B-F8B7-40E6-8CFE-112750A9A4E8}" type="presParOf" srcId="{5A0400E6-F53F-45B8-9B35-67038C70ED49}" destId="{8197B936-AA10-49E1-A5E2-FF78A7149F68}" srcOrd="0" destOrd="0" presId="urn:microsoft.com/office/officeart/2005/8/layout/hList7"/>
    <dgm:cxn modelId="{DEE733EA-AAA5-481A-86A0-0CC9070718A7}" type="presParOf" srcId="{5A0400E6-F53F-45B8-9B35-67038C70ED49}" destId="{EB37D109-F785-4A0A-BDFB-6FD21D64B9E4}" srcOrd="1" destOrd="0" presId="urn:microsoft.com/office/officeart/2005/8/layout/hList7"/>
    <dgm:cxn modelId="{86109D30-18D9-4C10-8B6C-9511DF70BE7F}" type="presParOf" srcId="{EB37D109-F785-4A0A-BDFB-6FD21D64B9E4}" destId="{9F778DE9-BDAF-44AE-BDB1-AE5A5CF224AF}" srcOrd="0" destOrd="0" presId="urn:microsoft.com/office/officeart/2005/8/layout/hList7"/>
    <dgm:cxn modelId="{9E2F30DB-919F-464E-A9D6-D809AD0E0ADF}" type="presParOf" srcId="{9F778DE9-BDAF-44AE-BDB1-AE5A5CF224AF}" destId="{86DF81DB-9932-4018-BC64-68618A575A52}" srcOrd="0" destOrd="0" presId="urn:microsoft.com/office/officeart/2005/8/layout/hList7"/>
    <dgm:cxn modelId="{539D62B4-EAFA-493A-8ABA-2004C272DBE1}" type="presParOf" srcId="{9F778DE9-BDAF-44AE-BDB1-AE5A5CF224AF}" destId="{5E2F34E1-3F98-4192-8139-B0095AC4D73D}" srcOrd="1" destOrd="0" presId="urn:microsoft.com/office/officeart/2005/8/layout/hList7"/>
    <dgm:cxn modelId="{4DF6F16A-69FD-44F4-9C87-238C83F8B1F0}" type="presParOf" srcId="{9F778DE9-BDAF-44AE-BDB1-AE5A5CF224AF}" destId="{BA274194-AEE9-4B9C-8F13-0F31E880A590}" srcOrd="2" destOrd="0" presId="urn:microsoft.com/office/officeart/2005/8/layout/hList7"/>
    <dgm:cxn modelId="{D3BD35BC-D4AE-4328-9AC2-2F0D292B47E3}" type="presParOf" srcId="{9F778DE9-BDAF-44AE-BDB1-AE5A5CF224AF}" destId="{40A21E40-06B3-4BF9-8909-4E85417AB641}" srcOrd="3" destOrd="0" presId="urn:microsoft.com/office/officeart/2005/8/layout/hList7"/>
    <dgm:cxn modelId="{B22E0077-7855-454D-BEFA-EE7FBA3E2013}" type="presParOf" srcId="{EB37D109-F785-4A0A-BDFB-6FD21D64B9E4}" destId="{2B27ABE9-98C9-4D30-8C53-BBA9589A0E7E}" srcOrd="1" destOrd="0" presId="urn:microsoft.com/office/officeart/2005/8/layout/hList7"/>
    <dgm:cxn modelId="{73EAC5B6-E04D-4859-80BC-90064FA7E1BB}" type="presParOf" srcId="{EB37D109-F785-4A0A-BDFB-6FD21D64B9E4}" destId="{0045EE21-3996-4A61-838D-6AE813046A6F}" srcOrd="2" destOrd="0" presId="urn:microsoft.com/office/officeart/2005/8/layout/hList7"/>
    <dgm:cxn modelId="{A8ED5118-C21E-472E-99D3-E0705208B44C}" type="presParOf" srcId="{0045EE21-3996-4A61-838D-6AE813046A6F}" destId="{FC7CE397-4409-40D3-A0E9-673EA5C45EF1}" srcOrd="0" destOrd="0" presId="urn:microsoft.com/office/officeart/2005/8/layout/hList7"/>
    <dgm:cxn modelId="{22658058-B0AA-4210-9AD5-DBEEA08C0892}" type="presParOf" srcId="{0045EE21-3996-4A61-838D-6AE813046A6F}" destId="{1EED0C12-809F-4C91-8738-4D03F4326372}" srcOrd="1" destOrd="0" presId="urn:microsoft.com/office/officeart/2005/8/layout/hList7"/>
    <dgm:cxn modelId="{D83CD9FC-36F3-4BA3-993A-A9AEDFD31A45}" type="presParOf" srcId="{0045EE21-3996-4A61-838D-6AE813046A6F}" destId="{06C57CB7-14C3-4620-AF7F-8E9B05C63810}" srcOrd="2" destOrd="0" presId="urn:microsoft.com/office/officeart/2005/8/layout/hList7"/>
    <dgm:cxn modelId="{C339B7AC-A03A-47A8-98C7-900E97DDDB88}" type="presParOf" srcId="{0045EE21-3996-4A61-838D-6AE813046A6F}" destId="{812E1F2D-0028-4102-A7A2-8B64F7F490A5}" srcOrd="3" destOrd="0" presId="urn:microsoft.com/office/officeart/2005/8/layout/hList7"/>
    <dgm:cxn modelId="{1644C583-DCEF-4711-A4E2-6FBB2FE902A3}" type="presParOf" srcId="{EB37D109-F785-4A0A-BDFB-6FD21D64B9E4}" destId="{C7B74553-CDD8-44AB-ABBA-96ABD28934B9}" srcOrd="3" destOrd="0" presId="urn:microsoft.com/office/officeart/2005/8/layout/hList7"/>
    <dgm:cxn modelId="{8AB19AB4-5446-47A3-87B8-65F215682AFB}" type="presParOf" srcId="{EB37D109-F785-4A0A-BDFB-6FD21D64B9E4}" destId="{CDC127C9-7B4B-43E6-9E99-777D84091DB6}" srcOrd="4" destOrd="0" presId="urn:microsoft.com/office/officeart/2005/8/layout/hList7"/>
    <dgm:cxn modelId="{7A60E59A-C017-41CA-B9B8-0BC91987E819}" type="presParOf" srcId="{CDC127C9-7B4B-43E6-9E99-777D84091DB6}" destId="{F7249671-CCF1-45B3-A396-62151FCC5EC9}" srcOrd="0" destOrd="0" presId="urn:microsoft.com/office/officeart/2005/8/layout/hList7"/>
    <dgm:cxn modelId="{96A7156C-7FB8-4D2B-8F02-0BF308E8C84A}" type="presParOf" srcId="{CDC127C9-7B4B-43E6-9E99-777D84091DB6}" destId="{4DA2A115-D005-4FC8-ACA6-4FC7A3816321}" srcOrd="1" destOrd="0" presId="urn:microsoft.com/office/officeart/2005/8/layout/hList7"/>
    <dgm:cxn modelId="{B12F5135-15B7-4EC9-A7B4-AE10C0EEF7E9}" type="presParOf" srcId="{CDC127C9-7B4B-43E6-9E99-777D84091DB6}" destId="{B55710F9-5628-4A2E-AA49-F8F94600C477}" srcOrd="2" destOrd="0" presId="urn:microsoft.com/office/officeart/2005/8/layout/hList7"/>
    <dgm:cxn modelId="{27198DA4-CD53-4559-B1A9-77EDFC284F5D}" type="presParOf" srcId="{CDC127C9-7B4B-43E6-9E99-777D84091DB6}" destId="{43D99824-738D-4018-8BE2-725D17BAE98C}"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0264A7-A4DD-4CD0-92D0-D75990A6A37E}" type="doc">
      <dgm:prSet loTypeId="urn:microsoft.com/office/officeart/2005/8/layout/gear1" loCatId="cycle" qsTypeId="urn:microsoft.com/office/officeart/2005/8/quickstyle/simple1" qsCatId="simple" csTypeId="urn:microsoft.com/office/officeart/2005/8/colors/accent1_2" csCatId="accent1" phldr="1"/>
      <dgm:spPr/>
    </dgm:pt>
    <dgm:pt modelId="{571D252C-604B-4C74-BFEB-C38BF3E04725}">
      <dgm:prSet phldrT="[Text]"/>
      <dgm:spPr/>
      <dgm:t>
        <a:bodyPr/>
        <a:lstStyle/>
        <a:p>
          <a:r>
            <a:rPr lang="en-US" dirty="0">
              <a:latin typeface="Calibri" panose="020F0502020204030204" pitchFamily="34" charset="0"/>
              <a:ea typeface="Calibri" panose="020F0502020204030204" pitchFamily="34" charset="0"/>
              <a:cs typeface="Times New Roman" panose="02020603050405020304" pitchFamily="18" charset="0"/>
            </a:rPr>
            <a:t>Tx Signal Generator</a:t>
          </a:r>
          <a:endParaRPr lang="en-US" dirty="0"/>
        </a:p>
      </dgm:t>
    </dgm:pt>
    <dgm:pt modelId="{7ADC9F83-F2AF-4EF7-9D0C-BE3270BC48D9}" type="parTrans" cxnId="{48DF9839-E01C-4F42-947D-02F0811B875F}">
      <dgm:prSet/>
      <dgm:spPr/>
      <dgm:t>
        <a:bodyPr/>
        <a:lstStyle/>
        <a:p>
          <a:endParaRPr lang="en-US"/>
        </a:p>
      </dgm:t>
    </dgm:pt>
    <dgm:pt modelId="{005A7A0B-4B8A-499F-B417-7BE603056745}" type="sibTrans" cxnId="{48DF9839-E01C-4F42-947D-02F0811B875F}">
      <dgm:prSet/>
      <dgm:spPr/>
      <dgm:t>
        <a:bodyPr/>
        <a:lstStyle/>
        <a:p>
          <a:endParaRPr lang="en-US"/>
        </a:p>
      </dgm:t>
    </dgm:pt>
    <dgm:pt modelId="{F028B9E2-5A2A-4E16-9F72-BCC3FE30F644}">
      <dgm:prSet phldrT="[Text]"/>
      <dgm:spPr/>
      <dgm:t>
        <a:bodyPr/>
        <a:lstStyle/>
        <a:p>
          <a:pPr>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Tx Inter Leaver</a:t>
          </a:r>
          <a:endParaRPr lang="en-US" dirty="0"/>
        </a:p>
      </dgm:t>
    </dgm:pt>
    <dgm:pt modelId="{F3297C3A-B06E-4CE0-815E-AAC366085537}" type="parTrans" cxnId="{44FE8A14-493D-4E7C-B6E0-80EDED5B7A7C}">
      <dgm:prSet/>
      <dgm:spPr/>
      <dgm:t>
        <a:bodyPr/>
        <a:lstStyle/>
        <a:p>
          <a:endParaRPr lang="en-US"/>
        </a:p>
      </dgm:t>
    </dgm:pt>
    <dgm:pt modelId="{6C6411A2-E226-4176-ABC3-5EDA1E939BF2}" type="sibTrans" cxnId="{44FE8A14-493D-4E7C-B6E0-80EDED5B7A7C}">
      <dgm:prSet/>
      <dgm:spPr/>
      <dgm:t>
        <a:bodyPr/>
        <a:lstStyle/>
        <a:p>
          <a:endParaRPr lang="en-US"/>
        </a:p>
      </dgm:t>
    </dgm:pt>
    <dgm:pt modelId="{E2E55E54-2128-4108-AC75-F31D699C0890}">
      <dgm:prSet phldrT="[Text]"/>
      <dgm:spPr/>
      <dgm:t>
        <a:bodyPr/>
        <a:lstStyle/>
        <a:p>
          <a:pPr>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Rx Pass Through</a:t>
          </a:r>
          <a:endParaRPr lang="en-US" dirty="0"/>
        </a:p>
      </dgm:t>
    </dgm:pt>
    <dgm:pt modelId="{72C06CA6-039C-44E4-8C6B-247998657767}" type="parTrans" cxnId="{79FC78A0-F891-4B14-905E-A81CBB88860F}">
      <dgm:prSet/>
      <dgm:spPr/>
      <dgm:t>
        <a:bodyPr/>
        <a:lstStyle/>
        <a:p>
          <a:endParaRPr lang="en-US"/>
        </a:p>
      </dgm:t>
    </dgm:pt>
    <dgm:pt modelId="{0A168633-89D4-48C0-8FB8-61FF70EB8267}" type="sibTrans" cxnId="{79FC78A0-F891-4B14-905E-A81CBB88860F}">
      <dgm:prSet/>
      <dgm:spPr/>
      <dgm:t>
        <a:bodyPr/>
        <a:lstStyle/>
        <a:p>
          <a:endParaRPr lang="en-US"/>
        </a:p>
      </dgm:t>
    </dgm:pt>
    <dgm:pt modelId="{7359E19E-3204-4BA1-8646-9D4576637FFB}" type="pres">
      <dgm:prSet presAssocID="{E70264A7-A4DD-4CD0-92D0-D75990A6A37E}" presName="composite" presStyleCnt="0">
        <dgm:presLayoutVars>
          <dgm:chMax val="3"/>
          <dgm:animLvl val="lvl"/>
          <dgm:resizeHandles val="exact"/>
        </dgm:presLayoutVars>
      </dgm:prSet>
      <dgm:spPr/>
    </dgm:pt>
    <dgm:pt modelId="{ACA84507-A79C-43C0-8A63-EE848B335FB2}" type="pres">
      <dgm:prSet presAssocID="{571D252C-604B-4C74-BFEB-C38BF3E04725}" presName="gear1" presStyleLbl="node1" presStyleIdx="0" presStyleCnt="3">
        <dgm:presLayoutVars>
          <dgm:chMax val="1"/>
          <dgm:bulletEnabled val="1"/>
        </dgm:presLayoutVars>
      </dgm:prSet>
      <dgm:spPr/>
      <dgm:t>
        <a:bodyPr/>
        <a:lstStyle/>
        <a:p>
          <a:endParaRPr lang="en-US"/>
        </a:p>
      </dgm:t>
    </dgm:pt>
    <dgm:pt modelId="{A3132C9E-7E86-49E5-AB09-5D1D7B9F7AD5}" type="pres">
      <dgm:prSet presAssocID="{571D252C-604B-4C74-BFEB-C38BF3E04725}" presName="gear1srcNode" presStyleLbl="node1" presStyleIdx="0" presStyleCnt="3"/>
      <dgm:spPr/>
      <dgm:t>
        <a:bodyPr/>
        <a:lstStyle/>
        <a:p>
          <a:endParaRPr lang="en-US"/>
        </a:p>
      </dgm:t>
    </dgm:pt>
    <dgm:pt modelId="{4927AEAE-11C5-43BB-88B6-E91ABA02AF1B}" type="pres">
      <dgm:prSet presAssocID="{571D252C-604B-4C74-BFEB-C38BF3E04725}" presName="gear1dstNode" presStyleLbl="node1" presStyleIdx="0" presStyleCnt="3"/>
      <dgm:spPr/>
      <dgm:t>
        <a:bodyPr/>
        <a:lstStyle/>
        <a:p>
          <a:endParaRPr lang="en-US"/>
        </a:p>
      </dgm:t>
    </dgm:pt>
    <dgm:pt modelId="{A42DCC83-6C23-4E78-AF9F-3AEA2DC36D9E}" type="pres">
      <dgm:prSet presAssocID="{F028B9E2-5A2A-4E16-9F72-BCC3FE30F644}" presName="gear2" presStyleLbl="node1" presStyleIdx="1" presStyleCnt="3">
        <dgm:presLayoutVars>
          <dgm:chMax val="1"/>
          <dgm:bulletEnabled val="1"/>
        </dgm:presLayoutVars>
      </dgm:prSet>
      <dgm:spPr/>
      <dgm:t>
        <a:bodyPr/>
        <a:lstStyle/>
        <a:p>
          <a:endParaRPr lang="en-US"/>
        </a:p>
      </dgm:t>
    </dgm:pt>
    <dgm:pt modelId="{2CBA5CF4-2572-4CA6-8283-67FBBFBAEB62}" type="pres">
      <dgm:prSet presAssocID="{F028B9E2-5A2A-4E16-9F72-BCC3FE30F644}" presName="gear2srcNode" presStyleLbl="node1" presStyleIdx="1" presStyleCnt="3"/>
      <dgm:spPr/>
      <dgm:t>
        <a:bodyPr/>
        <a:lstStyle/>
        <a:p>
          <a:endParaRPr lang="en-US"/>
        </a:p>
      </dgm:t>
    </dgm:pt>
    <dgm:pt modelId="{101EAF71-2547-4256-BBE9-67C8E32FA1D2}" type="pres">
      <dgm:prSet presAssocID="{F028B9E2-5A2A-4E16-9F72-BCC3FE30F644}" presName="gear2dstNode" presStyleLbl="node1" presStyleIdx="1" presStyleCnt="3"/>
      <dgm:spPr/>
      <dgm:t>
        <a:bodyPr/>
        <a:lstStyle/>
        <a:p>
          <a:endParaRPr lang="en-US"/>
        </a:p>
      </dgm:t>
    </dgm:pt>
    <dgm:pt modelId="{37245294-0456-4C1A-894C-5F397AE4C327}" type="pres">
      <dgm:prSet presAssocID="{E2E55E54-2128-4108-AC75-F31D699C0890}" presName="gear3" presStyleLbl="node1" presStyleIdx="2" presStyleCnt="3"/>
      <dgm:spPr/>
      <dgm:t>
        <a:bodyPr/>
        <a:lstStyle/>
        <a:p>
          <a:endParaRPr lang="en-US"/>
        </a:p>
      </dgm:t>
    </dgm:pt>
    <dgm:pt modelId="{2392E042-3E3E-4AA2-AF5C-51D92C163073}" type="pres">
      <dgm:prSet presAssocID="{E2E55E54-2128-4108-AC75-F31D699C0890}" presName="gear3tx" presStyleLbl="node1" presStyleIdx="2" presStyleCnt="3">
        <dgm:presLayoutVars>
          <dgm:chMax val="1"/>
          <dgm:bulletEnabled val="1"/>
        </dgm:presLayoutVars>
      </dgm:prSet>
      <dgm:spPr/>
      <dgm:t>
        <a:bodyPr/>
        <a:lstStyle/>
        <a:p>
          <a:endParaRPr lang="en-US"/>
        </a:p>
      </dgm:t>
    </dgm:pt>
    <dgm:pt modelId="{68C79126-C1D7-47F8-9AAF-465D7ED9B09A}" type="pres">
      <dgm:prSet presAssocID="{E2E55E54-2128-4108-AC75-F31D699C0890}" presName="gear3srcNode" presStyleLbl="node1" presStyleIdx="2" presStyleCnt="3"/>
      <dgm:spPr/>
      <dgm:t>
        <a:bodyPr/>
        <a:lstStyle/>
        <a:p>
          <a:endParaRPr lang="en-US"/>
        </a:p>
      </dgm:t>
    </dgm:pt>
    <dgm:pt modelId="{434E5CD7-6984-4529-A87E-16C01829EAF1}" type="pres">
      <dgm:prSet presAssocID="{E2E55E54-2128-4108-AC75-F31D699C0890}" presName="gear3dstNode" presStyleLbl="node1" presStyleIdx="2" presStyleCnt="3"/>
      <dgm:spPr/>
      <dgm:t>
        <a:bodyPr/>
        <a:lstStyle/>
        <a:p>
          <a:endParaRPr lang="en-US"/>
        </a:p>
      </dgm:t>
    </dgm:pt>
    <dgm:pt modelId="{DBECC899-E8D1-4308-AD37-D935734FE8E1}" type="pres">
      <dgm:prSet presAssocID="{005A7A0B-4B8A-499F-B417-7BE603056745}" presName="connector1" presStyleLbl="sibTrans2D1" presStyleIdx="0" presStyleCnt="3"/>
      <dgm:spPr/>
      <dgm:t>
        <a:bodyPr/>
        <a:lstStyle/>
        <a:p>
          <a:endParaRPr lang="en-US"/>
        </a:p>
      </dgm:t>
    </dgm:pt>
    <dgm:pt modelId="{C1C9A420-CCF6-47AF-A933-D1806D44558D}" type="pres">
      <dgm:prSet presAssocID="{6C6411A2-E226-4176-ABC3-5EDA1E939BF2}" presName="connector2" presStyleLbl="sibTrans2D1" presStyleIdx="1" presStyleCnt="3"/>
      <dgm:spPr/>
      <dgm:t>
        <a:bodyPr/>
        <a:lstStyle/>
        <a:p>
          <a:endParaRPr lang="en-US"/>
        </a:p>
      </dgm:t>
    </dgm:pt>
    <dgm:pt modelId="{E2914AB4-B65A-4EEA-8337-88A95C5334A1}" type="pres">
      <dgm:prSet presAssocID="{0A168633-89D4-48C0-8FB8-61FF70EB8267}" presName="connector3" presStyleLbl="sibTrans2D1" presStyleIdx="2" presStyleCnt="3"/>
      <dgm:spPr/>
      <dgm:t>
        <a:bodyPr/>
        <a:lstStyle/>
        <a:p>
          <a:endParaRPr lang="en-US"/>
        </a:p>
      </dgm:t>
    </dgm:pt>
  </dgm:ptLst>
  <dgm:cxnLst>
    <dgm:cxn modelId="{44FE8A14-493D-4E7C-B6E0-80EDED5B7A7C}" srcId="{E70264A7-A4DD-4CD0-92D0-D75990A6A37E}" destId="{F028B9E2-5A2A-4E16-9F72-BCC3FE30F644}" srcOrd="1" destOrd="0" parTransId="{F3297C3A-B06E-4CE0-815E-AAC366085537}" sibTransId="{6C6411A2-E226-4176-ABC3-5EDA1E939BF2}"/>
    <dgm:cxn modelId="{79FC78A0-F891-4B14-905E-A81CBB88860F}" srcId="{E70264A7-A4DD-4CD0-92D0-D75990A6A37E}" destId="{E2E55E54-2128-4108-AC75-F31D699C0890}" srcOrd="2" destOrd="0" parTransId="{72C06CA6-039C-44E4-8C6B-247998657767}" sibTransId="{0A168633-89D4-48C0-8FB8-61FF70EB8267}"/>
    <dgm:cxn modelId="{A48AAB21-41AE-407B-AE63-7ED56BF55029}" type="presOf" srcId="{6C6411A2-E226-4176-ABC3-5EDA1E939BF2}" destId="{C1C9A420-CCF6-47AF-A933-D1806D44558D}" srcOrd="0" destOrd="0" presId="urn:microsoft.com/office/officeart/2005/8/layout/gear1"/>
    <dgm:cxn modelId="{1A71ACF0-F06A-4B4E-A3E6-6FE1517378B4}" type="presOf" srcId="{571D252C-604B-4C74-BFEB-C38BF3E04725}" destId="{4927AEAE-11C5-43BB-88B6-E91ABA02AF1B}" srcOrd="2" destOrd="0" presId="urn:microsoft.com/office/officeart/2005/8/layout/gear1"/>
    <dgm:cxn modelId="{4ABE76A7-4F73-43CC-A3B7-E17A4404E02D}" type="presOf" srcId="{F028B9E2-5A2A-4E16-9F72-BCC3FE30F644}" destId="{A42DCC83-6C23-4E78-AF9F-3AEA2DC36D9E}" srcOrd="0" destOrd="0" presId="urn:microsoft.com/office/officeart/2005/8/layout/gear1"/>
    <dgm:cxn modelId="{DD04142A-2E08-43AF-9FDF-DC8A3BA27A92}" type="presOf" srcId="{E2E55E54-2128-4108-AC75-F31D699C0890}" destId="{68C79126-C1D7-47F8-9AAF-465D7ED9B09A}" srcOrd="2" destOrd="0" presId="urn:microsoft.com/office/officeart/2005/8/layout/gear1"/>
    <dgm:cxn modelId="{D57C9F7D-CE53-450D-AA36-442AE56F04A8}" type="presOf" srcId="{F028B9E2-5A2A-4E16-9F72-BCC3FE30F644}" destId="{2CBA5CF4-2572-4CA6-8283-67FBBFBAEB62}" srcOrd="1" destOrd="0" presId="urn:microsoft.com/office/officeart/2005/8/layout/gear1"/>
    <dgm:cxn modelId="{5549EA11-4449-4924-B441-5B6A0E46EE39}" type="presOf" srcId="{005A7A0B-4B8A-499F-B417-7BE603056745}" destId="{DBECC899-E8D1-4308-AD37-D935734FE8E1}" srcOrd="0" destOrd="0" presId="urn:microsoft.com/office/officeart/2005/8/layout/gear1"/>
    <dgm:cxn modelId="{F6DFA80F-B11B-43F4-9CC3-02E47AD7BD1F}" type="presOf" srcId="{E2E55E54-2128-4108-AC75-F31D699C0890}" destId="{2392E042-3E3E-4AA2-AF5C-51D92C163073}" srcOrd="1" destOrd="0" presId="urn:microsoft.com/office/officeart/2005/8/layout/gear1"/>
    <dgm:cxn modelId="{0658D998-B9CA-49CD-B605-A2545D4EBDE0}" type="presOf" srcId="{F028B9E2-5A2A-4E16-9F72-BCC3FE30F644}" destId="{101EAF71-2547-4256-BBE9-67C8E32FA1D2}" srcOrd="2" destOrd="0" presId="urn:microsoft.com/office/officeart/2005/8/layout/gear1"/>
    <dgm:cxn modelId="{48DF9839-E01C-4F42-947D-02F0811B875F}" srcId="{E70264A7-A4DD-4CD0-92D0-D75990A6A37E}" destId="{571D252C-604B-4C74-BFEB-C38BF3E04725}" srcOrd="0" destOrd="0" parTransId="{7ADC9F83-F2AF-4EF7-9D0C-BE3270BC48D9}" sibTransId="{005A7A0B-4B8A-499F-B417-7BE603056745}"/>
    <dgm:cxn modelId="{9B330B8E-284B-4D2C-A3F0-7E1D92D11E2F}" type="presOf" srcId="{571D252C-604B-4C74-BFEB-C38BF3E04725}" destId="{A3132C9E-7E86-49E5-AB09-5D1D7B9F7AD5}" srcOrd="1" destOrd="0" presId="urn:microsoft.com/office/officeart/2005/8/layout/gear1"/>
    <dgm:cxn modelId="{1B2EB526-2B42-40E0-95D4-CA418A4DF0AC}" type="presOf" srcId="{E2E55E54-2128-4108-AC75-F31D699C0890}" destId="{37245294-0456-4C1A-894C-5F397AE4C327}" srcOrd="0" destOrd="0" presId="urn:microsoft.com/office/officeart/2005/8/layout/gear1"/>
    <dgm:cxn modelId="{5AC7DD61-DC1D-47AD-9758-92C3D827D94C}" type="presOf" srcId="{E2E55E54-2128-4108-AC75-F31D699C0890}" destId="{434E5CD7-6984-4529-A87E-16C01829EAF1}" srcOrd="3" destOrd="0" presId="urn:microsoft.com/office/officeart/2005/8/layout/gear1"/>
    <dgm:cxn modelId="{844E5503-6B75-4EC5-9933-9357456A8251}" type="presOf" srcId="{0A168633-89D4-48C0-8FB8-61FF70EB8267}" destId="{E2914AB4-B65A-4EEA-8337-88A95C5334A1}" srcOrd="0" destOrd="0" presId="urn:microsoft.com/office/officeart/2005/8/layout/gear1"/>
    <dgm:cxn modelId="{07CC030D-02D6-4E4F-A3B6-F7075AD02BCA}" type="presOf" srcId="{571D252C-604B-4C74-BFEB-C38BF3E04725}" destId="{ACA84507-A79C-43C0-8A63-EE848B335FB2}" srcOrd="0" destOrd="0" presId="urn:microsoft.com/office/officeart/2005/8/layout/gear1"/>
    <dgm:cxn modelId="{C275D452-D967-47C6-8A4E-DAC8369672C7}" type="presOf" srcId="{E70264A7-A4DD-4CD0-92D0-D75990A6A37E}" destId="{7359E19E-3204-4BA1-8646-9D4576637FFB}" srcOrd="0" destOrd="0" presId="urn:microsoft.com/office/officeart/2005/8/layout/gear1"/>
    <dgm:cxn modelId="{479AE10D-2800-4CFE-A173-6F37E4B8BD1A}" type="presParOf" srcId="{7359E19E-3204-4BA1-8646-9D4576637FFB}" destId="{ACA84507-A79C-43C0-8A63-EE848B335FB2}" srcOrd="0" destOrd="0" presId="urn:microsoft.com/office/officeart/2005/8/layout/gear1"/>
    <dgm:cxn modelId="{E7142014-EC9A-4E5B-BDE0-6F4E6D55B1AF}" type="presParOf" srcId="{7359E19E-3204-4BA1-8646-9D4576637FFB}" destId="{A3132C9E-7E86-49E5-AB09-5D1D7B9F7AD5}" srcOrd="1" destOrd="0" presId="urn:microsoft.com/office/officeart/2005/8/layout/gear1"/>
    <dgm:cxn modelId="{26336AC7-A0CA-45C5-A418-E0681B26F59F}" type="presParOf" srcId="{7359E19E-3204-4BA1-8646-9D4576637FFB}" destId="{4927AEAE-11C5-43BB-88B6-E91ABA02AF1B}" srcOrd="2" destOrd="0" presId="urn:microsoft.com/office/officeart/2005/8/layout/gear1"/>
    <dgm:cxn modelId="{C0794CA9-A165-4824-AB93-88D408AC4562}" type="presParOf" srcId="{7359E19E-3204-4BA1-8646-9D4576637FFB}" destId="{A42DCC83-6C23-4E78-AF9F-3AEA2DC36D9E}" srcOrd="3" destOrd="0" presId="urn:microsoft.com/office/officeart/2005/8/layout/gear1"/>
    <dgm:cxn modelId="{4D04D0E1-44CD-4026-93FA-0F8DE8A32F81}" type="presParOf" srcId="{7359E19E-3204-4BA1-8646-9D4576637FFB}" destId="{2CBA5CF4-2572-4CA6-8283-67FBBFBAEB62}" srcOrd="4" destOrd="0" presId="urn:microsoft.com/office/officeart/2005/8/layout/gear1"/>
    <dgm:cxn modelId="{CD23F591-D529-41AE-9548-3382734AC417}" type="presParOf" srcId="{7359E19E-3204-4BA1-8646-9D4576637FFB}" destId="{101EAF71-2547-4256-BBE9-67C8E32FA1D2}" srcOrd="5" destOrd="0" presId="urn:microsoft.com/office/officeart/2005/8/layout/gear1"/>
    <dgm:cxn modelId="{48E5A7BC-364E-45F7-9C6F-EB86408F5040}" type="presParOf" srcId="{7359E19E-3204-4BA1-8646-9D4576637FFB}" destId="{37245294-0456-4C1A-894C-5F397AE4C327}" srcOrd="6" destOrd="0" presId="urn:microsoft.com/office/officeart/2005/8/layout/gear1"/>
    <dgm:cxn modelId="{EE0DF6EB-1A73-49FA-A0B2-3A490E7652E7}" type="presParOf" srcId="{7359E19E-3204-4BA1-8646-9D4576637FFB}" destId="{2392E042-3E3E-4AA2-AF5C-51D92C163073}" srcOrd="7" destOrd="0" presId="urn:microsoft.com/office/officeart/2005/8/layout/gear1"/>
    <dgm:cxn modelId="{234670DB-83D9-46F4-AB36-C6A319DEF462}" type="presParOf" srcId="{7359E19E-3204-4BA1-8646-9D4576637FFB}" destId="{68C79126-C1D7-47F8-9AAF-465D7ED9B09A}" srcOrd="8" destOrd="0" presId="urn:microsoft.com/office/officeart/2005/8/layout/gear1"/>
    <dgm:cxn modelId="{CED51E3F-1CBB-40B3-8B8F-E6BE881493AC}" type="presParOf" srcId="{7359E19E-3204-4BA1-8646-9D4576637FFB}" destId="{434E5CD7-6984-4529-A87E-16C01829EAF1}" srcOrd="9" destOrd="0" presId="urn:microsoft.com/office/officeart/2005/8/layout/gear1"/>
    <dgm:cxn modelId="{A8921BC6-8994-47CD-824D-55734D2432EA}" type="presParOf" srcId="{7359E19E-3204-4BA1-8646-9D4576637FFB}" destId="{DBECC899-E8D1-4308-AD37-D935734FE8E1}" srcOrd="10" destOrd="0" presId="urn:microsoft.com/office/officeart/2005/8/layout/gear1"/>
    <dgm:cxn modelId="{51A64CE6-9E1B-4319-91C9-C0AFE2D55B9D}" type="presParOf" srcId="{7359E19E-3204-4BA1-8646-9D4576637FFB}" destId="{C1C9A420-CCF6-47AF-A933-D1806D44558D}" srcOrd="11" destOrd="0" presId="urn:microsoft.com/office/officeart/2005/8/layout/gear1"/>
    <dgm:cxn modelId="{CB6EA725-78BD-4D86-B291-B2C4B0305C5F}" type="presParOf" srcId="{7359E19E-3204-4BA1-8646-9D4576637FFB}" destId="{E2914AB4-B65A-4EEA-8337-88A95C5334A1}" srcOrd="12"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1CF8A4-EB94-40C1-9C55-B84C7159E1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C63594E-565F-4C7B-B5C8-82DCDCC1AD55}">
      <dgm:prSet phldrT="[Text]" custT="1"/>
      <dgm:spPr/>
      <dgm:t>
        <a:bodyPr/>
        <a:lstStyle/>
        <a:p>
          <a:r>
            <a:rPr lang="en-US" sz="1800" u="none" dirty="0">
              <a:effectLst/>
              <a:latin typeface="Calibri" panose="020F0502020204030204" pitchFamily="34" charset="0"/>
              <a:ea typeface="Calibri" panose="020F0502020204030204" pitchFamily="34" charset="0"/>
              <a:cs typeface="Times New Roman" panose="02020603050405020304" pitchFamily="18" charset="0"/>
            </a:rPr>
            <a:t>VITIS HLS</a:t>
          </a:r>
          <a:endParaRPr lang="en-US" sz="1800" u="none" dirty="0"/>
        </a:p>
      </dgm:t>
    </dgm:pt>
    <dgm:pt modelId="{18D8556A-6DB1-48D9-B71B-E409C2077E6E}" type="parTrans" cxnId="{895522F0-EE43-4C55-9300-146EB8EB2F1A}">
      <dgm:prSet/>
      <dgm:spPr/>
      <dgm:t>
        <a:bodyPr/>
        <a:lstStyle/>
        <a:p>
          <a:endParaRPr lang="en-US"/>
        </a:p>
      </dgm:t>
    </dgm:pt>
    <dgm:pt modelId="{B3F1BE25-D97F-4AC1-9035-04A2311EDEF9}" type="sibTrans" cxnId="{895522F0-EE43-4C55-9300-146EB8EB2F1A}">
      <dgm:prSet/>
      <dgm:spPr/>
      <dgm:t>
        <a:bodyPr/>
        <a:lstStyle/>
        <a:p>
          <a:endParaRPr lang="en-US"/>
        </a:p>
      </dgm:t>
    </dgm:pt>
    <dgm:pt modelId="{137F5A00-F874-4593-8855-A7E6B415D958}">
      <dgm:prSet phldrT="[Text]" custT="1"/>
      <dgm:spPr/>
      <dgm:t>
        <a:bodyPr/>
        <a:lstStyle/>
        <a:p>
          <a:r>
            <a:rPr lang="en-US" sz="1800" b="0" u="none" dirty="0">
              <a:effectLst/>
              <a:latin typeface="Calibri" panose="020F0502020204030204" pitchFamily="34" charset="0"/>
              <a:ea typeface="Calibri" panose="020F0502020204030204" pitchFamily="34" charset="0"/>
              <a:cs typeface="Times New Roman" panose="02020603050405020304" pitchFamily="18" charset="0"/>
            </a:rPr>
            <a:t>Blocks - Rx Pass Through, Tx Inter Leaver </a:t>
          </a:r>
          <a:endParaRPr lang="en-US" sz="1800" b="0" u="none" dirty="0"/>
        </a:p>
      </dgm:t>
    </dgm:pt>
    <dgm:pt modelId="{AA5C449B-7E43-4DAE-82AF-34D5F437CFA9}" type="parTrans" cxnId="{6DE5CD30-2310-452A-A692-C77A4B128D25}">
      <dgm:prSet/>
      <dgm:spPr/>
      <dgm:t>
        <a:bodyPr/>
        <a:lstStyle/>
        <a:p>
          <a:endParaRPr lang="en-US"/>
        </a:p>
      </dgm:t>
    </dgm:pt>
    <dgm:pt modelId="{19F8F17C-603E-4704-BE2D-CD23A76B0A10}" type="sibTrans" cxnId="{6DE5CD30-2310-452A-A692-C77A4B128D25}">
      <dgm:prSet/>
      <dgm:spPr/>
      <dgm:t>
        <a:bodyPr/>
        <a:lstStyle/>
        <a:p>
          <a:endParaRPr lang="en-US"/>
        </a:p>
      </dgm:t>
    </dgm:pt>
    <dgm:pt modelId="{269FFFF4-A005-4600-8765-1A86B9685232}">
      <dgm:prSet phldrT="[Text]" custT="1"/>
      <dgm:spPr/>
      <dgm:t>
        <a:bodyPr/>
        <a:lstStyle/>
        <a:p>
          <a:r>
            <a:rPr lang="en-US" sz="1800" dirty="0"/>
            <a:t>Matlab Simulink</a:t>
          </a:r>
        </a:p>
      </dgm:t>
    </dgm:pt>
    <dgm:pt modelId="{5B15BBD0-7F27-48F4-A0EB-D68C4BDAA364}" type="parTrans" cxnId="{FCF69715-2A76-486A-8592-291AD54974B6}">
      <dgm:prSet/>
      <dgm:spPr/>
      <dgm:t>
        <a:bodyPr/>
        <a:lstStyle/>
        <a:p>
          <a:endParaRPr lang="en-US"/>
        </a:p>
      </dgm:t>
    </dgm:pt>
    <dgm:pt modelId="{864F3F9E-68B7-40B7-AD06-94372CABF07A}" type="sibTrans" cxnId="{FCF69715-2A76-486A-8592-291AD54974B6}">
      <dgm:prSet/>
      <dgm:spPr/>
      <dgm:t>
        <a:bodyPr/>
        <a:lstStyle/>
        <a:p>
          <a:endParaRPr lang="en-US"/>
        </a:p>
      </dgm:t>
    </dgm:pt>
    <dgm:pt modelId="{1AC2D014-16B0-4AFE-A6C0-08DF21D968CF}">
      <dgm:prSet phldrT="[Text]" custT="1"/>
      <dgm:spPr/>
      <dgm:t>
        <a:bodyPr/>
        <a:lstStyle/>
        <a:p>
          <a:r>
            <a:rPr lang="en-US" sz="1800" b="0" u="none" dirty="0">
              <a:effectLst/>
              <a:latin typeface="Calibri" panose="020F0502020204030204" pitchFamily="34" charset="0"/>
              <a:ea typeface="Calibri" panose="020F0502020204030204" pitchFamily="34" charset="0"/>
              <a:cs typeface="Times New Roman" panose="02020603050405020304" pitchFamily="18" charset="0"/>
            </a:rPr>
            <a:t>Blocks - </a:t>
          </a:r>
          <a:r>
            <a:rPr lang="en-US" sz="1800" u="none" dirty="0">
              <a:effectLst/>
              <a:latin typeface="Calibri" panose="020F0502020204030204" pitchFamily="34" charset="0"/>
              <a:ea typeface="Calibri" panose="020F0502020204030204" pitchFamily="34" charset="0"/>
              <a:cs typeface="Times New Roman" panose="02020603050405020304" pitchFamily="18" charset="0"/>
            </a:rPr>
            <a:t>TX Signal Generator</a:t>
          </a:r>
          <a:endParaRPr lang="en-US" sz="1800" u="none" dirty="0"/>
        </a:p>
      </dgm:t>
    </dgm:pt>
    <dgm:pt modelId="{2F0D6B93-8D3F-4655-AB13-59ED402F5494}" type="parTrans" cxnId="{7B756518-871E-46FA-A758-B4D72B30D3EE}">
      <dgm:prSet/>
      <dgm:spPr/>
      <dgm:t>
        <a:bodyPr/>
        <a:lstStyle/>
        <a:p>
          <a:endParaRPr lang="en-US"/>
        </a:p>
      </dgm:t>
    </dgm:pt>
    <dgm:pt modelId="{7A3624D3-E4A6-46F3-9312-52CC9467FDFD}" type="sibTrans" cxnId="{7B756518-871E-46FA-A758-B4D72B30D3EE}">
      <dgm:prSet/>
      <dgm:spPr/>
      <dgm:t>
        <a:bodyPr/>
        <a:lstStyle/>
        <a:p>
          <a:endParaRPr lang="en-US"/>
        </a:p>
      </dgm:t>
    </dgm:pt>
    <dgm:pt modelId="{7089D344-1063-4DEB-ADA4-664C87EBC7FF}" type="pres">
      <dgm:prSet presAssocID="{071CF8A4-EB94-40C1-9C55-B84C7159E1DA}" presName="linear" presStyleCnt="0">
        <dgm:presLayoutVars>
          <dgm:animLvl val="lvl"/>
          <dgm:resizeHandles val="exact"/>
        </dgm:presLayoutVars>
      </dgm:prSet>
      <dgm:spPr/>
      <dgm:t>
        <a:bodyPr/>
        <a:lstStyle/>
        <a:p>
          <a:endParaRPr lang="en-US"/>
        </a:p>
      </dgm:t>
    </dgm:pt>
    <dgm:pt modelId="{3CA7C554-7D96-4F02-B214-74F826A26947}" type="pres">
      <dgm:prSet presAssocID="{3C63594E-565F-4C7B-B5C8-82DCDCC1AD55}" presName="parentText" presStyleLbl="node1" presStyleIdx="0" presStyleCnt="2" custLinFactNeighborX="-3592" custLinFactNeighborY="-12726">
        <dgm:presLayoutVars>
          <dgm:chMax val="0"/>
          <dgm:bulletEnabled val="1"/>
        </dgm:presLayoutVars>
      </dgm:prSet>
      <dgm:spPr/>
      <dgm:t>
        <a:bodyPr/>
        <a:lstStyle/>
        <a:p>
          <a:endParaRPr lang="en-US"/>
        </a:p>
      </dgm:t>
    </dgm:pt>
    <dgm:pt modelId="{6418A750-C96C-42BF-835C-704703DC1F72}" type="pres">
      <dgm:prSet presAssocID="{3C63594E-565F-4C7B-B5C8-82DCDCC1AD55}" presName="childText" presStyleLbl="revTx" presStyleIdx="0" presStyleCnt="2">
        <dgm:presLayoutVars>
          <dgm:bulletEnabled val="1"/>
        </dgm:presLayoutVars>
      </dgm:prSet>
      <dgm:spPr/>
      <dgm:t>
        <a:bodyPr/>
        <a:lstStyle/>
        <a:p>
          <a:endParaRPr lang="en-US"/>
        </a:p>
      </dgm:t>
    </dgm:pt>
    <dgm:pt modelId="{4D88707B-A33D-4038-A438-BCE60EBD9CAF}" type="pres">
      <dgm:prSet presAssocID="{269FFFF4-A005-4600-8765-1A86B9685232}" presName="parentText" presStyleLbl="node1" presStyleIdx="1" presStyleCnt="2">
        <dgm:presLayoutVars>
          <dgm:chMax val="0"/>
          <dgm:bulletEnabled val="1"/>
        </dgm:presLayoutVars>
      </dgm:prSet>
      <dgm:spPr/>
      <dgm:t>
        <a:bodyPr/>
        <a:lstStyle/>
        <a:p>
          <a:endParaRPr lang="en-US"/>
        </a:p>
      </dgm:t>
    </dgm:pt>
    <dgm:pt modelId="{A9973DFD-03B4-4E4D-8E1E-AD9D4876DA82}" type="pres">
      <dgm:prSet presAssocID="{269FFFF4-A005-4600-8765-1A86B9685232}" presName="childText" presStyleLbl="revTx" presStyleIdx="1" presStyleCnt="2">
        <dgm:presLayoutVars>
          <dgm:bulletEnabled val="1"/>
        </dgm:presLayoutVars>
      </dgm:prSet>
      <dgm:spPr/>
      <dgm:t>
        <a:bodyPr/>
        <a:lstStyle/>
        <a:p>
          <a:endParaRPr lang="en-US"/>
        </a:p>
      </dgm:t>
    </dgm:pt>
  </dgm:ptLst>
  <dgm:cxnLst>
    <dgm:cxn modelId="{D9E5401E-518A-4013-9E7F-4DA1E34E54D8}" type="presOf" srcId="{137F5A00-F874-4593-8855-A7E6B415D958}" destId="{6418A750-C96C-42BF-835C-704703DC1F72}" srcOrd="0" destOrd="0" presId="urn:microsoft.com/office/officeart/2005/8/layout/vList2"/>
    <dgm:cxn modelId="{7B756518-871E-46FA-A758-B4D72B30D3EE}" srcId="{269FFFF4-A005-4600-8765-1A86B9685232}" destId="{1AC2D014-16B0-4AFE-A6C0-08DF21D968CF}" srcOrd="0" destOrd="0" parTransId="{2F0D6B93-8D3F-4655-AB13-59ED402F5494}" sibTransId="{7A3624D3-E4A6-46F3-9312-52CC9467FDFD}"/>
    <dgm:cxn modelId="{895522F0-EE43-4C55-9300-146EB8EB2F1A}" srcId="{071CF8A4-EB94-40C1-9C55-B84C7159E1DA}" destId="{3C63594E-565F-4C7B-B5C8-82DCDCC1AD55}" srcOrd="0" destOrd="0" parTransId="{18D8556A-6DB1-48D9-B71B-E409C2077E6E}" sibTransId="{B3F1BE25-D97F-4AC1-9035-04A2311EDEF9}"/>
    <dgm:cxn modelId="{AA19E82A-7ECC-4548-B52A-87130173D627}" type="presOf" srcId="{3C63594E-565F-4C7B-B5C8-82DCDCC1AD55}" destId="{3CA7C554-7D96-4F02-B214-74F826A26947}" srcOrd="0" destOrd="0" presId="urn:microsoft.com/office/officeart/2005/8/layout/vList2"/>
    <dgm:cxn modelId="{FCF69715-2A76-486A-8592-291AD54974B6}" srcId="{071CF8A4-EB94-40C1-9C55-B84C7159E1DA}" destId="{269FFFF4-A005-4600-8765-1A86B9685232}" srcOrd="1" destOrd="0" parTransId="{5B15BBD0-7F27-48F4-A0EB-D68C4BDAA364}" sibTransId="{864F3F9E-68B7-40B7-AD06-94372CABF07A}"/>
    <dgm:cxn modelId="{D654C033-9F2E-4B48-BF1E-0C581FB80A19}" type="presOf" srcId="{269FFFF4-A005-4600-8765-1A86B9685232}" destId="{4D88707B-A33D-4038-A438-BCE60EBD9CAF}" srcOrd="0" destOrd="0" presId="urn:microsoft.com/office/officeart/2005/8/layout/vList2"/>
    <dgm:cxn modelId="{CB7A9B7D-2BAD-42B3-BA82-9CE43D798D28}" type="presOf" srcId="{071CF8A4-EB94-40C1-9C55-B84C7159E1DA}" destId="{7089D344-1063-4DEB-ADA4-664C87EBC7FF}" srcOrd="0" destOrd="0" presId="urn:microsoft.com/office/officeart/2005/8/layout/vList2"/>
    <dgm:cxn modelId="{6DE5CD30-2310-452A-A692-C77A4B128D25}" srcId="{3C63594E-565F-4C7B-B5C8-82DCDCC1AD55}" destId="{137F5A00-F874-4593-8855-A7E6B415D958}" srcOrd="0" destOrd="0" parTransId="{AA5C449B-7E43-4DAE-82AF-34D5F437CFA9}" sibTransId="{19F8F17C-603E-4704-BE2D-CD23A76B0A10}"/>
    <dgm:cxn modelId="{396F1B68-BB75-42A6-B124-4D6CE8504442}" type="presOf" srcId="{1AC2D014-16B0-4AFE-A6C0-08DF21D968CF}" destId="{A9973DFD-03B4-4E4D-8E1E-AD9D4876DA82}" srcOrd="0" destOrd="0" presId="urn:microsoft.com/office/officeart/2005/8/layout/vList2"/>
    <dgm:cxn modelId="{8406DF33-876B-4DA9-9446-B6D3B34F9585}" type="presParOf" srcId="{7089D344-1063-4DEB-ADA4-664C87EBC7FF}" destId="{3CA7C554-7D96-4F02-B214-74F826A26947}" srcOrd="0" destOrd="0" presId="urn:microsoft.com/office/officeart/2005/8/layout/vList2"/>
    <dgm:cxn modelId="{C631CCA0-D047-4ADC-9BBA-78AA84CED80A}" type="presParOf" srcId="{7089D344-1063-4DEB-ADA4-664C87EBC7FF}" destId="{6418A750-C96C-42BF-835C-704703DC1F72}" srcOrd="1" destOrd="0" presId="urn:microsoft.com/office/officeart/2005/8/layout/vList2"/>
    <dgm:cxn modelId="{099FD5EF-14DF-4C0C-BAE8-D07B54674F1E}" type="presParOf" srcId="{7089D344-1063-4DEB-ADA4-664C87EBC7FF}" destId="{4D88707B-A33D-4038-A438-BCE60EBD9CAF}" srcOrd="2" destOrd="0" presId="urn:microsoft.com/office/officeart/2005/8/layout/vList2"/>
    <dgm:cxn modelId="{162283EC-AE1C-4071-B8D3-5DABD78814C8}" type="presParOf" srcId="{7089D344-1063-4DEB-ADA4-664C87EBC7FF}" destId="{A9973DFD-03B4-4E4D-8E1E-AD9D4876DA82}" srcOrd="3"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0E01E9-FCDC-405D-A161-B03894A061AA}" type="doc">
      <dgm:prSet loTypeId="urn:microsoft.com/office/officeart/2005/8/layout/vList6" loCatId="process" qsTypeId="urn:microsoft.com/office/officeart/2005/8/quickstyle/simple5" qsCatId="simple" csTypeId="urn:microsoft.com/office/officeart/2005/8/colors/accent2_2" csCatId="accent2" phldr="1"/>
      <dgm:spPr/>
      <dgm:t>
        <a:bodyPr/>
        <a:lstStyle/>
        <a:p>
          <a:endParaRPr lang="en-US"/>
        </a:p>
      </dgm:t>
    </dgm:pt>
    <dgm:pt modelId="{10E29B4B-8BFA-4056-B1B5-1DBB75F02FCD}">
      <dgm:prSet phldrT="[Text]" custT="1"/>
      <dgm:spPr>
        <a:solidFill>
          <a:schemeClr val="accent1"/>
        </a:solidFill>
      </dgm:spPr>
      <dgm:t>
        <a:bodyPr/>
        <a:lstStyle/>
        <a:p>
          <a:r>
            <a:rPr lang="en-US" sz="2400" b="0" dirty="0">
              <a:effectLst/>
              <a:latin typeface="Calibri" panose="020F0502020204030204" pitchFamily="34" charset="0"/>
              <a:ea typeface="Calibri" panose="020F0502020204030204" pitchFamily="34" charset="0"/>
              <a:cs typeface="Times New Roman" panose="02020603050405020304" pitchFamily="18" charset="0"/>
            </a:rPr>
            <a:t>Front End Module </a:t>
          </a:r>
          <a:endParaRPr lang="en-US" sz="2400" b="0" dirty="0"/>
        </a:p>
      </dgm:t>
    </dgm:pt>
    <dgm:pt modelId="{1A9FAD9F-7EAD-4E6B-85BB-B4C3A7CB5D1B}" type="parTrans" cxnId="{B2EAFF5E-D09B-42AE-8B13-5E19A89C2EB1}">
      <dgm:prSet/>
      <dgm:spPr/>
      <dgm:t>
        <a:bodyPr/>
        <a:lstStyle/>
        <a:p>
          <a:endParaRPr lang="en-US"/>
        </a:p>
      </dgm:t>
    </dgm:pt>
    <dgm:pt modelId="{2982A631-C650-4036-BAB7-EB6011403D6A}" type="sibTrans" cxnId="{B2EAFF5E-D09B-42AE-8B13-5E19A89C2EB1}">
      <dgm:prSet/>
      <dgm:spPr/>
      <dgm:t>
        <a:bodyPr/>
        <a:lstStyle/>
        <a:p>
          <a:endParaRPr lang="en-US"/>
        </a:p>
      </dgm:t>
    </dgm:pt>
    <dgm:pt modelId="{1E41E7C5-AEBC-4789-9F35-29B3FCD4BC1F}">
      <dgm:prSet phldrT="[Text]" custT="1"/>
      <dgm:spPr>
        <a:solidFill>
          <a:schemeClr val="accent1"/>
        </a:solidFill>
      </dgm:spPr>
      <dgm: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Simulink Design</a:t>
          </a:r>
          <a:endParaRPr lang="en-US" sz="2400" dirty="0"/>
        </a:p>
      </dgm:t>
    </dgm:pt>
    <dgm:pt modelId="{D5AED34F-8967-43AA-92DB-605011D49722}" type="parTrans" cxnId="{82816E3B-E2C1-42A2-82EB-DDC7330C29E1}">
      <dgm:prSet/>
      <dgm:spPr/>
      <dgm:t>
        <a:bodyPr/>
        <a:lstStyle/>
        <a:p>
          <a:endParaRPr lang="en-US"/>
        </a:p>
      </dgm:t>
    </dgm:pt>
    <dgm:pt modelId="{5A5445EE-F0F0-4797-9151-6B939ACEF14B}" type="sibTrans" cxnId="{82816E3B-E2C1-42A2-82EB-DDC7330C29E1}">
      <dgm:prSet/>
      <dgm:spPr/>
      <dgm:t>
        <a:bodyPr/>
        <a:lstStyle/>
        <a:p>
          <a:endParaRPr lang="en-US"/>
        </a:p>
      </dgm:t>
    </dgm:pt>
    <dgm:pt modelId="{EB42F4EB-6E4F-4F1E-81AC-2244216A4F8A}">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Developed using Simulink Cascade Filters</a:t>
          </a:r>
          <a:endParaRPr lang="en-US" sz="1400" dirty="0"/>
        </a:p>
      </dgm:t>
    </dgm:pt>
    <dgm:pt modelId="{372BD233-D2A8-4B34-8D1F-319A06D51E7C}" type="parTrans" cxnId="{6B7311ED-83CB-4F3F-AAFC-34F82542B26F}">
      <dgm:prSet/>
      <dgm:spPr/>
      <dgm:t>
        <a:bodyPr/>
        <a:lstStyle/>
        <a:p>
          <a:endParaRPr lang="en-US"/>
        </a:p>
      </dgm:t>
    </dgm:pt>
    <dgm:pt modelId="{D92DEEB7-3B5D-4139-B41D-BAE28CD9554E}" type="sibTrans" cxnId="{6B7311ED-83CB-4F3F-AAFC-34F82542B26F}">
      <dgm:prSet/>
      <dgm:spPr/>
      <dgm:t>
        <a:bodyPr/>
        <a:lstStyle/>
        <a:p>
          <a:endParaRPr lang="en-US"/>
        </a:p>
      </dgm:t>
    </dgm:pt>
    <dgm:pt modelId="{B0607308-9FD7-4717-9939-99085FEA60CE}">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Packed ADC samples.</a:t>
          </a:r>
          <a:endParaRPr lang="en-US" sz="1400" u="none" dirty="0"/>
        </a:p>
      </dgm:t>
    </dgm:pt>
    <dgm:pt modelId="{933BD1BB-7E6F-47EB-9063-CE731F950C13}" type="parTrans" cxnId="{49321569-DE03-4300-B8EF-66FB10900CD8}">
      <dgm:prSet/>
      <dgm:spPr/>
      <dgm:t>
        <a:bodyPr/>
        <a:lstStyle/>
        <a:p>
          <a:endParaRPr lang="en-US"/>
        </a:p>
      </dgm:t>
    </dgm:pt>
    <dgm:pt modelId="{0C39702D-7D6F-47A3-9C3C-E14EA8CA979E}" type="sibTrans" cxnId="{49321569-DE03-4300-B8EF-66FB10900CD8}">
      <dgm:prSet/>
      <dgm:spPr/>
      <dgm:t>
        <a:bodyPr/>
        <a:lstStyle/>
        <a:p>
          <a:endParaRPr lang="en-US"/>
        </a:p>
      </dgm:t>
    </dgm:pt>
    <dgm:pt modelId="{718B3314-101A-49D4-8A16-A7C47716CC1C}">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8 I/Q samples</a:t>
          </a:r>
          <a:endParaRPr lang="en-US" sz="1400" u="none" dirty="0"/>
        </a:p>
      </dgm:t>
    </dgm:pt>
    <dgm:pt modelId="{45C81D00-A674-4194-8AB4-289C184BF399}" type="parTrans" cxnId="{27D22A00-638E-4571-953C-9EEF9B881126}">
      <dgm:prSet/>
      <dgm:spPr/>
      <dgm:t>
        <a:bodyPr/>
        <a:lstStyle/>
        <a:p>
          <a:endParaRPr lang="en-US"/>
        </a:p>
      </dgm:t>
    </dgm:pt>
    <dgm:pt modelId="{35A44D3E-BD63-4EEF-B4B5-69E990A5AFE0}" type="sibTrans" cxnId="{27D22A00-638E-4571-953C-9EEF9B881126}">
      <dgm:prSet/>
      <dgm:spPr/>
      <dgm:t>
        <a:bodyPr/>
        <a:lstStyle/>
        <a:p>
          <a:endParaRPr lang="en-US"/>
        </a:p>
      </dgm:t>
    </dgm:pt>
    <dgm:pt modelId="{70FBF2AC-1DD2-4438-83E2-EB066D79E4AE}">
      <dgm:prSet phldrT="[Text]"/>
      <dgm:spPr>
        <a:solidFill>
          <a:schemeClr val="tx2">
            <a:lumMod val="20000"/>
            <a:lumOff val="80000"/>
            <a:alpha val="90000"/>
          </a:schemeClr>
        </a:solidFill>
      </dgm:spPr>
      <dgm:t>
        <a:bodyPr/>
        <a:lstStyle/>
        <a:p>
          <a:endParaRPr lang="en-US" sz="1600" dirty="0"/>
        </a:p>
      </dgm:t>
    </dgm:pt>
    <dgm:pt modelId="{6EC3B476-78FA-4D4E-B5AE-53A9409A76CD}" type="parTrans" cxnId="{A974BE9E-67B9-41C6-8E60-C57E31840906}">
      <dgm:prSet/>
      <dgm:spPr/>
      <dgm:t>
        <a:bodyPr/>
        <a:lstStyle/>
        <a:p>
          <a:endParaRPr lang="en-US"/>
        </a:p>
      </dgm:t>
    </dgm:pt>
    <dgm:pt modelId="{B8269A0A-BA42-4ECA-99E3-C1E6039DD607}" type="sibTrans" cxnId="{A974BE9E-67B9-41C6-8E60-C57E31840906}">
      <dgm:prSet/>
      <dgm:spPr/>
      <dgm:t>
        <a:bodyPr/>
        <a:lstStyle/>
        <a:p>
          <a:endParaRPr lang="en-US"/>
        </a:p>
      </dgm:t>
    </dgm:pt>
    <dgm:pt modelId="{A4C43B61-A951-484D-B465-C6CB86CCC8E5}">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Designed with MATLAB filter designer </a:t>
          </a:r>
          <a:endParaRPr lang="en-US" sz="1400" dirty="0"/>
        </a:p>
      </dgm:t>
    </dgm:pt>
    <dgm:pt modelId="{91D86E25-F9DD-44E8-AEFD-D28311CC3AE9}" type="parTrans" cxnId="{870BFC15-B799-4EB3-952B-D5AE352BB6B0}">
      <dgm:prSet/>
      <dgm:spPr/>
      <dgm:t>
        <a:bodyPr/>
        <a:lstStyle/>
        <a:p>
          <a:endParaRPr lang="en-US"/>
        </a:p>
      </dgm:t>
    </dgm:pt>
    <dgm:pt modelId="{0B3ED978-F458-453E-9D02-3C597EF649F6}" type="sibTrans" cxnId="{870BFC15-B799-4EB3-952B-D5AE352BB6B0}">
      <dgm:prSet/>
      <dgm:spPr/>
      <dgm:t>
        <a:bodyPr/>
        <a:lstStyle/>
        <a:p>
          <a:endParaRPr lang="en-US"/>
        </a:p>
      </dgm:t>
    </dgm:pt>
    <dgm:pt modelId="{4BB4D8A7-009D-41DA-8632-D85B9510E43F}">
      <dgm:prSet phldrT="[Text]" custT="1"/>
      <dgm:spPr>
        <a:solidFill>
          <a:schemeClr val="tx2">
            <a:lumMod val="20000"/>
            <a:lumOff val="80000"/>
            <a:alpha val="90000"/>
          </a:schemeClr>
        </a:solidFill>
      </dgm:spPr>
      <dgm:t>
        <a:bodyPr/>
        <a:lstStyle/>
        <a:p>
          <a:endParaRPr lang="en-US" sz="1400" u="none" dirty="0"/>
        </a:p>
      </dgm:t>
    </dgm:pt>
    <dgm:pt modelId="{6B514510-1122-40ED-801E-6CE9D4972BCA}" type="parTrans" cxnId="{4A9623FF-2C03-4934-AB58-DA6A16A7A35A}">
      <dgm:prSet/>
      <dgm:spPr/>
      <dgm:t>
        <a:bodyPr/>
        <a:lstStyle/>
        <a:p>
          <a:endParaRPr lang="en-US"/>
        </a:p>
      </dgm:t>
    </dgm:pt>
    <dgm:pt modelId="{E6BB4C43-C469-4C06-86FB-E5D9E2FDF4B7}" type="sibTrans" cxnId="{4A9623FF-2C03-4934-AB58-DA6A16A7A35A}">
      <dgm:prSet/>
      <dgm:spPr/>
      <dgm:t>
        <a:bodyPr/>
        <a:lstStyle/>
        <a:p>
          <a:endParaRPr lang="en-US"/>
        </a:p>
      </dgm:t>
    </dgm:pt>
    <dgm:pt modelId="{09AD2F4F-ED59-464A-BB62-5C9D54A43A86}">
      <dgm:prSet phldrT="[Text]" custT="1"/>
      <dgm:spPr>
        <a:solidFill>
          <a:schemeClr val="tx2">
            <a:lumMod val="20000"/>
            <a:lumOff val="80000"/>
            <a:alpha val="90000"/>
          </a:schemeClr>
        </a:solidFill>
      </dgm:spPr>
      <dgm:t>
        <a:bodyPr/>
        <a:lstStyle/>
        <a:p>
          <a:endParaRPr lang="en-US" sz="1400" dirty="0"/>
        </a:p>
      </dgm:t>
    </dgm:pt>
    <dgm:pt modelId="{79DFC23A-967C-4205-8065-B946BA4D9519}" type="parTrans" cxnId="{B3A28E18-E200-42ED-B886-26A1F96F5B19}">
      <dgm:prSet/>
      <dgm:spPr/>
      <dgm:t>
        <a:bodyPr/>
        <a:lstStyle/>
        <a:p>
          <a:endParaRPr lang="en-US"/>
        </a:p>
      </dgm:t>
    </dgm:pt>
    <dgm:pt modelId="{3148E966-F521-4182-A986-76BCCECCFFB1}" type="sibTrans" cxnId="{B3A28E18-E200-42ED-B886-26A1F96F5B19}">
      <dgm:prSet/>
      <dgm:spPr/>
      <dgm:t>
        <a:bodyPr/>
        <a:lstStyle/>
        <a:p>
          <a:endParaRPr lang="en-US"/>
        </a:p>
      </dgm:t>
    </dgm:pt>
    <dgm:pt modelId="{51FF1763-AFAC-40EF-85CA-D14917810DC8}">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Fs = 491.52MHz.</a:t>
          </a:r>
          <a:endParaRPr lang="en-US" sz="1400" u="none" dirty="0"/>
        </a:p>
      </dgm:t>
    </dgm:pt>
    <dgm:pt modelId="{020BD75D-295D-4D84-9E92-497A7E5164D2}" type="parTrans" cxnId="{D7A142C6-5655-4528-BE05-194571447BC9}">
      <dgm:prSet/>
      <dgm:spPr/>
      <dgm:t>
        <a:bodyPr/>
        <a:lstStyle/>
        <a:p>
          <a:endParaRPr lang="en-US"/>
        </a:p>
      </dgm:t>
    </dgm:pt>
    <dgm:pt modelId="{8D03821B-B506-49E1-A36A-11AF833314DE}" type="sibTrans" cxnId="{D7A142C6-5655-4528-BE05-194571447BC9}">
      <dgm:prSet/>
      <dgm:spPr/>
      <dgm:t>
        <a:bodyPr/>
        <a:lstStyle/>
        <a:p>
          <a:endParaRPr lang="en-US"/>
        </a:p>
      </dgm:t>
    </dgm:pt>
    <dgm:pt modelId="{7215D033-5D38-48B9-86B5-C8CB14C2061E}">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Outputs 1.92MHz I/Q samples</a:t>
          </a:r>
          <a:endParaRPr lang="en-US" sz="1400" u="none" dirty="0"/>
        </a:p>
      </dgm:t>
    </dgm:pt>
    <dgm:pt modelId="{0AF0024F-CB2B-4AE1-8C6E-9D8F629450B0}" type="parTrans" cxnId="{BC933C43-F22E-43A0-B5E6-FA4627D4DF2A}">
      <dgm:prSet/>
      <dgm:spPr/>
      <dgm:t>
        <a:bodyPr/>
        <a:lstStyle/>
        <a:p>
          <a:endParaRPr lang="en-US"/>
        </a:p>
      </dgm:t>
    </dgm:pt>
    <dgm:pt modelId="{ED044E70-697B-42E4-9079-817B05613E73}" type="sibTrans" cxnId="{BC933C43-F22E-43A0-B5E6-FA4627D4DF2A}">
      <dgm:prSet/>
      <dgm:spPr/>
      <dgm:t>
        <a:bodyPr/>
        <a:lstStyle/>
        <a:p>
          <a:endParaRPr lang="en-US"/>
        </a:p>
      </dgm:t>
    </dgm:pt>
    <dgm:pt modelId="{BB19C3C1-C404-480F-9991-15EF7B13B2F4}" type="pres">
      <dgm:prSet presAssocID="{1D0E01E9-FCDC-405D-A161-B03894A061AA}" presName="Name0" presStyleCnt="0">
        <dgm:presLayoutVars>
          <dgm:dir/>
          <dgm:animLvl val="lvl"/>
          <dgm:resizeHandles/>
        </dgm:presLayoutVars>
      </dgm:prSet>
      <dgm:spPr/>
      <dgm:t>
        <a:bodyPr/>
        <a:lstStyle/>
        <a:p>
          <a:endParaRPr lang="en-US"/>
        </a:p>
      </dgm:t>
    </dgm:pt>
    <dgm:pt modelId="{0BEBA193-D516-48B9-8EF8-055E49FB2007}" type="pres">
      <dgm:prSet presAssocID="{10E29B4B-8BFA-4056-B1B5-1DBB75F02FCD}" presName="linNode" presStyleCnt="0"/>
      <dgm:spPr/>
    </dgm:pt>
    <dgm:pt modelId="{EC97670F-89C2-47EB-A631-AF21FF2306E2}" type="pres">
      <dgm:prSet presAssocID="{10E29B4B-8BFA-4056-B1B5-1DBB75F02FCD}" presName="parentShp" presStyleLbl="node1" presStyleIdx="0" presStyleCnt="2">
        <dgm:presLayoutVars>
          <dgm:bulletEnabled val="1"/>
        </dgm:presLayoutVars>
      </dgm:prSet>
      <dgm:spPr/>
      <dgm:t>
        <a:bodyPr/>
        <a:lstStyle/>
        <a:p>
          <a:endParaRPr lang="en-US"/>
        </a:p>
      </dgm:t>
    </dgm:pt>
    <dgm:pt modelId="{BFC8549B-7DC5-4C3A-88E0-7C7E645508A7}" type="pres">
      <dgm:prSet presAssocID="{10E29B4B-8BFA-4056-B1B5-1DBB75F02FCD}" presName="childShp" presStyleLbl="bgAccFollowNode1" presStyleIdx="0" presStyleCnt="2" custScaleY="136947">
        <dgm:presLayoutVars>
          <dgm:bulletEnabled val="1"/>
        </dgm:presLayoutVars>
      </dgm:prSet>
      <dgm:spPr/>
      <dgm:t>
        <a:bodyPr/>
        <a:lstStyle/>
        <a:p>
          <a:endParaRPr lang="en-US"/>
        </a:p>
      </dgm:t>
    </dgm:pt>
    <dgm:pt modelId="{46175A71-7618-4EA9-B934-A75CFD5A391B}" type="pres">
      <dgm:prSet presAssocID="{2982A631-C650-4036-BAB7-EB6011403D6A}" presName="spacing" presStyleCnt="0"/>
      <dgm:spPr/>
    </dgm:pt>
    <dgm:pt modelId="{0CDC67AF-B23F-43AF-8C8B-5581460A3A29}" type="pres">
      <dgm:prSet presAssocID="{1E41E7C5-AEBC-4789-9F35-29B3FCD4BC1F}" presName="linNode" presStyleCnt="0"/>
      <dgm:spPr/>
    </dgm:pt>
    <dgm:pt modelId="{92BF9903-3D68-4654-AAD5-D43AC4D83752}" type="pres">
      <dgm:prSet presAssocID="{1E41E7C5-AEBC-4789-9F35-29B3FCD4BC1F}" presName="parentShp" presStyleLbl="node1" presStyleIdx="1" presStyleCnt="2" custLinFactNeighborX="1364">
        <dgm:presLayoutVars>
          <dgm:bulletEnabled val="1"/>
        </dgm:presLayoutVars>
      </dgm:prSet>
      <dgm:spPr/>
      <dgm:t>
        <a:bodyPr/>
        <a:lstStyle/>
        <a:p>
          <a:endParaRPr lang="en-US"/>
        </a:p>
      </dgm:t>
    </dgm:pt>
    <dgm:pt modelId="{0E73D1DA-0004-4AA2-9D04-1272AE79437D}" type="pres">
      <dgm:prSet presAssocID="{1E41E7C5-AEBC-4789-9F35-29B3FCD4BC1F}" presName="childShp" presStyleLbl="bgAccFollowNode1" presStyleIdx="1" presStyleCnt="2" custScaleY="144910">
        <dgm:presLayoutVars>
          <dgm:bulletEnabled val="1"/>
        </dgm:presLayoutVars>
      </dgm:prSet>
      <dgm:spPr/>
      <dgm:t>
        <a:bodyPr/>
        <a:lstStyle/>
        <a:p>
          <a:endParaRPr lang="en-US"/>
        </a:p>
      </dgm:t>
    </dgm:pt>
  </dgm:ptLst>
  <dgm:cxnLst>
    <dgm:cxn modelId="{6051E581-12DF-4E76-BB4D-13EEB569677D}" type="presOf" srcId="{718B3314-101A-49D4-8A16-A7C47716CC1C}" destId="{BFC8549B-7DC5-4C3A-88E0-7C7E645508A7}" srcOrd="0" destOrd="3" presId="urn:microsoft.com/office/officeart/2005/8/layout/vList6"/>
    <dgm:cxn modelId="{82816E3B-E2C1-42A2-82EB-DDC7330C29E1}" srcId="{1D0E01E9-FCDC-405D-A161-B03894A061AA}" destId="{1E41E7C5-AEBC-4789-9F35-29B3FCD4BC1F}" srcOrd="1" destOrd="0" parTransId="{D5AED34F-8967-43AA-92DB-605011D49722}" sibTransId="{5A5445EE-F0F0-4797-9151-6B939ACEF14B}"/>
    <dgm:cxn modelId="{A974BE9E-67B9-41C6-8E60-C57E31840906}" srcId="{1E41E7C5-AEBC-4789-9F35-29B3FCD4BC1F}" destId="{70FBF2AC-1DD2-4438-83E2-EB066D79E4AE}" srcOrd="0" destOrd="0" parTransId="{6EC3B476-78FA-4D4E-B5AE-53A9409A76CD}" sibTransId="{B8269A0A-BA42-4ECA-99E3-C1E6039DD607}"/>
    <dgm:cxn modelId="{2F2E8F3E-58B6-4F05-AAAB-01A880D34530}" type="presOf" srcId="{09AD2F4F-ED59-464A-BB62-5C9D54A43A86}" destId="{0E73D1DA-0004-4AA2-9D04-1272AE79437D}" srcOrd="0" destOrd="1" presId="urn:microsoft.com/office/officeart/2005/8/layout/vList6"/>
    <dgm:cxn modelId="{27D22A00-638E-4571-953C-9EEF9B881126}" srcId="{10E29B4B-8BFA-4056-B1B5-1DBB75F02FCD}" destId="{718B3314-101A-49D4-8A16-A7C47716CC1C}" srcOrd="3" destOrd="0" parTransId="{45C81D00-A674-4194-8AB4-289C184BF399}" sibTransId="{35A44D3E-BD63-4EEF-B4B5-69E990A5AFE0}"/>
    <dgm:cxn modelId="{83EDE998-CC3E-4ED7-9C71-CFA98CFD9B51}" type="presOf" srcId="{1D0E01E9-FCDC-405D-A161-B03894A061AA}" destId="{BB19C3C1-C404-480F-9991-15EF7B13B2F4}" srcOrd="0" destOrd="0" presId="urn:microsoft.com/office/officeart/2005/8/layout/vList6"/>
    <dgm:cxn modelId="{BC933C43-F22E-43A0-B5E6-FA4627D4DF2A}" srcId="{10E29B4B-8BFA-4056-B1B5-1DBB75F02FCD}" destId="{7215D033-5D38-48B9-86B5-C8CB14C2061E}" srcOrd="4" destOrd="0" parTransId="{0AF0024F-CB2B-4AE1-8C6E-9D8F629450B0}" sibTransId="{ED044E70-697B-42E4-9079-817B05613E73}"/>
    <dgm:cxn modelId="{4A9623FF-2C03-4934-AB58-DA6A16A7A35A}" srcId="{10E29B4B-8BFA-4056-B1B5-1DBB75F02FCD}" destId="{4BB4D8A7-009D-41DA-8632-D85B9510E43F}" srcOrd="0" destOrd="0" parTransId="{6B514510-1122-40ED-801E-6CE9D4972BCA}" sibTransId="{E6BB4C43-C469-4C06-86FB-E5D9E2FDF4B7}"/>
    <dgm:cxn modelId="{FBAB5C44-D332-43A5-A881-7B986ABC1699}" type="presOf" srcId="{EB42F4EB-6E4F-4F1E-81AC-2244216A4F8A}" destId="{0E73D1DA-0004-4AA2-9D04-1272AE79437D}" srcOrd="0" destOrd="2" presId="urn:microsoft.com/office/officeart/2005/8/layout/vList6"/>
    <dgm:cxn modelId="{6C01D0B4-04CC-4F84-97FD-9D60B32DBE20}" type="presOf" srcId="{70FBF2AC-1DD2-4438-83E2-EB066D79E4AE}" destId="{0E73D1DA-0004-4AA2-9D04-1272AE79437D}" srcOrd="0" destOrd="0" presId="urn:microsoft.com/office/officeart/2005/8/layout/vList6"/>
    <dgm:cxn modelId="{D7A142C6-5655-4528-BE05-194571447BC9}" srcId="{10E29B4B-8BFA-4056-B1B5-1DBB75F02FCD}" destId="{51FF1763-AFAC-40EF-85CA-D14917810DC8}" srcOrd="1" destOrd="0" parTransId="{020BD75D-295D-4D84-9E92-497A7E5164D2}" sibTransId="{8D03821B-B506-49E1-A36A-11AF833314DE}"/>
    <dgm:cxn modelId="{6B7311ED-83CB-4F3F-AAFC-34F82542B26F}" srcId="{1E41E7C5-AEBC-4789-9F35-29B3FCD4BC1F}" destId="{EB42F4EB-6E4F-4F1E-81AC-2244216A4F8A}" srcOrd="2" destOrd="0" parTransId="{372BD233-D2A8-4B34-8D1F-319A06D51E7C}" sibTransId="{D92DEEB7-3B5D-4139-B41D-BAE28CD9554E}"/>
    <dgm:cxn modelId="{49321569-DE03-4300-B8EF-66FB10900CD8}" srcId="{10E29B4B-8BFA-4056-B1B5-1DBB75F02FCD}" destId="{B0607308-9FD7-4717-9939-99085FEA60CE}" srcOrd="2" destOrd="0" parTransId="{933BD1BB-7E6F-47EB-9063-CE731F950C13}" sibTransId="{0C39702D-7D6F-47A3-9C3C-E14EA8CA979E}"/>
    <dgm:cxn modelId="{6227FA78-AE6A-4310-A379-A8DEB5EA4B19}" type="presOf" srcId="{7215D033-5D38-48B9-86B5-C8CB14C2061E}" destId="{BFC8549B-7DC5-4C3A-88E0-7C7E645508A7}" srcOrd="0" destOrd="4" presId="urn:microsoft.com/office/officeart/2005/8/layout/vList6"/>
    <dgm:cxn modelId="{FBDC0E14-7C22-4E8A-A547-47A35241B48B}" type="presOf" srcId="{4BB4D8A7-009D-41DA-8632-D85B9510E43F}" destId="{BFC8549B-7DC5-4C3A-88E0-7C7E645508A7}" srcOrd="0" destOrd="0" presId="urn:microsoft.com/office/officeart/2005/8/layout/vList6"/>
    <dgm:cxn modelId="{870BFC15-B799-4EB3-952B-D5AE352BB6B0}" srcId="{1E41E7C5-AEBC-4789-9F35-29B3FCD4BC1F}" destId="{A4C43B61-A951-484D-B465-C6CB86CCC8E5}" srcOrd="3" destOrd="0" parTransId="{91D86E25-F9DD-44E8-AEFD-D28311CC3AE9}" sibTransId="{0B3ED978-F458-453E-9D02-3C597EF649F6}"/>
    <dgm:cxn modelId="{B3A28E18-E200-42ED-B886-26A1F96F5B19}" srcId="{1E41E7C5-AEBC-4789-9F35-29B3FCD4BC1F}" destId="{09AD2F4F-ED59-464A-BB62-5C9D54A43A86}" srcOrd="1" destOrd="0" parTransId="{79DFC23A-967C-4205-8065-B946BA4D9519}" sibTransId="{3148E966-F521-4182-A986-76BCCECCFFB1}"/>
    <dgm:cxn modelId="{320FE667-C339-4E8D-80D9-126E755C16B4}" type="presOf" srcId="{A4C43B61-A951-484D-B465-C6CB86CCC8E5}" destId="{0E73D1DA-0004-4AA2-9D04-1272AE79437D}" srcOrd="0" destOrd="3" presId="urn:microsoft.com/office/officeart/2005/8/layout/vList6"/>
    <dgm:cxn modelId="{73BE1848-50D9-4ABB-891C-8F9A7ECDB714}" type="presOf" srcId="{B0607308-9FD7-4717-9939-99085FEA60CE}" destId="{BFC8549B-7DC5-4C3A-88E0-7C7E645508A7}" srcOrd="0" destOrd="2" presId="urn:microsoft.com/office/officeart/2005/8/layout/vList6"/>
    <dgm:cxn modelId="{C91D7A60-5656-402C-BED4-E7C35F913185}" type="presOf" srcId="{10E29B4B-8BFA-4056-B1B5-1DBB75F02FCD}" destId="{EC97670F-89C2-47EB-A631-AF21FF2306E2}" srcOrd="0" destOrd="0" presId="urn:microsoft.com/office/officeart/2005/8/layout/vList6"/>
    <dgm:cxn modelId="{98A6A2E1-0E34-452E-8183-E2619C5CE1C4}" type="presOf" srcId="{1E41E7C5-AEBC-4789-9F35-29B3FCD4BC1F}" destId="{92BF9903-3D68-4654-AAD5-D43AC4D83752}" srcOrd="0" destOrd="0" presId="urn:microsoft.com/office/officeart/2005/8/layout/vList6"/>
    <dgm:cxn modelId="{2DE8DBA6-90AF-49DB-9C1A-C87B12BD4CA0}" type="presOf" srcId="{51FF1763-AFAC-40EF-85CA-D14917810DC8}" destId="{BFC8549B-7DC5-4C3A-88E0-7C7E645508A7}" srcOrd="0" destOrd="1" presId="urn:microsoft.com/office/officeart/2005/8/layout/vList6"/>
    <dgm:cxn modelId="{B2EAFF5E-D09B-42AE-8B13-5E19A89C2EB1}" srcId="{1D0E01E9-FCDC-405D-A161-B03894A061AA}" destId="{10E29B4B-8BFA-4056-B1B5-1DBB75F02FCD}" srcOrd="0" destOrd="0" parTransId="{1A9FAD9F-7EAD-4E6B-85BB-B4C3A7CB5D1B}" sibTransId="{2982A631-C650-4036-BAB7-EB6011403D6A}"/>
    <dgm:cxn modelId="{2FDBB2D0-8232-481B-9A7E-FD51C48C6D47}" type="presParOf" srcId="{BB19C3C1-C404-480F-9991-15EF7B13B2F4}" destId="{0BEBA193-D516-48B9-8EF8-055E49FB2007}" srcOrd="0" destOrd="0" presId="urn:microsoft.com/office/officeart/2005/8/layout/vList6"/>
    <dgm:cxn modelId="{E74391B1-1EA7-43D9-BE59-05D5E59F67B4}" type="presParOf" srcId="{0BEBA193-D516-48B9-8EF8-055E49FB2007}" destId="{EC97670F-89C2-47EB-A631-AF21FF2306E2}" srcOrd="0" destOrd="0" presId="urn:microsoft.com/office/officeart/2005/8/layout/vList6"/>
    <dgm:cxn modelId="{8A74411F-C748-4985-BE4A-496394651F39}" type="presParOf" srcId="{0BEBA193-D516-48B9-8EF8-055E49FB2007}" destId="{BFC8549B-7DC5-4C3A-88E0-7C7E645508A7}" srcOrd="1" destOrd="0" presId="urn:microsoft.com/office/officeart/2005/8/layout/vList6"/>
    <dgm:cxn modelId="{543C8E80-3429-4F2C-8222-B41C3F75B1CD}" type="presParOf" srcId="{BB19C3C1-C404-480F-9991-15EF7B13B2F4}" destId="{46175A71-7618-4EA9-B934-A75CFD5A391B}" srcOrd="1" destOrd="0" presId="urn:microsoft.com/office/officeart/2005/8/layout/vList6"/>
    <dgm:cxn modelId="{85D87AA0-CEC4-41AE-82F9-4AAF2946F52F}" type="presParOf" srcId="{BB19C3C1-C404-480F-9991-15EF7B13B2F4}" destId="{0CDC67AF-B23F-43AF-8C8B-5581460A3A29}" srcOrd="2" destOrd="0" presId="urn:microsoft.com/office/officeart/2005/8/layout/vList6"/>
    <dgm:cxn modelId="{5E659492-8840-4BCC-8502-5C49220313F6}" type="presParOf" srcId="{0CDC67AF-B23F-43AF-8C8B-5581460A3A29}" destId="{92BF9903-3D68-4654-AAD5-D43AC4D83752}" srcOrd="0" destOrd="0" presId="urn:microsoft.com/office/officeart/2005/8/layout/vList6"/>
    <dgm:cxn modelId="{D7F87ACB-C839-4A68-A7DC-7314C1446446}" type="presParOf" srcId="{0CDC67AF-B23F-43AF-8C8B-5581460A3A29}" destId="{0E73D1DA-0004-4AA2-9D04-1272AE79437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20DC48F-F81C-4E06-8AE0-2DFBE2B00691}"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63B47B4D-071A-498F-8C9F-1A13C2B15C01}">
      <dgm:prSet phldrT="[Text]"/>
      <dgm:spPr/>
      <dgm:t>
        <a:bodyPr/>
        <a:lstStyle/>
        <a:p>
          <a:r>
            <a:rPr lang="en-US" dirty="0"/>
            <a:t>Reference Module</a:t>
          </a:r>
        </a:p>
      </dgm:t>
    </dgm:pt>
    <dgm:pt modelId="{4DE0C001-7F15-40BE-AEE6-4F1C49C8DD0A}" type="parTrans" cxnId="{0E812A85-2E8E-409D-8519-58ABB19DE121}">
      <dgm:prSet/>
      <dgm:spPr/>
      <dgm:t>
        <a:bodyPr/>
        <a:lstStyle/>
        <a:p>
          <a:endParaRPr lang="en-US"/>
        </a:p>
      </dgm:t>
    </dgm:pt>
    <dgm:pt modelId="{DF1A57EA-6953-4E3B-BDE3-C1C5CDAA7AD8}" type="sibTrans" cxnId="{0E812A85-2E8E-409D-8519-58ABB19DE121}">
      <dgm:prSet/>
      <dgm:spPr/>
      <dgm:t>
        <a:bodyPr/>
        <a:lstStyle/>
        <a:p>
          <a:endParaRPr lang="en-US"/>
        </a:p>
      </dgm:t>
    </dgm:pt>
    <dgm:pt modelId="{C166B291-098E-4911-BF9D-91A866267DC8}">
      <dgm:prSet phldrT="[Text]" custT="1"/>
      <dgm:spPr/>
      <dgm:t>
        <a:bodyPr/>
        <a:lstStyle/>
        <a:p>
          <a:pPr>
            <a:buFont typeface="Wingdings" panose="05000000000000000000" pitchFamily="2" charset="2"/>
            <a:buChar char="ü"/>
          </a:pPr>
          <a:endParaRPr lang="en-US" sz="1800" u="none"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u="none" dirty="0">
              <a:effectLst/>
              <a:latin typeface="Calibri" panose="020F0502020204030204" pitchFamily="34" charset="0"/>
              <a:ea typeface="Calibri" panose="020F0502020204030204" pitchFamily="34" charset="0"/>
              <a:cs typeface="Times New Roman" panose="02020603050405020304" pitchFamily="18" charset="0"/>
            </a:rPr>
            <a:t>1. Benchmark IP on CH #1</a:t>
          </a:r>
        </a:p>
        <a:p>
          <a:pPr>
            <a:buFont typeface="Wingdings" panose="05000000000000000000" pitchFamily="2" charset="2"/>
            <a:buChar char="ü"/>
          </a:pPr>
          <a:endParaRPr lang="en-US" sz="1800" u="none"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u="none" dirty="0">
              <a:effectLst/>
              <a:latin typeface="Calibri" panose="020F0502020204030204" pitchFamily="34" charset="0"/>
              <a:ea typeface="Calibri" panose="020F0502020204030204" pitchFamily="34" charset="0"/>
              <a:cs typeface="Times New Roman" panose="02020603050405020304" pitchFamily="18" charset="0"/>
            </a:rPr>
            <a:t>2. Used for validating the setup</a:t>
          </a:r>
        </a:p>
        <a:p>
          <a:pPr>
            <a:buFont typeface="Wingdings" panose="05000000000000000000" pitchFamily="2" charset="2"/>
            <a:buChar char="ü"/>
          </a:pPr>
          <a:endParaRPr lang="en-US" sz="1800" u="none"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u="none" dirty="0">
              <a:effectLst/>
              <a:latin typeface="Calibri" panose="020F0502020204030204" pitchFamily="34" charset="0"/>
              <a:ea typeface="Calibri" panose="020F0502020204030204" pitchFamily="34" charset="0"/>
              <a:cs typeface="Times New Roman" panose="02020603050405020304" pitchFamily="18" charset="0"/>
            </a:rPr>
            <a:t>3. Decided to use Simulink LTE MIB detector design</a:t>
          </a:r>
          <a:endParaRPr lang="en-US" sz="1800" u="none" dirty="0"/>
        </a:p>
      </dgm:t>
    </dgm:pt>
    <dgm:pt modelId="{162B20DF-6C04-44AF-BC7C-F16C1BE1BF1C}" type="parTrans" cxnId="{13157DA1-9AB2-4790-BBA7-6585986259D6}">
      <dgm:prSet/>
      <dgm:spPr/>
      <dgm:t>
        <a:bodyPr/>
        <a:lstStyle/>
        <a:p>
          <a:endParaRPr lang="en-US"/>
        </a:p>
      </dgm:t>
    </dgm:pt>
    <dgm:pt modelId="{6B99853F-F62E-43C2-8DB5-6310C36FF66D}" type="sibTrans" cxnId="{13157DA1-9AB2-4790-BBA7-6585986259D6}">
      <dgm:prSet/>
      <dgm:spPr/>
      <dgm:t>
        <a:bodyPr/>
        <a:lstStyle/>
        <a:p>
          <a:endParaRPr lang="en-US"/>
        </a:p>
      </dgm:t>
    </dgm:pt>
    <dgm:pt modelId="{33A035B4-B4D1-41E9-950E-4E59D351F766}">
      <dgm:prSet phldrT="[Text]"/>
      <dgm:spPr>
        <a:solidFill>
          <a:schemeClr val="tx2">
            <a:lumMod val="60000"/>
            <a:lumOff val="40000"/>
          </a:schemeClr>
        </a:solidFill>
      </dgm:spPr>
      <dgm:t>
        <a:bodyPr/>
        <a:lstStyle/>
        <a:p>
          <a:r>
            <a:rPr lang="en-US" dirty="0"/>
            <a:t>Custom Module</a:t>
          </a:r>
        </a:p>
      </dgm:t>
    </dgm:pt>
    <dgm:pt modelId="{D88F7119-B6F7-4865-AFA0-A343A5EC119C}" type="parTrans" cxnId="{9F28D35A-7F04-4549-A2B5-9A0B9332418D}">
      <dgm:prSet/>
      <dgm:spPr/>
      <dgm:t>
        <a:bodyPr/>
        <a:lstStyle/>
        <a:p>
          <a:endParaRPr lang="en-US"/>
        </a:p>
      </dgm:t>
    </dgm:pt>
    <dgm:pt modelId="{157B9E93-9BE1-47D6-B1BF-15591568789A}" type="sibTrans" cxnId="{9F28D35A-7F04-4549-A2B5-9A0B9332418D}">
      <dgm:prSet/>
      <dgm:spPr/>
      <dgm:t>
        <a:bodyPr/>
        <a:lstStyle/>
        <a:p>
          <a:endParaRPr lang="en-US"/>
        </a:p>
      </dgm:t>
    </dgm:pt>
    <dgm:pt modelId="{8E83BDD4-26BF-4C64-95ED-1B42C68D74C7}">
      <dgm:prSet phldrT="[Text]" custT="1"/>
      <dgm:spPr/>
      <dgm:t>
        <a:bodyPr/>
        <a:lstStyle/>
        <a:p>
          <a:endParaRPr lang="en-US"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1. Own custom cell search algorithm on CH #2. </a:t>
          </a:r>
        </a:p>
        <a:p>
          <a:endParaRPr lang="en-US"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2. Used MATLAB to develop algorithms</a:t>
          </a:r>
        </a:p>
        <a:p>
          <a:endParaRPr lang="en-US"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3. Used VITIS HLS to implement algorithms.</a:t>
          </a:r>
          <a:endParaRPr lang="en-US" sz="1800" dirty="0"/>
        </a:p>
      </dgm:t>
    </dgm:pt>
    <dgm:pt modelId="{F7B86196-3B81-4843-967B-5720C7DC45C7}" type="parTrans" cxnId="{72C1678E-5E84-48C8-BBEF-28ED7E4A6CF7}">
      <dgm:prSet/>
      <dgm:spPr/>
      <dgm:t>
        <a:bodyPr/>
        <a:lstStyle/>
        <a:p>
          <a:endParaRPr lang="en-US"/>
        </a:p>
      </dgm:t>
    </dgm:pt>
    <dgm:pt modelId="{ECA6965C-FD18-469D-AAD6-0CA87DDC7C3C}" type="sibTrans" cxnId="{72C1678E-5E84-48C8-BBEF-28ED7E4A6CF7}">
      <dgm:prSet/>
      <dgm:spPr/>
      <dgm:t>
        <a:bodyPr/>
        <a:lstStyle/>
        <a:p>
          <a:endParaRPr lang="en-US"/>
        </a:p>
      </dgm:t>
    </dgm:pt>
    <dgm:pt modelId="{E33EE2EC-D615-4311-9B2F-C0EFB6A029BB}" type="pres">
      <dgm:prSet presAssocID="{D20DC48F-F81C-4E06-8AE0-2DFBE2B00691}" presName="Name0" presStyleCnt="0">
        <dgm:presLayoutVars>
          <dgm:dir/>
          <dgm:animLvl val="lvl"/>
          <dgm:resizeHandles val="exact"/>
        </dgm:presLayoutVars>
      </dgm:prSet>
      <dgm:spPr/>
      <dgm:t>
        <a:bodyPr/>
        <a:lstStyle/>
        <a:p>
          <a:endParaRPr lang="en-US"/>
        </a:p>
      </dgm:t>
    </dgm:pt>
    <dgm:pt modelId="{C2FDB374-0B6A-490A-ADDA-118860A0C77A}" type="pres">
      <dgm:prSet presAssocID="{63B47B4D-071A-498F-8C9F-1A13C2B15C01}" presName="compositeNode" presStyleCnt="0">
        <dgm:presLayoutVars>
          <dgm:bulletEnabled val="1"/>
        </dgm:presLayoutVars>
      </dgm:prSet>
      <dgm:spPr/>
    </dgm:pt>
    <dgm:pt modelId="{5298D35E-26E6-411F-A779-6DF8009A0CAA}" type="pres">
      <dgm:prSet presAssocID="{63B47B4D-071A-498F-8C9F-1A13C2B15C01}" presName="bgRect" presStyleLbl="node1" presStyleIdx="0" presStyleCnt="2" custLinFactNeighborX="-80960" custLinFactNeighborY="12379"/>
      <dgm:spPr/>
      <dgm:t>
        <a:bodyPr/>
        <a:lstStyle/>
        <a:p>
          <a:endParaRPr lang="en-US"/>
        </a:p>
      </dgm:t>
    </dgm:pt>
    <dgm:pt modelId="{CCB164D4-1EB7-4071-8206-CD40DDD7DB03}" type="pres">
      <dgm:prSet presAssocID="{63B47B4D-071A-498F-8C9F-1A13C2B15C01}" presName="parentNode" presStyleLbl="node1" presStyleIdx="0" presStyleCnt="2">
        <dgm:presLayoutVars>
          <dgm:chMax val="0"/>
          <dgm:bulletEnabled val="1"/>
        </dgm:presLayoutVars>
      </dgm:prSet>
      <dgm:spPr/>
      <dgm:t>
        <a:bodyPr/>
        <a:lstStyle/>
        <a:p>
          <a:endParaRPr lang="en-US"/>
        </a:p>
      </dgm:t>
    </dgm:pt>
    <dgm:pt modelId="{B0EEBAEF-B799-4CE1-9B07-126B5B7A4F11}" type="pres">
      <dgm:prSet presAssocID="{63B47B4D-071A-498F-8C9F-1A13C2B15C01}" presName="childNode" presStyleLbl="node1" presStyleIdx="0" presStyleCnt="2">
        <dgm:presLayoutVars>
          <dgm:bulletEnabled val="1"/>
        </dgm:presLayoutVars>
      </dgm:prSet>
      <dgm:spPr/>
      <dgm:t>
        <a:bodyPr/>
        <a:lstStyle/>
        <a:p>
          <a:endParaRPr lang="en-US"/>
        </a:p>
      </dgm:t>
    </dgm:pt>
    <dgm:pt modelId="{5C1DC5A4-0FE1-459E-A4F3-4EA57F28BA4E}" type="pres">
      <dgm:prSet presAssocID="{DF1A57EA-6953-4E3B-BDE3-C1C5CDAA7AD8}" presName="hSp" presStyleCnt="0"/>
      <dgm:spPr/>
    </dgm:pt>
    <dgm:pt modelId="{370F5AB0-65CA-4E61-9385-F8016743A6DE}" type="pres">
      <dgm:prSet presAssocID="{DF1A57EA-6953-4E3B-BDE3-C1C5CDAA7AD8}" presName="vProcSp" presStyleCnt="0"/>
      <dgm:spPr/>
    </dgm:pt>
    <dgm:pt modelId="{8FFCB52C-440A-4522-AD2C-A02410F4E0EE}" type="pres">
      <dgm:prSet presAssocID="{DF1A57EA-6953-4E3B-BDE3-C1C5CDAA7AD8}" presName="vSp1" presStyleCnt="0"/>
      <dgm:spPr/>
    </dgm:pt>
    <dgm:pt modelId="{9485F2EB-83A7-4CBE-B523-39D2DF9BEAD6}" type="pres">
      <dgm:prSet presAssocID="{DF1A57EA-6953-4E3B-BDE3-C1C5CDAA7AD8}" presName="simulatedConn" presStyleLbl="solidFgAcc1" presStyleIdx="0" presStyleCnt="1"/>
      <dgm:spPr/>
    </dgm:pt>
    <dgm:pt modelId="{7E32251C-F912-42A1-867B-5D18F0FF1EDE}" type="pres">
      <dgm:prSet presAssocID="{DF1A57EA-6953-4E3B-BDE3-C1C5CDAA7AD8}" presName="vSp2" presStyleCnt="0"/>
      <dgm:spPr/>
    </dgm:pt>
    <dgm:pt modelId="{C3598B17-029C-4EA0-8190-2BC32B364FB0}" type="pres">
      <dgm:prSet presAssocID="{DF1A57EA-6953-4E3B-BDE3-C1C5CDAA7AD8}" presName="sibTrans" presStyleCnt="0"/>
      <dgm:spPr/>
    </dgm:pt>
    <dgm:pt modelId="{4A64A30E-0D66-4737-BB39-68BA458645D3}" type="pres">
      <dgm:prSet presAssocID="{33A035B4-B4D1-41E9-950E-4E59D351F766}" presName="compositeNode" presStyleCnt="0">
        <dgm:presLayoutVars>
          <dgm:bulletEnabled val="1"/>
        </dgm:presLayoutVars>
      </dgm:prSet>
      <dgm:spPr/>
    </dgm:pt>
    <dgm:pt modelId="{7AC40396-4461-40B7-938B-A2E58DFF12A1}" type="pres">
      <dgm:prSet presAssocID="{33A035B4-B4D1-41E9-950E-4E59D351F766}" presName="bgRect" presStyleLbl="node1" presStyleIdx="1" presStyleCnt="2" custLinFactNeighborY="235"/>
      <dgm:spPr/>
      <dgm:t>
        <a:bodyPr/>
        <a:lstStyle/>
        <a:p>
          <a:endParaRPr lang="en-US"/>
        </a:p>
      </dgm:t>
    </dgm:pt>
    <dgm:pt modelId="{3C9F55E0-0594-4779-B12C-B14E94FD8495}" type="pres">
      <dgm:prSet presAssocID="{33A035B4-B4D1-41E9-950E-4E59D351F766}" presName="parentNode" presStyleLbl="node1" presStyleIdx="1" presStyleCnt="2">
        <dgm:presLayoutVars>
          <dgm:chMax val="0"/>
          <dgm:bulletEnabled val="1"/>
        </dgm:presLayoutVars>
      </dgm:prSet>
      <dgm:spPr/>
      <dgm:t>
        <a:bodyPr/>
        <a:lstStyle/>
        <a:p>
          <a:endParaRPr lang="en-US"/>
        </a:p>
      </dgm:t>
    </dgm:pt>
    <dgm:pt modelId="{5E95B5E5-B1CB-4100-89EE-067CC2CA5EE9}" type="pres">
      <dgm:prSet presAssocID="{33A035B4-B4D1-41E9-950E-4E59D351F766}" presName="childNode" presStyleLbl="node1" presStyleIdx="1" presStyleCnt="2">
        <dgm:presLayoutVars>
          <dgm:bulletEnabled val="1"/>
        </dgm:presLayoutVars>
      </dgm:prSet>
      <dgm:spPr/>
      <dgm:t>
        <a:bodyPr/>
        <a:lstStyle/>
        <a:p>
          <a:endParaRPr lang="en-US"/>
        </a:p>
      </dgm:t>
    </dgm:pt>
  </dgm:ptLst>
  <dgm:cxnLst>
    <dgm:cxn modelId="{9F28D35A-7F04-4549-A2B5-9A0B9332418D}" srcId="{D20DC48F-F81C-4E06-8AE0-2DFBE2B00691}" destId="{33A035B4-B4D1-41E9-950E-4E59D351F766}" srcOrd="1" destOrd="0" parTransId="{D88F7119-B6F7-4865-AFA0-A343A5EC119C}" sibTransId="{157B9E93-9BE1-47D6-B1BF-15591568789A}"/>
    <dgm:cxn modelId="{9EB96098-E318-4960-A6AC-1138C43A57B5}" type="presOf" srcId="{33A035B4-B4D1-41E9-950E-4E59D351F766}" destId="{3C9F55E0-0594-4779-B12C-B14E94FD8495}" srcOrd="1" destOrd="0" presId="urn:microsoft.com/office/officeart/2005/8/layout/hProcess7"/>
    <dgm:cxn modelId="{72C1678E-5E84-48C8-BBEF-28ED7E4A6CF7}" srcId="{33A035B4-B4D1-41E9-950E-4E59D351F766}" destId="{8E83BDD4-26BF-4C64-95ED-1B42C68D74C7}" srcOrd="0" destOrd="0" parTransId="{F7B86196-3B81-4843-967B-5720C7DC45C7}" sibTransId="{ECA6965C-FD18-469D-AAD6-0CA87DDC7C3C}"/>
    <dgm:cxn modelId="{979A381E-AD3A-4793-BBBE-D446AB9B6CBC}" type="presOf" srcId="{33A035B4-B4D1-41E9-950E-4E59D351F766}" destId="{7AC40396-4461-40B7-938B-A2E58DFF12A1}" srcOrd="0" destOrd="0" presId="urn:microsoft.com/office/officeart/2005/8/layout/hProcess7"/>
    <dgm:cxn modelId="{D61A11DD-DC94-4235-ACC2-BAA893BB444B}" type="presOf" srcId="{63B47B4D-071A-498F-8C9F-1A13C2B15C01}" destId="{CCB164D4-1EB7-4071-8206-CD40DDD7DB03}" srcOrd="1" destOrd="0" presId="urn:microsoft.com/office/officeart/2005/8/layout/hProcess7"/>
    <dgm:cxn modelId="{13157DA1-9AB2-4790-BBA7-6585986259D6}" srcId="{63B47B4D-071A-498F-8C9F-1A13C2B15C01}" destId="{C166B291-098E-4911-BF9D-91A866267DC8}" srcOrd="0" destOrd="0" parTransId="{162B20DF-6C04-44AF-BC7C-F16C1BE1BF1C}" sibTransId="{6B99853F-F62E-43C2-8DB5-6310C36FF66D}"/>
    <dgm:cxn modelId="{B1158A1F-93FB-45A8-AA0F-D640AAF11275}" type="presOf" srcId="{D20DC48F-F81C-4E06-8AE0-2DFBE2B00691}" destId="{E33EE2EC-D615-4311-9B2F-C0EFB6A029BB}" srcOrd="0" destOrd="0" presId="urn:microsoft.com/office/officeart/2005/8/layout/hProcess7"/>
    <dgm:cxn modelId="{3BDA5D2F-3C3B-459D-BF19-EFC18756592C}" type="presOf" srcId="{63B47B4D-071A-498F-8C9F-1A13C2B15C01}" destId="{5298D35E-26E6-411F-A779-6DF8009A0CAA}" srcOrd="0" destOrd="0" presId="urn:microsoft.com/office/officeart/2005/8/layout/hProcess7"/>
    <dgm:cxn modelId="{F27CD116-C6DB-402E-AC00-92DA15CD8E2E}" type="presOf" srcId="{8E83BDD4-26BF-4C64-95ED-1B42C68D74C7}" destId="{5E95B5E5-B1CB-4100-89EE-067CC2CA5EE9}" srcOrd="0" destOrd="0" presId="urn:microsoft.com/office/officeart/2005/8/layout/hProcess7"/>
    <dgm:cxn modelId="{04DDEE56-B926-40B5-AE60-91E10DD69203}" type="presOf" srcId="{C166B291-098E-4911-BF9D-91A866267DC8}" destId="{B0EEBAEF-B799-4CE1-9B07-126B5B7A4F11}" srcOrd="0" destOrd="0" presId="urn:microsoft.com/office/officeart/2005/8/layout/hProcess7"/>
    <dgm:cxn modelId="{0E812A85-2E8E-409D-8519-58ABB19DE121}" srcId="{D20DC48F-F81C-4E06-8AE0-2DFBE2B00691}" destId="{63B47B4D-071A-498F-8C9F-1A13C2B15C01}" srcOrd="0" destOrd="0" parTransId="{4DE0C001-7F15-40BE-AEE6-4F1C49C8DD0A}" sibTransId="{DF1A57EA-6953-4E3B-BDE3-C1C5CDAA7AD8}"/>
    <dgm:cxn modelId="{D3FA5F58-11D0-4324-8B5D-9CB35A1D12BD}" type="presParOf" srcId="{E33EE2EC-D615-4311-9B2F-C0EFB6A029BB}" destId="{C2FDB374-0B6A-490A-ADDA-118860A0C77A}" srcOrd="0" destOrd="0" presId="urn:microsoft.com/office/officeart/2005/8/layout/hProcess7"/>
    <dgm:cxn modelId="{4D2C7E52-D039-403F-87C5-A98F0A8BA9AE}" type="presParOf" srcId="{C2FDB374-0B6A-490A-ADDA-118860A0C77A}" destId="{5298D35E-26E6-411F-A779-6DF8009A0CAA}" srcOrd="0" destOrd="0" presId="urn:microsoft.com/office/officeart/2005/8/layout/hProcess7"/>
    <dgm:cxn modelId="{DAD0822C-B074-4930-A503-B8E900AE913D}" type="presParOf" srcId="{C2FDB374-0B6A-490A-ADDA-118860A0C77A}" destId="{CCB164D4-1EB7-4071-8206-CD40DDD7DB03}" srcOrd="1" destOrd="0" presId="urn:microsoft.com/office/officeart/2005/8/layout/hProcess7"/>
    <dgm:cxn modelId="{253C9109-458B-48E9-81EA-682A82C26812}" type="presParOf" srcId="{C2FDB374-0B6A-490A-ADDA-118860A0C77A}" destId="{B0EEBAEF-B799-4CE1-9B07-126B5B7A4F11}" srcOrd="2" destOrd="0" presId="urn:microsoft.com/office/officeart/2005/8/layout/hProcess7"/>
    <dgm:cxn modelId="{2DCB07D3-FA23-4EF1-9A40-F024F5061305}" type="presParOf" srcId="{E33EE2EC-D615-4311-9B2F-C0EFB6A029BB}" destId="{5C1DC5A4-0FE1-459E-A4F3-4EA57F28BA4E}" srcOrd="1" destOrd="0" presId="urn:microsoft.com/office/officeart/2005/8/layout/hProcess7"/>
    <dgm:cxn modelId="{503292C8-7245-4108-87B8-B7855C75AD2E}" type="presParOf" srcId="{E33EE2EC-D615-4311-9B2F-C0EFB6A029BB}" destId="{370F5AB0-65CA-4E61-9385-F8016743A6DE}" srcOrd="2" destOrd="0" presId="urn:microsoft.com/office/officeart/2005/8/layout/hProcess7"/>
    <dgm:cxn modelId="{ADB58ECA-A955-4A66-862B-7CDD13D05E46}" type="presParOf" srcId="{370F5AB0-65CA-4E61-9385-F8016743A6DE}" destId="{8FFCB52C-440A-4522-AD2C-A02410F4E0EE}" srcOrd="0" destOrd="0" presId="urn:microsoft.com/office/officeart/2005/8/layout/hProcess7"/>
    <dgm:cxn modelId="{F38C16B6-6A40-4334-81DE-ED1FDFF414E1}" type="presParOf" srcId="{370F5AB0-65CA-4E61-9385-F8016743A6DE}" destId="{9485F2EB-83A7-4CBE-B523-39D2DF9BEAD6}" srcOrd="1" destOrd="0" presId="urn:microsoft.com/office/officeart/2005/8/layout/hProcess7"/>
    <dgm:cxn modelId="{CFE76197-85CA-402A-B11F-D59AE159F3B4}" type="presParOf" srcId="{370F5AB0-65CA-4E61-9385-F8016743A6DE}" destId="{7E32251C-F912-42A1-867B-5D18F0FF1EDE}" srcOrd="2" destOrd="0" presId="urn:microsoft.com/office/officeart/2005/8/layout/hProcess7"/>
    <dgm:cxn modelId="{62780EB2-11C9-496A-82F7-5E1A86E374B7}" type="presParOf" srcId="{E33EE2EC-D615-4311-9B2F-C0EFB6A029BB}" destId="{C3598B17-029C-4EA0-8190-2BC32B364FB0}" srcOrd="3" destOrd="0" presId="urn:microsoft.com/office/officeart/2005/8/layout/hProcess7"/>
    <dgm:cxn modelId="{AB170A5F-2C08-4AB1-94FB-445FFAC604CB}" type="presParOf" srcId="{E33EE2EC-D615-4311-9B2F-C0EFB6A029BB}" destId="{4A64A30E-0D66-4737-BB39-68BA458645D3}" srcOrd="4" destOrd="0" presId="urn:microsoft.com/office/officeart/2005/8/layout/hProcess7"/>
    <dgm:cxn modelId="{BE36AD7D-0F8B-433E-908A-492941FCF7B9}" type="presParOf" srcId="{4A64A30E-0D66-4737-BB39-68BA458645D3}" destId="{7AC40396-4461-40B7-938B-A2E58DFF12A1}" srcOrd="0" destOrd="0" presId="urn:microsoft.com/office/officeart/2005/8/layout/hProcess7"/>
    <dgm:cxn modelId="{FD2A37E6-D0FD-4ECF-B516-824FC55972E0}" type="presParOf" srcId="{4A64A30E-0D66-4737-BB39-68BA458645D3}" destId="{3C9F55E0-0594-4779-B12C-B14E94FD8495}" srcOrd="1" destOrd="0" presId="urn:microsoft.com/office/officeart/2005/8/layout/hProcess7"/>
    <dgm:cxn modelId="{CA7C2B88-58A6-4C86-B3AA-29287E26F7CD}" type="presParOf" srcId="{4A64A30E-0D66-4737-BB39-68BA458645D3}" destId="{5E95B5E5-B1CB-4100-89EE-067CC2CA5EE9}"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0E36B2-06F6-48FA-AF6F-26138D57F865}" type="doc">
      <dgm:prSet loTypeId="urn:microsoft.com/office/officeart/2005/8/layout/pList2" loCatId="list" qsTypeId="urn:microsoft.com/office/officeart/2005/8/quickstyle/simple1" qsCatId="simple" csTypeId="urn:microsoft.com/office/officeart/2005/8/colors/accent1_2" csCatId="accent1" phldr="1"/>
      <dgm:spPr/>
    </dgm:pt>
    <dgm:pt modelId="{D6F9F15D-7F8C-4D6D-91E6-577AA53DBAFB}">
      <dgm:prSet phldrT="[Text]" custT="1"/>
      <dgm:spPr/>
      <dgm:t>
        <a:bodyPr/>
        <a:lstStyle/>
        <a:p>
          <a:pPr algn="ctr"/>
          <a:r>
            <a:rPr lang="en-US" sz="2400" dirty="0"/>
            <a:t>Base Overlay:</a:t>
          </a:r>
        </a:p>
        <a:p>
          <a:pPr algn="l"/>
          <a:endParaRPr lang="en-US" sz="1600" dirty="0"/>
        </a:p>
        <a:p>
          <a:pPr algn="l"/>
          <a:r>
            <a:rPr lang="en-US" sz="1600" dirty="0"/>
            <a:t>1. RF SoC PYNQ image has default Base overlay. </a:t>
          </a:r>
        </a:p>
        <a:p>
          <a:pPr algn="l"/>
          <a:endParaRPr lang="en-US" sz="1600" dirty="0"/>
        </a:p>
        <a:p>
          <a:pPr algn="l"/>
          <a:r>
            <a:rPr lang="en-US" sz="1600" dirty="0"/>
            <a:t>2. The base design allows generation of bitstream with IPs to use RF ADC’s and DAC’s.</a:t>
          </a:r>
        </a:p>
      </dgm:t>
    </dgm:pt>
    <dgm:pt modelId="{72A2260D-C99A-44B4-9632-376242FACFD5}" type="parTrans" cxnId="{92ACBFC6-E17C-442B-9ECB-04F37DEF317D}">
      <dgm:prSet/>
      <dgm:spPr/>
      <dgm:t>
        <a:bodyPr/>
        <a:lstStyle/>
        <a:p>
          <a:endParaRPr lang="en-US"/>
        </a:p>
      </dgm:t>
    </dgm:pt>
    <dgm:pt modelId="{C04D4D3A-4328-4C2D-B899-B33601844B95}" type="sibTrans" cxnId="{92ACBFC6-E17C-442B-9ECB-04F37DEF317D}">
      <dgm:prSet/>
      <dgm:spPr/>
      <dgm:t>
        <a:bodyPr/>
        <a:lstStyle/>
        <a:p>
          <a:endParaRPr lang="en-US"/>
        </a:p>
      </dgm:t>
    </dgm:pt>
    <dgm:pt modelId="{4C9641A6-E10B-4C14-88AF-9F4A95B5B58D}">
      <dgm:prSet phldrT="[Text]" custT="1"/>
      <dgm:spPr/>
      <dgm:t>
        <a:bodyPr/>
        <a:lstStyle/>
        <a:p>
          <a:pPr algn="ctr"/>
          <a:r>
            <a:rPr lang="en-US" sz="2400" dirty="0"/>
            <a:t>VIVADO IP Integration:</a:t>
          </a:r>
        </a:p>
        <a:p>
          <a:pPr algn="l"/>
          <a:endParaRPr lang="en-US" sz="1600" dirty="0"/>
        </a:p>
        <a:p>
          <a:pPr algn="l"/>
          <a:r>
            <a:rPr lang="en-US" sz="1600" dirty="0"/>
            <a:t>1. Added our HW IPs to base overlay and rebuild the base overlay.</a:t>
          </a:r>
        </a:p>
        <a:p>
          <a:pPr algn="l"/>
          <a:endParaRPr lang="en-US" sz="1600" dirty="0"/>
        </a:p>
        <a:p>
          <a:pPr algn="l"/>
          <a:r>
            <a:rPr lang="en-US" sz="1600" dirty="0"/>
            <a:t>2. Used ‘</a:t>
          </a:r>
          <a:r>
            <a:rPr lang="en-US" sz="1600" dirty="0" err="1"/>
            <a:t>base.tcl</a:t>
          </a:r>
          <a:r>
            <a:rPr lang="en-US" sz="1600" dirty="0"/>
            <a:t>’ script to generate VIVADO project with IP Integrator for the base overlay where we added our IPs.</a:t>
          </a:r>
        </a:p>
      </dgm:t>
    </dgm:pt>
    <dgm:pt modelId="{00504D56-0D0A-4F4A-89D8-10D1FC24C675}" type="parTrans" cxnId="{A7B60AB0-8900-40B8-80CA-25F45868B911}">
      <dgm:prSet/>
      <dgm:spPr/>
      <dgm:t>
        <a:bodyPr/>
        <a:lstStyle/>
        <a:p>
          <a:endParaRPr lang="en-US"/>
        </a:p>
      </dgm:t>
    </dgm:pt>
    <dgm:pt modelId="{4BA743D2-2F5C-4755-B9D4-D5BFB041A0C7}" type="sibTrans" cxnId="{A7B60AB0-8900-40B8-80CA-25F45868B911}">
      <dgm:prSet/>
      <dgm:spPr/>
      <dgm:t>
        <a:bodyPr/>
        <a:lstStyle/>
        <a:p>
          <a:endParaRPr lang="en-US"/>
        </a:p>
      </dgm:t>
    </dgm:pt>
    <dgm:pt modelId="{571A9C3B-F16C-4BCC-87DC-1558843B7AC4}">
      <dgm:prSet phldrT="[Text]" custT="1"/>
      <dgm:spPr/>
      <dgm:t>
        <a:bodyPr/>
        <a:lstStyle/>
        <a:p>
          <a:pPr algn="ctr"/>
          <a:r>
            <a:rPr lang="en-US" sz="2400" dirty="0"/>
            <a:t>RF Data Converters:</a:t>
          </a:r>
        </a:p>
        <a:p>
          <a:pPr algn="l"/>
          <a:endParaRPr lang="en-US" sz="1600" dirty="0"/>
        </a:p>
        <a:p>
          <a:pPr algn="l"/>
          <a:r>
            <a:rPr lang="en-US" sz="1600" dirty="0"/>
            <a:t>PYNQ Base image has notebooks to interact with Radio IP subsystem in the base overlay which allowed us to control RF Data Converters. </a:t>
          </a:r>
        </a:p>
        <a:p>
          <a:pPr algn="l"/>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600" dirty="0">
              <a:effectLst/>
              <a:latin typeface="Calibri" panose="020F0502020204030204" pitchFamily="34" charset="0"/>
              <a:ea typeface="Calibri" panose="020F0502020204030204" pitchFamily="34" charset="0"/>
              <a:cs typeface="Times New Roman" panose="02020603050405020304" pitchFamily="18" charset="0"/>
            </a:rPr>
            <a:t>01_rf_dataconverter_intro.ipynb</a:t>
          </a:r>
        </a:p>
        <a:p>
          <a:pPr algn="l"/>
          <a:r>
            <a:rPr lang="en-US" sz="1600" dirty="0">
              <a:effectLst/>
              <a:latin typeface="Calibri" panose="020F0502020204030204" pitchFamily="34" charset="0"/>
              <a:ea typeface="Calibri" panose="020F0502020204030204" pitchFamily="34" charset="0"/>
              <a:cs typeface="Times New Roman" panose="02020603050405020304" pitchFamily="18" charset="0"/>
            </a:rPr>
            <a:t>02_rf_spectrum_analysis.ipynb</a:t>
          </a:r>
          <a:endParaRPr lang="en-US" sz="1600" dirty="0"/>
        </a:p>
      </dgm:t>
    </dgm:pt>
    <dgm:pt modelId="{EA9B32DD-25A2-4913-AC0A-224B8610162F}" type="parTrans" cxnId="{56ADC6FB-929C-4B5F-9E13-9184AAA560A9}">
      <dgm:prSet/>
      <dgm:spPr/>
      <dgm:t>
        <a:bodyPr/>
        <a:lstStyle/>
        <a:p>
          <a:endParaRPr lang="en-US"/>
        </a:p>
      </dgm:t>
    </dgm:pt>
    <dgm:pt modelId="{7BF8E8DF-BD88-4535-8516-B833E8A7019C}" type="sibTrans" cxnId="{56ADC6FB-929C-4B5F-9E13-9184AAA560A9}">
      <dgm:prSet/>
      <dgm:spPr/>
      <dgm:t>
        <a:bodyPr/>
        <a:lstStyle/>
        <a:p>
          <a:endParaRPr lang="en-US"/>
        </a:p>
      </dgm:t>
    </dgm:pt>
    <dgm:pt modelId="{FD12D3A3-7DD7-4826-A622-8A7165E4956C}" type="pres">
      <dgm:prSet presAssocID="{530E36B2-06F6-48FA-AF6F-26138D57F865}" presName="Name0" presStyleCnt="0">
        <dgm:presLayoutVars>
          <dgm:dir/>
          <dgm:resizeHandles val="exact"/>
        </dgm:presLayoutVars>
      </dgm:prSet>
      <dgm:spPr/>
    </dgm:pt>
    <dgm:pt modelId="{DCD734AF-49A3-4275-85C4-9D2E35C53D3D}" type="pres">
      <dgm:prSet presAssocID="{530E36B2-06F6-48FA-AF6F-26138D57F865}" presName="bkgdShp" presStyleLbl="alignAccFollowNode1" presStyleIdx="0" presStyleCnt="1"/>
      <dgm:spPr/>
    </dgm:pt>
    <dgm:pt modelId="{AAEE9E7E-8D11-4029-B2EE-68B7C2A02995}" type="pres">
      <dgm:prSet presAssocID="{530E36B2-06F6-48FA-AF6F-26138D57F865}" presName="linComp" presStyleCnt="0"/>
      <dgm:spPr/>
    </dgm:pt>
    <dgm:pt modelId="{0CB2579D-939B-41D5-ACD9-E57D9336BCBF}" type="pres">
      <dgm:prSet presAssocID="{D6F9F15D-7F8C-4D6D-91E6-577AA53DBAFB}" presName="compNode" presStyleCnt="0"/>
      <dgm:spPr/>
    </dgm:pt>
    <dgm:pt modelId="{F1FED827-5481-4649-ABC3-2994A78CD0D8}" type="pres">
      <dgm:prSet presAssocID="{D6F9F15D-7F8C-4D6D-91E6-577AA53DBAFB}" presName="node" presStyleLbl="node1" presStyleIdx="0" presStyleCnt="3">
        <dgm:presLayoutVars>
          <dgm:bulletEnabled val="1"/>
        </dgm:presLayoutVars>
      </dgm:prSet>
      <dgm:spPr/>
      <dgm:t>
        <a:bodyPr/>
        <a:lstStyle/>
        <a:p>
          <a:endParaRPr lang="en-US"/>
        </a:p>
      </dgm:t>
    </dgm:pt>
    <dgm:pt modelId="{2D25F136-795C-4DD0-A143-5E664C45872C}" type="pres">
      <dgm:prSet presAssocID="{D6F9F15D-7F8C-4D6D-91E6-577AA53DBAFB}" presName="invisiNode" presStyleLbl="node1" presStyleIdx="0" presStyleCnt="3"/>
      <dgm:spPr/>
    </dgm:pt>
    <dgm:pt modelId="{D8863730-686A-4633-9335-8BEE5001965D}" type="pres">
      <dgm:prSet presAssocID="{D6F9F15D-7F8C-4D6D-91E6-577AA53DBAFB}"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991554BA-7C4D-44F3-B4C2-A390F3E2E726}" type="pres">
      <dgm:prSet presAssocID="{C04D4D3A-4328-4C2D-B899-B33601844B95}" presName="sibTrans" presStyleLbl="sibTrans2D1" presStyleIdx="0" presStyleCnt="0"/>
      <dgm:spPr/>
      <dgm:t>
        <a:bodyPr/>
        <a:lstStyle/>
        <a:p>
          <a:endParaRPr lang="en-US"/>
        </a:p>
      </dgm:t>
    </dgm:pt>
    <dgm:pt modelId="{D65B630B-8412-40BE-AD68-3EAE8C537001}" type="pres">
      <dgm:prSet presAssocID="{4C9641A6-E10B-4C14-88AF-9F4A95B5B58D}" presName="compNode" presStyleCnt="0"/>
      <dgm:spPr/>
    </dgm:pt>
    <dgm:pt modelId="{D289CFBA-5B17-4F0C-A83A-6180C82219CD}" type="pres">
      <dgm:prSet presAssocID="{4C9641A6-E10B-4C14-88AF-9F4A95B5B58D}" presName="node" presStyleLbl="node1" presStyleIdx="1" presStyleCnt="3">
        <dgm:presLayoutVars>
          <dgm:bulletEnabled val="1"/>
        </dgm:presLayoutVars>
      </dgm:prSet>
      <dgm:spPr/>
      <dgm:t>
        <a:bodyPr/>
        <a:lstStyle/>
        <a:p>
          <a:endParaRPr lang="en-US"/>
        </a:p>
      </dgm:t>
    </dgm:pt>
    <dgm:pt modelId="{2D29700C-BD84-4CEB-A560-B4704E3FA7A4}" type="pres">
      <dgm:prSet presAssocID="{4C9641A6-E10B-4C14-88AF-9F4A95B5B58D}" presName="invisiNode" presStyleLbl="node1" presStyleIdx="1" presStyleCnt="3"/>
      <dgm:spPr/>
    </dgm:pt>
    <dgm:pt modelId="{FA22501C-7A51-4A20-B61B-4A86D2FE8AFB}" type="pres">
      <dgm:prSet presAssocID="{4C9641A6-E10B-4C14-88AF-9F4A95B5B58D}"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dgm:spPr>
    </dgm:pt>
    <dgm:pt modelId="{0794E55D-A5FA-49EE-B125-87291D5488EF}" type="pres">
      <dgm:prSet presAssocID="{4BA743D2-2F5C-4755-B9D4-D5BFB041A0C7}" presName="sibTrans" presStyleLbl="sibTrans2D1" presStyleIdx="0" presStyleCnt="0"/>
      <dgm:spPr/>
      <dgm:t>
        <a:bodyPr/>
        <a:lstStyle/>
        <a:p>
          <a:endParaRPr lang="en-US"/>
        </a:p>
      </dgm:t>
    </dgm:pt>
    <dgm:pt modelId="{618737E9-6A98-4F18-9AA6-84D20FBA2F70}" type="pres">
      <dgm:prSet presAssocID="{571A9C3B-F16C-4BCC-87DC-1558843B7AC4}" presName="compNode" presStyleCnt="0"/>
      <dgm:spPr/>
    </dgm:pt>
    <dgm:pt modelId="{565E1B3A-DD89-467E-BDE9-32AA58369566}" type="pres">
      <dgm:prSet presAssocID="{571A9C3B-F16C-4BCC-87DC-1558843B7AC4}" presName="node" presStyleLbl="node1" presStyleIdx="2" presStyleCnt="3">
        <dgm:presLayoutVars>
          <dgm:bulletEnabled val="1"/>
        </dgm:presLayoutVars>
      </dgm:prSet>
      <dgm:spPr/>
      <dgm:t>
        <a:bodyPr/>
        <a:lstStyle/>
        <a:p>
          <a:endParaRPr lang="en-US"/>
        </a:p>
      </dgm:t>
    </dgm:pt>
    <dgm:pt modelId="{73DF77FB-47D7-4F27-ADDB-970BFAE2CEBF}" type="pres">
      <dgm:prSet presAssocID="{571A9C3B-F16C-4BCC-87DC-1558843B7AC4}" presName="invisiNode" presStyleLbl="node1" presStyleIdx="2" presStyleCnt="3"/>
      <dgm:spPr/>
    </dgm:pt>
    <dgm:pt modelId="{9EDA78E5-7807-49AF-BC84-75CD6948A992}" type="pres">
      <dgm:prSet presAssocID="{571A9C3B-F16C-4BCC-87DC-1558843B7AC4}"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Lst>
  <dgm:cxnLst>
    <dgm:cxn modelId="{14CBE211-DAE8-426F-B9AD-E64E4F337407}" type="presOf" srcId="{D6F9F15D-7F8C-4D6D-91E6-577AA53DBAFB}" destId="{F1FED827-5481-4649-ABC3-2994A78CD0D8}" srcOrd="0" destOrd="0" presId="urn:microsoft.com/office/officeart/2005/8/layout/pList2"/>
    <dgm:cxn modelId="{DA5A607F-7850-4458-B0AE-8731FE50CA91}" type="presOf" srcId="{571A9C3B-F16C-4BCC-87DC-1558843B7AC4}" destId="{565E1B3A-DD89-467E-BDE9-32AA58369566}" srcOrd="0" destOrd="0" presId="urn:microsoft.com/office/officeart/2005/8/layout/pList2"/>
    <dgm:cxn modelId="{75333EBB-E739-40EF-8C56-93FCDE41F333}" type="presOf" srcId="{C04D4D3A-4328-4C2D-B899-B33601844B95}" destId="{991554BA-7C4D-44F3-B4C2-A390F3E2E726}" srcOrd="0" destOrd="0" presId="urn:microsoft.com/office/officeart/2005/8/layout/pList2"/>
    <dgm:cxn modelId="{08781E08-9BB3-4972-A20B-B206DEF8EF6C}" type="presOf" srcId="{4BA743D2-2F5C-4755-B9D4-D5BFB041A0C7}" destId="{0794E55D-A5FA-49EE-B125-87291D5488EF}" srcOrd="0" destOrd="0" presId="urn:microsoft.com/office/officeart/2005/8/layout/pList2"/>
    <dgm:cxn modelId="{A7B60AB0-8900-40B8-80CA-25F45868B911}" srcId="{530E36B2-06F6-48FA-AF6F-26138D57F865}" destId="{4C9641A6-E10B-4C14-88AF-9F4A95B5B58D}" srcOrd="1" destOrd="0" parTransId="{00504D56-0D0A-4F4A-89D8-10D1FC24C675}" sibTransId="{4BA743D2-2F5C-4755-B9D4-D5BFB041A0C7}"/>
    <dgm:cxn modelId="{E923B707-4E22-413D-9A4D-A9D301B53C0F}" type="presOf" srcId="{4C9641A6-E10B-4C14-88AF-9F4A95B5B58D}" destId="{D289CFBA-5B17-4F0C-A83A-6180C82219CD}" srcOrd="0" destOrd="0" presId="urn:microsoft.com/office/officeart/2005/8/layout/pList2"/>
    <dgm:cxn modelId="{92ACBFC6-E17C-442B-9ECB-04F37DEF317D}" srcId="{530E36B2-06F6-48FA-AF6F-26138D57F865}" destId="{D6F9F15D-7F8C-4D6D-91E6-577AA53DBAFB}" srcOrd="0" destOrd="0" parTransId="{72A2260D-C99A-44B4-9632-376242FACFD5}" sibTransId="{C04D4D3A-4328-4C2D-B899-B33601844B95}"/>
    <dgm:cxn modelId="{56ADC6FB-929C-4B5F-9E13-9184AAA560A9}" srcId="{530E36B2-06F6-48FA-AF6F-26138D57F865}" destId="{571A9C3B-F16C-4BCC-87DC-1558843B7AC4}" srcOrd="2" destOrd="0" parTransId="{EA9B32DD-25A2-4913-AC0A-224B8610162F}" sibTransId="{7BF8E8DF-BD88-4535-8516-B833E8A7019C}"/>
    <dgm:cxn modelId="{ACBBA8BC-B572-4026-AC0D-C8FDF651167C}" type="presOf" srcId="{530E36B2-06F6-48FA-AF6F-26138D57F865}" destId="{FD12D3A3-7DD7-4826-A622-8A7165E4956C}" srcOrd="0" destOrd="0" presId="urn:microsoft.com/office/officeart/2005/8/layout/pList2"/>
    <dgm:cxn modelId="{99DCB8A9-7E71-40DD-BBEA-45A0524F2EB4}" type="presParOf" srcId="{FD12D3A3-7DD7-4826-A622-8A7165E4956C}" destId="{DCD734AF-49A3-4275-85C4-9D2E35C53D3D}" srcOrd="0" destOrd="0" presId="urn:microsoft.com/office/officeart/2005/8/layout/pList2"/>
    <dgm:cxn modelId="{8C8C8AD2-7803-4A4E-8944-B9781ADB4B91}" type="presParOf" srcId="{FD12D3A3-7DD7-4826-A622-8A7165E4956C}" destId="{AAEE9E7E-8D11-4029-B2EE-68B7C2A02995}" srcOrd="1" destOrd="0" presId="urn:microsoft.com/office/officeart/2005/8/layout/pList2"/>
    <dgm:cxn modelId="{D9D7CF09-2B3B-4594-AA91-96F5F1CAACF5}" type="presParOf" srcId="{AAEE9E7E-8D11-4029-B2EE-68B7C2A02995}" destId="{0CB2579D-939B-41D5-ACD9-E57D9336BCBF}" srcOrd="0" destOrd="0" presId="urn:microsoft.com/office/officeart/2005/8/layout/pList2"/>
    <dgm:cxn modelId="{358D9F8B-2E57-4900-A5EF-6FB00DB1C18A}" type="presParOf" srcId="{0CB2579D-939B-41D5-ACD9-E57D9336BCBF}" destId="{F1FED827-5481-4649-ABC3-2994A78CD0D8}" srcOrd="0" destOrd="0" presId="urn:microsoft.com/office/officeart/2005/8/layout/pList2"/>
    <dgm:cxn modelId="{42984037-2CD4-42E3-8756-E657442DA914}" type="presParOf" srcId="{0CB2579D-939B-41D5-ACD9-E57D9336BCBF}" destId="{2D25F136-795C-4DD0-A143-5E664C45872C}" srcOrd="1" destOrd="0" presId="urn:microsoft.com/office/officeart/2005/8/layout/pList2"/>
    <dgm:cxn modelId="{1EA8E93B-D9B2-45FA-93B9-4AC76DF8DEAF}" type="presParOf" srcId="{0CB2579D-939B-41D5-ACD9-E57D9336BCBF}" destId="{D8863730-686A-4633-9335-8BEE5001965D}" srcOrd="2" destOrd="0" presId="urn:microsoft.com/office/officeart/2005/8/layout/pList2"/>
    <dgm:cxn modelId="{AB6AB476-AB05-43EF-B9E1-2ADE90F4A7BA}" type="presParOf" srcId="{AAEE9E7E-8D11-4029-B2EE-68B7C2A02995}" destId="{991554BA-7C4D-44F3-B4C2-A390F3E2E726}" srcOrd="1" destOrd="0" presId="urn:microsoft.com/office/officeart/2005/8/layout/pList2"/>
    <dgm:cxn modelId="{8517FC00-2329-4304-BC20-DE44774700E1}" type="presParOf" srcId="{AAEE9E7E-8D11-4029-B2EE-68B7C2A02995}" destId="{D65B630B-8412-40BE-AD68-3EAE8C537001}" srcOrd="2" destOrd="0" presId="urn:microsoft.com/office/officeart/2005/8/layout/pList2"/>
    <dgm:cxn modelId="{BCD0F378-67E0-454E-901A-FB2ACD0FDFBD}" type="presParOf" srcId="{D65B630B-8412-40BE-AD68-3EAE8C537001}" destId="{D289CFBA-5B17-4F0C-A83A-6180C82219CD}" srcOrd="0" destOrd="0" presId="urn:microsoft.com/office/officeart/2005/8/layout/pList2"/>
    <dgm:cxn modelId="{586A0328-7AC3-4278-8FB0-BB8E7EFBB98E}" type="presParOf" srcId="{D65B630B-8412-40BE-AD68-3EAE8C537001}" destId="{2D29700C-BD84-4CEB-A560-B4704E3FA7A4}" srcOrd="1" destOrd="0" presId="urn:microsoft.com/office/officeart/2005/8/layout/pList2"/>
    <dgm:cxn modelId="{9B83649B-DF49-411F-A13F-091C798B4FFB}" type="presParOf" srcId="{D65B630B-8412-40BE-AD68-3EAE8C537001}" destId="{FA22501C-7A51-4A20-B61B-4A86D2FE8AFB}" srcOrd="2" destOrd="0" presId="urn:microsoft.com/office/officeart/2005/8/layout/pList2"/>
    <dgm:cxn modelId="{C677BFE4-E507-49D3-AF03-617E9AE53CF4}" type="presParOf" srcId="{AAEE9E7E-8D11-4029-B2EE-68B7C2A02995}" destId="{0794E55D-A5FA-49EE-B125-87291D5488EF}" srcOrd="3" destOrd="0" presId="urn:microsoft.com/office/officeart/2005/8/layout/pList2"/>
    <dgm:cxn modelId="{5DAF54FA-A40B-4703-B274-6A94F99BC16F}" type="presParOf" srcId="{AAEE9E7E-8D11-4029-B2EE-68B7C2A02995}" destId="{618737E9-6A98-4F18-9AA6-84D20FBA2F70}" srcOrd="4" destOrd="0" presId="urn:microsoft.com/office/officeart/2005/8/layout/pList2"/>
    <dgm:cxn modelId="{B10256FB-9A69-462F-8DD9-856667032EB4}" type="presParOf" srcId="{618737E9-6A98-4F18-9AA6-84D20FBA2F70}" destId="{565E1B3A-DD89-467E-BDE9-32AA58369566}" srcOrd="0" destOrd="0" presId="urn:microsoft.com/office/officeart/2005/8/layout/pList2"/>
    <dgm:cxn modelId="{2FAC7892-1AF2-48BB-BBB6-6AF9126A0079}" type="presParOf" srcId="{618737E9-6A98-4F18-9AA6-84D20FBA2F70}" destId="{73DF77FB-47D7-4F27-ADDB-970BFAE2CEBF}" srcOrd="1" destOrd="0" presId="urn:microsoft.com/office/officeart/2005/8/layout/pList2"/>
    <dgm:cxn modelId="{EED65A66-2D22-42A2-BEA0-A47DEF756A47}" type="presParOf" srcId="{618737E9-6A98-4F18-9AA6-84D20FBA2F70}" destId="{9EDA78E5-7807-49AF-BC84-75CD6948A992}" srcOrd="2" destOrd="0" presId="urn:microsoft.com/office/officeart/2005/8/layout/p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5B8BC-AFFC-4D4E-81F4-94ADFE28BD14}">
      <dsp:nvSpPr>
        <dsp:cNvPr id="0" name=""/>
        <dsp:cNvSpPr/>
      </dsp:nvSpPr>
      <dsp:spPr>
        <a:xfrm>
          <a:off x="-76086" y="11401"/>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ED09BBB-E713-4B55-B4E8-DDFA6F39F788}">
      <dsp:nvSpPr>
        <dsp:cNvPr id="0" name=""/>
        <dsp:cNvSpPr/>
      </dsp:nvSpPr>
      <dsp:spPr>
        <a:xfrm>
          <a:off x="128074" y="163256"/>
          <a:ext cx="371927" cy="37120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C8189B4-4695-4754-A9A1-C11C9E2D5318}">
      <dsp:nvSpPr>
        <dsp:cNvPr id="0" name=""/>
        <dsp:cNvSpPr/>
      </dsp:nvSpPr>
      <dsp:spPr>
        <a:xfrm>
          <a:off x="590118" y="17518"/>
          <a:ext cx="3164356"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622300">
            <a:lnSpc>
              <a:spcPct val="100000"/>
            </a:lnSpc>
            <a:spcBef>
              <a:spcPct val="0"/>
            </a:spcBef>
            <a:spcAft>
              <a:spcPct val="35000"/>
            </a:spcAft>
          </a:pPr>
          <a:r>
            <a:rPr lang="en-US" sz="1400" b="0" i="0" kern="1200" dirty="0"/>
            <a:t>LTE stands for </a:t>
          </a:r>
          <a:r>
            <a:rPr lang="en-US" sz="1400" b="1" i="0" kern="1200" dirty="0"/>
            <a:t>Long Term Evolution</a:t>
          </a:r>
          <a:r>
            <a:rPr lang="en-US" sz="1400" b="0" i="0" kern="1200" dirty="0"/>
            <a:t> and referred as 4G LTE. It's a standard for wireless data transmission.</a:t>
          </a:r>
          <a:endParaRPr lang="en-US" sz="1400" kern="1200" dirty="0"/>
        </a:p>
      </dsp:txBody>
      <dsp:txXfrm>
        <a:off x="590118" y="17518"/>
        <a:ext cx="3164356" cy="843639"/>
      </dsp:txXfrm>
    </dsp:sp>
    <dsp:sp modelId="{8F9066B0-D418-4A0F-9FEA-9AC0CCBDA508}">
      <dsp:nvSpPr>
        <dsp:cNvPr id="0" name=""/>
        <dsp:cNvSpPr/>
      </dsp:nvSpPr>
      <dsp:spPr>
        <a:xfrm>
          <a:off x="-76086" y="1065950"/>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047BC09-323A-4D2F-BAFC-90287E908E9B}">
      <dsp:nvSpPr>
        <dsp:cNvPr id="0" name=""/>
        <dsp:cNvSpPr/>
      </dsp:nvSpPr>
      <dsp:spPr>
        <a:xfrm>
          <a:off x="128074" y="1217806"/>
          <a:ext cx="371927" cy="37120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F819C8-F4B2-4EB5-A1B9-454BAA629BA4}">
      <dsp:nvSpPr>
        <dsp:cNvPr id="0" name=""/>
        <dsp:cNvSpPr/>
      </dsp:nvSpPr>
      <dsp:spPr>
        <a:xfrm>
          <a:off x="529537" y="1052300"/>
          <a:ext cx="3513606"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622300">
            <a:lnSpc>
              <a:spcPct val="100000"/>
            </a:lnSpc>
            <a:spcBef>
              <a:spcPct val="0"/>
            </a:spcBef>
            <a:spcAft>
              <a:spcPct val="35000"/>
            </a:spcAft>
          </a:pPr>
          <a:r>
            <a:rPr lang="en-US" sz="1400" kern="1200" dirty="0"/>
            <a:t>A Physical </a:t>
          </a:r>
          <a:r>
            <a:rPr lang="en-US" sz="1400" b="1" kern="1200" dirty="0"/>
            <a:t>Cell ID</a:t>
          </a:r>
          <a:r>
            <a:rPr lang="en-US" sz="1400" kern="1200" dirty="0"/>
            <a:t> (PCI) is an important parameter to establish connection with LTE network</a:t>
          </a:r>
        </a:p>
      </dsp:txBody>
      <dsp:txXfrm>
        <a:off x="529537" y="1052300"/>
        <a:ext cx="3513606" cy="843639"/>
      </dsp:txXfrm>
    </dsp:sp>
    <dsp:sp modelId="{5EF2B5D9-7FD4-4D06-BFE7-FC93DC11EB8A}">
      <dsp:nvSpPr>
        <dsp:cNvPr id="0" name=""/>
        <dsp:cNvSpPr/>
      </dsp:nvSpPr>
      <dsp:spPr>
        <a:xfrm>
          <a:off x="-76086" y="2120500"/>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62BB083-A488-418B-A857-F902610344E2}">
      <dsp:nvSpPr>
        <dsp:cNvPr id="0" name=""/>
        <dsp:cNvSpPr/>
      </dsp:nvSpPr>
      <dsp:spPr>
        <a:xfrm>
          <a:off x="128074" y="2272355"/>
          <a:ext cx="371927" cy="37120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7DAB6C9-56A4-40DF-906D-E1CE8CC34255}">
      <dsp:nvSpPr>
        <dsp:cNvPr id="0" name=""/>
        <dsp:cNvSpPr/>
      </dsp:nvSpPr>
      <dsp:spPr>
        <a:xfrm>
          <a:off x="559820" y="2104909"/>
          <a:ext cx="3472659"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666750">
            <a:lnSpc>
              <a:spcPct val="100000"/>
            </a:lnSpc>
            <a:spcBef>
              <a:spcPct val="0"/>
            </a:spcBef>
            <a:spcAft>
              <a:spcPct val="35000"/>
            </a:spcAft>
          </a:pPr>
          <a:r>
            <a:rPr lang="en-US" sz="1500" b="0" i="0" kern="1200" dirty="0"/>
            <a:t>E</a:t>
          </a:r>
          <a:r>
            <a:rPr lang="en-US" sz="1500" kern="1200" dirty="0"/>
            <a:t>stablish time and frequency synchronization with </a:t>
          </a:r>
          <a:r>
            <a:rPr lang="en-US" sz="1500" b="1" i="0" kern="1200" dirty="0"/>
            <a:t>LTE signals </a:t>
          </a:r>
          <a:r>
            <a:rPr lang="en-US" sz="1500" kern="1200" dirty="0"/>
            <a:t>and extract cell ID.</a:t>
          </a:r>
        </a:p>
      </dsp:txBody>
      <dsp:txXfrm>
        <a:off x="559820" y="2104909"/>
        <a:ext cx="3472659" cy="843639"/>
      </dsp:txXfrm>
    </dsp:sp>
    <dsp:sp modelId="{18BD0393-F25A-4782-B6BF-3DECC1523EC6}">
      <dsp:nvSpPr>
        <dsp:cNvPr id="0" name=""/>
        <dsp:cNvSpPr/>
      </dsp:nvSpPr>
      <dsp:spPr>
        <a:xfrm>
          <a:off x="-76086" y="3180516"/>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75E388E-2F86-42A4-8965-2F0917BD3796}">
      <dsp:nvSpPr>
        <dsp:cNvPr id="0" name=""/>
        <dsp:cNvSpPr/>
      </dsp:nvSpPr>
      <dsp:spPr>
        <a:xfrm>
          <a:off x="128074" y="3326904"/>
          <a:ext cx="371927" cy="37120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92CC58E-E861-4D41-B706-BC2D1EC88EF8}">
      <dsp:nvSpPr>
        <dsp:cNvPr id="0" name=""/>
        <dsp:cNvSpPr/>
      </dsp:nvSpPr>
      <dsp:spPr>
        <a:xfrm>
          <a:off x="457753" y="3176669"/>
          <a:ext cx="3657172"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533400">
            <a:lnSpc>
              <a:spcPct val="100000"/>
            </a:lnSpc>
            <a:spcBef>
              <a:spcPct val="0"/>
            </a:spcBef>
            <a:spcAft>
              <a:spcPct val="35000"/>
            </a:spcAft>
            <a:buClrTx/>
            <a:buSzTx/>
            <a:buFontTx/>
            <a:buNone/>
          </a:pPr>
          <a:r>
            <a:rPr lang="en-US" sz="1200" b="0" i="0" kern="1200" dirty="0">
              <a:solidFill>
                <a:srgbClr val="212121"/>
              </a:solidFill>
              <a:effectLst/>
              <a:latin typeface="Roboto" panose="02000000000000000000" pitchFamily="2" charset="0"/>
            </a:rPr>
            <a:t>To decode LTE cell ID, Primary Synchronization Signal (</a:t>
          </a:r>
          <a:r>
            <a:rPr lang="en-US" sz="1200" b="1" i="0" kern="1200" dirty="0">
              <a:solidFill>
                <a:srgbClr val="212121"/>
              </a:solidFill>
              <a:effectLst/>
              <a:latin typeface="Roboto" panose="02000000000000000000" pitchFamily="2" charset="0"/>
            </a:rPr>
            <a:t>PSS</a:t>
          </a:r>
          <a:r>
            <a:rPr lang="en-US" sz="1200" b="0" i="0" kern="1200" dirty="0">
              <a:solidFill>
                <a:srgbClr val="212121"/>
              </a:solidFill>
              <a:effectLst/>
              <a:latin typeface="Roboto" panose="02000000000000000000" pitchFamily="2" charset="0"/>
            </a:rPr>
            <a:t>) and Secondary Synchronization Signal (</a:t>
          </a:r>
          <a:r>
            <a:rPr lang="en-US" sz="1200" b="1" i="0" kern="1200" dirty="0">
              <a:solidFill>
                <a:srgbClr val="212121"/>
              </a:solidFill>
              <a:effectLst/>
              <a:latin typeface="Roboto" panose="02000000000000000000" pitchFamily="2" charset="0"/>
            </a:rPr>
            <a:t>SSS</a:t>
          </a:r>
          <a:r>
            <a:rPr lang="en-US" sz="1200" b="0" i="0" kern="1200" dirty="0">
              <a:solidFill>
                <a:srgbClr val="212121"/>
              </a:solidFill>
              <a:effectLst/>
              <a:latin typeface="Roboto" panose="02000000000000000000" pitchFamily="2" charset="0"/>
            </a:rPr>
            <a:t>) signals should be decoded.</a:t>
          </a:r>
          <a:endParaRPr lang="en-US" sz="1200" kern="1200" dirty="0"/>
        </a:p>
      </dsp:txBody>
      <dsp:txXfrm>
        <a:off x="457753" y="3176669"/>
        <a:ext cx="3657172" cy="843639"/>
      </dsp:txXfrm>
    </dsp:sp>
    <dsp:sp modelId="{CBCC4473-1BA4-483F-AC3A-A83FD73DD40A}">
      <dsp:nvSpPr>
        <dsp:cNvPr id="0" name=""/>
        <dsp:cNvSpPr/>
      </dsp:nvSpPr>
      <dsp:spPr>
        <a:xfrm>
          <a:off x="-76086" y="4229598"/>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9D62AF3-3AF5-44C0-9127-27B22FA0BEBE}">
      <dsp:nvSpPr>
        <dsp:cNvPr id="0" name=""/>
        <dsp:cNvSpPr/>
      </dsp:nvSpPr>
      <dsp:spPr>
        <a:xfrm>
          <a:off x="128074" y="4381453"/>
          <a:ext cx="371927" cy="371201"/>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2B8B7B6-91B5-45F9-B928-D0B3A7060132}">
      <dsp:nvSpPr>
        <dsp:cNvPr id="0" name=""/>
        <dsp:cNvSpPr/>
      </dsp:nvSpPr>
      <dsp:spPr>
        <a:xfrm>
          <a:off x="475141" y="4222773"/>
          <a:ext cx="3622396"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666750">
            <a:lnSpc>
              <a:spcPct val="100000"/>
            </a:lnSpc>
            <a:spcBef>
              <a:spcPct val="0"/>
            </a:spcBef>
            <a:spcAft>
              <a:spcPct val="35000"/>
            </a:spcAft>
          </a:pPr>
          <a:r>
            <a:rPr lang="en-US" sz="1500" kern="1200" dirty="0"/>
            <a:t>Xilinx Zynq® </a:t>
          </a:r>
          <a:r>
            <a:rPr lang="en-US" sz="1500" kern="1200" dirty="0" err="1"/>
            <a:t>UltraScale</a:t>
          </a:r>
          <a:r>
            <a:rPr lang="en-US" sz="1500" kern="1200" dirty="0"/>
            <a:t>+™ </a:t>
          </a:r>
          <a:r>
            <a:rPr lang="en-US" sz="1500" b="1" kern="1200" dirty="0" err="1"/>
            <a:t>RFSoC</a:t>
          </a:r>
          <a:r>
            <a:rPr lang="en-US" sz="1500" kern="1200" dirty="0"/>
            <a:t> with giga sample RF data converters is used.</a:t>
          </a:r>
        </a:p>
      </dsp:txBody>
      <dsp:txXfrm>
        <a:off x="475141" y="4222773"/>
        <a:ext cx="3622396" cy="8436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3A848-C6C9-406C-AB49-07500E70E37F}">
      <dsp:nvSpPr>
        <dsp:cNvPr id="0" name=""/>
        <dsp:cNvSpPr/>
      </dsp:nvSpPr>
      <dsp:spPr>
        <a:xfrm>
          <a:off x="0" y="0"/>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ADC Clock</a:t>
          </a:r>
        </a:p>
        <a:p>
          <a:pPr marL="171450" lvl="1" indent="-171450" algn="l" defTabSz="711200">
            <a:lnSpc>
              <a:spcPct val="90000"/>
            </a:lnSpc>
            <a:spcBef>
              <a:spcPct val="0"/>
            </a:spcBef>
            <a:spcAft>
              <a:spcPct val="15000"/>
            </a:spcAft>
            <a:buChar char="••"/>
          </a:pPr>
          <a:r>
            <a:rPr lang="en-US" sz="1600" kern="1200" dirty="0">
              <a:solidFill>
                <a:schemeClr val="tx1"/>
              </a:solidFill>
            </a:rPr>
            <a:t>Fs of 3932.16MHz needed a reference clock of 491.52MHz.</a:t>
          </a:r>
        </a:p>
        <a:p>
          <a:pPr marL="171450" lvl="1" indent="-171450" algn="l" defTabSz="711200">
            <a:lnSpc>
              <a:spcPct val="90000"/>
            </a:lnSpc>
            <a:spcBef>
              <a:spcPct val="0"/>
            </a:spcBef>
            <a:spcAft>
              <a:spcPct val="15000"/>
            </a:spcAft>
            <a:buChar char="••"/>
          </a:pPr>
          <a:r>
            <a:rPr lang="en-US" sz="1600" kern="1200" dirty="0">
              <a:solidFill>
                <a:schemeClr val="tx1"/>
              </a:solidFill>
            </a:rPr>
            <a:t>Register settings for this reference clock are not available</a:t>
          </a:r>
        </a:p>
        <a:p>
          <a:pPr marL="171450" lvl="1" indent="-171450" algn="l" defTabSz="711200">
            <a:lnSpc>
              <a:spcPct val="90000"/>
            </a:lnSpc>
            <a:spcBef>
              <a:spcPct val="0"/>
            </a:spcBef>
            <a:spcAft>
              <a:spcPct val="15000"/>
            </a:spcAft>
            <a:buChar char="••"/>
          </a:pPr>
          <a:r>
            <a:rPr lang="en-US" sz="1600" kern="1200" dirty="0">
              <a:solidFill>
                <a:schemeClr val="tx1"/>
              </a:solidFill>
            </a:rPr>
            <a:t>Used TIC Pro TI software to generate the register settings for reference clock</a:t>
          </a: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652382" y="0"/>
        <a:ext cx="5742377" cy="1734299"/>
      </dsp:txXfrm>
    </dsp:sp>
    <dsp:sp modelId="{6061E35F-6626-429F-B6C3-3AE95F6081F8}">
      <dsp:nvSpPr>
        <dsp:cNvPr id="0" name=""/>
        <dsp:cNvSpPr/>
      </dsp:nvSpPr>
      <dsp:spPr>
        <a:xfrm>
          <a:off x="173429" y="173429"/>
          <a:ext cx="1478952" cy="1387439"/>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79000" r="-79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662C4337-BB4E-4EA6-AF93-E326EE7D29D5}">
      <dsp:nvSpPr>
        <dsp:cNvPr id="0" name=""/>
        <dsp:cNvSpPr/>
      </dsp:nvSpPr>
      <dsp:spPr>
        <a:xfrm>
          <a:off x="0" y="1907729"/>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IP Restart </a:t>
          </a:r>
          <a:r>
            <a:rPr lang="en-US" sz="2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Algorithms</a:t>
          </a:r>
          <a:endParaRPr lang="en-US" sz="24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scan over frequency, algorithms should have the ability to restart after tuning to a new frequency.</a:t>
          </a:r>
          <a:endParaRPr lang="en-US"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Need to ensure the IP restart would not stall design</a:t>
          </a:r>
        </a:p>
      </dsp:txBody>
      <dsp:txXfrm>
        <a:off x="1652382" y="1907729"/>
        <a:ext cx="5742377" cy="1734299"/>
      </dsp:txXfrm>
    </dsp:sp>
    <dsp:sp modelId="{F8EA47B2-33B6-4C64-B968-204F92EC7995}">
      <dsp:nvSpPr>
        <dsp:cNvPr id="0" name=""/>
        <dsp:cNvSpPr/>
      </dsp:nvSpPr>
      <dsp:spPr>
        <a:xfrm>
          <a:off x="173429" y="2081159"/>
          <a:ext cx="1478952" cy="1387439"/>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87B9AB88-0CCC-4E81-8457-E8A0BA4FCCE2}">
      <dsp:nvSpPr>
        <dsp:cNvPr id="0" name=""/>
        <dsp:cNvSpPr/>
      </dsp:nvSpPr>
      <dsp:spPr>
        <a:xfrm>
          <a:off x="0" y="3815459"/>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NCO Configurations</a:t>
          </a:r>
        </a:p>
        <a:p>
          <a:pPr marL="171450" lvl="1" indent="-171450" algn="l" defTabSz="711200">
            <a:lnSpc>
              <a:spcPct val="90000"/>
            </a:lnSpc>
            <a:spcBef>
              <a:spcPct val="0"/>
            </a:spcBef>
            <a:spcAft>
              <a:spcPct val="15000"/>
            </a:spcAft>
            <a:buChar char="••"/>
          </a:pPr>
          <a:r>
            <a:rPr lang="en-US" sz="1600" kern="1200" dirty="0">
              <a:solidFill>
                <a:schemeClr val="tx1"/>
              </a:solidFill>
            </a:rPr>
            <a:t>Bug in PYNQ base overlay wrapper NCO settings.</a:t>
          </a:r>
        </a:p>
        <a:p>
          <a:pPr marL="171450" lvl="1" indent="-171450" algn="l" defTabSz="711200">
            <a:lnSpc>
              <a:spcPct val="90000"/>
            </a:lnSpc>
            <a:spcBef>
              <a:spcPct val="0"/>
            </a:spcBef>
            <a:spcAft>
              <a:spcPct val="15000"/>
            </a:spcAft>
            <a:buChar char="••"/>
          </a:pPr>
          <a:r>
            <a:rPr lang="en-US" sz="1600" kern="1200" dirty="0">
              <a:solidFill>
                <a:schemeClr val="tx1"/>
              </a:solidFill>
            </a:rPr>
            <a:t>Found base reference host SW not supporting mixer in fine mode.</a:t>
          </a:r>
        </a:p>
      </dsp:txBody>
      <dsp:txXfrm>
        <a:off x="1652382" y="3815459"/>
        <a:ext cx="5742377" cy="1734299"/>
      </dsp:txXfrm>
    </dsp:sp>
    <dsp:sp modelId="{E973F3B8-03FC-4BED-A2F8-F52A45409874}">
      <dsp:nvSpPr>
        <dsp:cNvPr id="0" name=""/>
        <dsp:cNvSpPr/>
      </dsp:nvSpPr>
      <dsp:spPr>
        <a:xfrm>
          <a:off x="173429" y="3988889"/>
          <a:ext cx="1478952" cy="138743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94AB2-1096-4F18-9546-A16EE4F82559}">
      <dsp:nvSpPr>
        <dsp:cNvPr id="0" name=""/>
        <dsp:cNvSpPr/>
      </dsp:nvSpPr>
      <dsp:spPr>
        <a:xfrm rot="16200000">
          <a:off x="-1282173" y="2096583"/>
          <a:ext cx="3153103" cy="47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5414" bIns="0" numCol="1" spcCol="1270" anchor="t" anchorCtr="0">
          <a:noAutofit/>
        </a:bodyPr>
        <a:lstStyle/>
        <a:p>
          <a:pPr lvl="0" algn="r" defTabSz="1333500">
            <a:lnSpc>
              <a:spcPct val="90000"/>
            </a:lnSpc>
            <a:spcBef>
              <a:spcPct val="0"/>
            </a:spcBef>
            <a:spcAft>
              <a:spcPct val="35000"/>
            </a:spcAft>
          </a:pPr>
          <a:r>
            <a:rPr lang="en-US" sz="3000" kern="1200" dirty="0"/>
            <a:t>CP Correlation</a:t>
          </a:r>
        </a:p>
      </dsp:txBody>
      <dsp:txXfrm>
        <a:off x="-1282173" y="2096583"/>
        <a:ext cx="3153103" cy="471020"/>
      </dsp:txXfrm>
    </dsp:sp>
    <dsp:sp modelId="{1CB879F1-3552-4771-B9BE-2AB80A4B1F2E}">
      <dsp:nvSpPr>
        <dsp:cNvPr id="0" name=""/>
        <dsp:cNvSpPr/>
      </dsp:nvSpPr>
      <dsp:spPr>
        <a:xfrm>
          <a:off x="529888" y="755541"/>
          <a:ext cx="2346179" cy="31531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415414" rIns="99568"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Cyclic Prefix is an exact copy of the last part of OFDM symbol</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529888" y="755541"/>
        <a:ext cx="2346179" cy="3153103"/>
      </dsp:txXfrm>
    </dsp:sp>
    <dsp:sp modelId="{01E8930D-1069-4B1D-8229-4B883F404DA1}">
      <dsp:nvSpPr>
        <dsp:cNvPr id="0" name=""/>
        <dsp:cNvSpPr/>
      </dsp:nvSpPr>
      <dsp:spPr>
        <a:xfrm>
          <a:off x="58867" y="133795"/>
          <a:ext cx="942040" cy="94204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1000" r="-31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72B1B12C-9F7E-4B94-A012-D893A1DB3662}">
      <dsp:nvSpPr>
        <dsp:cNvPr id="0" name=""/>
        <dsp:cNvSpPr/>
      </dsp:nvSpPr>
      <dsp:spPr>
        <a:xfrm rot="16200000">
          <a:off x="2156978" y="2096583"/>
          <a:ext cx="3153103" cy="47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5414" bIns="0" numCol="1" spcCol="1270" anchor="t" anchorCtr="0">
          <a:noAutofit/>
        </a:bodyPr>
        <a:lstStyle/>
        <a:p>
          <a:pPr lvl="0" algn="r" defTabSz="1333500">
            <a:lnSpc>
              <a:spcPct val="90000"/>
            </a:lnSpc>
            <a:spcBef>
              <a:spcPct val="0"/>
            </a:spcBef>
            <a:spcAft>
              <a:spcPct val="35000"/>
            </a:spcAft>
          </a:pPr>
          <a:r>
            <a:rPr lang="en-US" sz="3000" kern="1200" dirty="0"/>
            <a:t>PSS</a:t>
          </a:r>
        </a:p>
      </dsp:txBody>
      <dsp:txXfrm>
        <a:off x="2156978" y="2096583"/>
        <a:ext cx="3153103" cy="471020"/>
      </dsp:txXfrm>
    </dsp:sp>
    <dsp:sp modelId="{CDA39617-50F1-4BAF-93D8-BE59BD38FAE8}">
      <dsp:nvSpPr>
        <dsp:cNvPr id="0" name=""/>
        <dsp:cNvSpPr/>
      </dsp:nvSpPr>
      <dsp:spPr>
        <a:xfrm>
          <a:off x="3969040" y="755541"/>
          <a:ext cx="2346179" cy="31531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415414" rIns="99568"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3 </a:t>
          </a:r>
          <a:r>
            <a:rPr lang="en-US" sz="1400" kern="1200" dirty="0">
              <a:solidFill>
                <a:prstClr val="white"/>
              </a:solidFill>
              <a:latin typeface="Calibri" panose="020F0502020204030204"/>
              <a:ea typeface="+mn-ea"/>
              <a:cs typeface="+mn-cs"/>
            </a:rPr>
            <a:t>Zadoff-Chu root </a:t>
          </a:r>
          <a:r>
            <a:rPr lang="en-US" sz="1400" kern="1200" dirty="0"/>
            <a:t>sequences defined in Frequency domain.</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u="none" kern="1200" dirty="0"/>
            <a:t>IFFT to get time domain sequences which reduces HW complexity.</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u="none" kern="1200" dirty="0"/>
            <a:t>Correlate Rx signal with 3 known time domain PSS sequences.</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3969040" y="755541"/>
        <a:ext cx="2346179" cy="3153103"/>
      </dsp:txXfrm>
    </dsp:sp>
    <dsp:sp modelId="{9215AE2B-8435-4702-9E45-DDFBBE609824}">
      <dsp:nvSpPr>
        <dsp:cNvPr id="0" name=""/>
        <dsp:cNvSpPr/>
      </dsp:nvSpPr>
      <dsp:spPr>
        <a:xfrm>
          <a:off x="3498020" y="133795"/>
          <a:ext cx="942040" cy="94204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DA7270D0-9909-43B1-B108-BB4C0269F726}">
      <dsp:nvSpPr>
        <dsp:cNvPr id="0" name=""/>
        <dsp:cNvSpPr/>
      </dsp:nvSpPr>
      <dsp:spPr>
        <a:xfrm rot="16200000">
          <a:off x="5596130" y="2096583"/>
          <a:ext cx="3153103" cy="47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5414" bIns="0" numCol="1" spcCol="1270" anchor="t" anchorCtr="0">
          <a:noAutofit/>
        </a:bodyPr>
        <a:lstStyle/>
        <a:p>
          <a:pPr lvl="0" algn="r" defTabSz="1333500">
            <a:lnSpc>
              <a:spcPct val="90000"/>
            </a:lnSpc>
            <a:spcBef>
              <a:spcPct val="0"/>
            </a:spcBef>
            <a:spcAft>
              <a:spcPct val="35000"/>
            </a:spcAft>
          </a:pPr>
          <a:r>
            <a:rPr lang="en-US" sz="3000" kern="1200" dirty="0"/>
            <a:t>SSS</a:t>
          </a:r>
        </a:p>
      </dsp:txBody>
      <dsp:txXfrm>
        <a:off x="5596130" y="2096583"/>
        <a:ext cx="3153103" cy="471020"/>
      </dsp:txXfrm>
    </dsp:sp>
    <dsp:sp modelId="{929D288B-C28B-4516-89FF-6C7AFD8955A4}">
      <dsp:nvSpPr>
        <dsp:cNvPr id="0" name=""/>
        <dsp:cNvSpPr/>
      </dsp:nvSpPr>
      <dsp:spPr>
        <a:xfrm>
          <a:off x="7408192" y="755541"/>
          <a:ext cx="2346179" cy="31531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415414" rIns="99568"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1 of 168 </a:t>
          </a:r>
          <a:r>
            <a:rPr lang="en-US" sz="1400" b="0" i="0" u="none" kern="1200" dirty="0"/>
            <a:t>known sequences.</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u="none" kern="1200" dirty="0"/>
            <a:t>Polynomial based 3 binary sequences on  Galois field.</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Correlation in frequency domain by taking 128-point FFT on Rx Symbol.</a:t>
          </a:r>
        </a:p>
        <a:p>
          <a:pPr marL="114300" lvl="1" indent="-114300" algn="l" defTabSz="622300">
            <a:lnSpc>
              <a:spcPct val="90000"/>
            </a:lnSpc>
            <a:spcBef>
              <a:spcPct val="0"/>
            </a:spcBef>
            <a:spcAft>
              <a:spcPct val="15000"/>
            </a:spcAft>
            <a:buChar char="••"/>
          </a:pPr>
          <a:endParaRPr lang="en-US" sz="1400" kern="1200" dirty="0"/>
        </a:p>
      </dsp:txBody>
      <dsp:txXfrm>
        <a:off x="7408192" y="755541"/>
        <a:ext cx="2346179" cy="3153103"/>
      </dsp:txXfrm>
    </dsp:sp>
    <dsp:sp modelId="{50F68785-C04B-45A9-BD41-582A96A9C4EF}">
      <dsp:nvSpPr>
        <dsp:cNvPr id="0" name=""/>
        <dsp:cNvSpPr/>
      </dsp:nvSpPr>
      <dsp:spPr>
        <a:xfrm>
          <a:off x="6937172" y="133795"/>
          <a:ext cx="942040" cy="94204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65000" r="-65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3A848-C6C9-406C-AB49-07500E70E37F}">
      <dsp:nvSpPr>
        <dsp:cNvPr id="0" name=""/>
        <dsp:cNvSpPr/>
      </dsp:nvSpPr>
      <dsp:spPr>
        <a:xfrm>
          <a:off x="0" y="0"/>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ADC Configuration</a:t>
          </a:r>
        </a:p>
        <a:p>
          <a:pPr marL="171450" lvl="1" indent="-171450" algn="l" defTabSz="711200">
            <a:lnSpc>
              <a:spcPct val="90000"/>
            </a:lnSpc>
            <a:spcBef>
              <a:spcPct val="0"/>
            </a:spcBef>
            <a:spcAft>
              <a:spcPct val="15000"/>
            </a:spcAft>
            <a:buChar char="••"/>
          </a:pPr>
          <a:r>
            <a:rPr lang="en-US" sz="1600" kern="1200" dirty="0">
              <a:solidFill>
                <a:schemeClr val="tx1"/>
              </a:solidFill>
            </a:rPr>
            <a:t>RF SoC supports Fs in range of </a:t>
          </a:r>
          <a:r>
            <a:rPr lang="pl-PL" sz="1600" b="0" i="0" u="none" kern="1200" dirty="0">
              <a:solidFill>
                <a:schemeClr val="tx1"/>
              </a:solidFill>
            </a:rPr>
            <a:t>1024 MHz </a:t>
          </a:r>
          <a:r>
            <a:rPr lang="en-US" sz="1600" b="0" i="0" u="none" kern="1200" dirty="0">
              <a:solidFill>
                <a:schemeClr val="tx1"/>
              </a:solidFill>
            </a:rPr>
            <a:t>-</a:t>
          </a:r>
          <a:r>
            <a:rPr lang="pl-PL" sz="1600" b="0" i="0" u="none" kern="1200" dirty="0">
              <a:solidFill>
                <a:schemeClr val="tx1"/>
              </a:solidFill>
            </a:rPr>
            <a:t> 4096 MHz</a:t>
          </a:r>
          <a:r>
            <a:rPr lang="en-US" sz="1600" b="0" i="0" u="none" kern="1200" dirty="0">
              <a:solidFill>
                <a:schemeClr val="tx1"/>
              </a:solidFill>
            </a:rPr>
            <a:t>.</a:t>
          </a:r>
          <a:endParaRPr lang="en-US"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Our LTE Cell search IP needs Fs of 1.92MHz.</a:t>
          </a:r>
        </a:p>
        <a:p>
          <a:pPr marL="171450" lvl="1" indent="-171450" algn="l" defTabSz="711200">
            <a:lnSpc>
              <a:spcPct val="90000"/>
            </a:lnSpc>
            <a:spcBef>
              <a:spcPct val="0"/>
            </a:spcBef>
            <a:spcAft>
              <a:spcPct val="15000"/>
            </a:spcAft>
            <a:buChar char="••"/>
          </a:pPr>
          <a:r>
            <a:rPr lang="en-US" sz="1600" kern="1200" dirty="0">
              <a:solidFill>
                <a:schemeClr val="tx1"/>
              </a:solidFill>
            </a:rPr>
            <a:t>ADC Fs is configured to 3932.16MHz as it is a multiple of 30.72MHz (LTE Rate). Reference ADC clock needed 491.52MHz.</a:t>
          </a:r>
        </a:p>
      </dsp:txBody>
      <dsp:txXfrm>
        <a:off x="1652382" y="0"/>
        <a:ext cx="5742377" cy="1734299"/>
      </dsp:txXfrm>
    </dsp:sp>
    <dsp:sp modelId="{6061E35F-6626-429F-B6C3-3AE95F6081F8}">
      <dsp:nvSpPr>
        <dsp:cNvPr id="0" name=""/>
        <dsp:cNvSpPr/>
      </dsp:nvSpPr>
      <dsp:spPr>
        <a:xfrm>
          <a:off x="173429" y="173429"/>
          <a:ext cx="1478952" cy="1387439"/>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79000" r="-79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662C4337-BB4E-4EA6-AF93-E326EE7D29D5}">
      <dsp:nvSpPr>
        <dsp:cNvPr id="0" name=""/>
        <dsp:cNvSpPr/>
      </dsp:nvSpPr>
      <dsp:spPr>
        <a:xfrm>
          <a:off x="0" y="1907729"/>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Decimation</a:t>
          </a:r>
        </a:p>
        <a:p>
          <a:pPr marL="171450" lvl="1" indent="-171450" algn="l" defTabSz="711200">
            <a:lnSpc>
              <a:spcPct val="90000"/>
            </a:lnSpc>
            <a:spcBef>
              <a:spcPct val="0"/>
            </a:spcBef>
            <a:spcAft>
              <a:spcPct val="15000"/>
            </a:spcAft>
            <a:buChar char="••"/>
          </a:pPr>
          <a:r>
            <a:rPr lang="en-US" sz="1600" kern="1200" dirty="0">
              <a:solidFill>
                <a:schemeClr val="tx1"/>
              </a:solidFill>
            </a:rPr>
            <a:t>Our System needs decimation of 2048.</a:t>
          </a:r>
        </a:p>
        <a:p>
          <a:pPr marL="171450" lvl="1" indent="-171450" algn="l" defTabSz="711200">
            <a:lnSpc>
              <a:spcPct val="90000"/>
            </a:lnSpc>
            <a:spcBef>
              <a:spcPct val="0"/>
            </a:spcBef>
            <a:spcAft>
              <a:spcPct val="15000"/>
            </a:spcAft>
            <a:buChar char="••"/>
          </a:pPr>
          <a:r>
            <a:rPr lang="en-US" sz="1600" kern="1200" dirty="0">
              <a:solidFill>
                <a:schemeClr val="tx1"/>
              </a:solidFill>
            </a:rPr>
            <a:t>8x decimation in RF Soc. From 3932.16MHz to 491.52MHz.</a:t>
          </a:r>
        </a:p>
        <a:p>
          <a:pPr marL="171450" lvl="1" indent="-171450" algn="l" defTabSz="711200">
            <a:lnSpc>
              <a:spcPct val="90000"/>
            </a:lnSpc>
            <a:spcBef>
              <a:spcPct val="0"/>
            </a:spcBef>
            <a:spcAft>
              <a:spcPct val="15000"/>
            </a:spcAft>
            <a:buChar char="••"/>
          </a:pPr>
          <a:r>
            <a:rPr lang="en-US" sz="1600" kern="1200" dirty="0">
              <a:solidFill>
                <a:schemeClr val="tx1"/>
              </a:solidFill>
            </a:rPr>
            <a:t>256x decimation in our custom IP to achieve Fs of 1.92MHz at LTE Cell search IP.</a:t>
          </a:r>
        </a:p>
      </dsp:txBody>
      <dsp:txXfrm>
        <a:off x="1652382" y="1907729"/>
        <a:ext cx="5742377" cy="1734299"/>
      </dsp:txXfrm>
    </dsp:sp>
    <dsp:sp modelId="{F8EA47B2-33B6-4C64-B968-204F92EC7995}">
      <dsp:nvSpPr>
        <dsp:cNvPr id="0" name=""/>
        <dsp:cNvSpPr/>
      </dsp:nvSpPr>
      <dsp:spPr>
        <a:xfrm>
          <a:off x="173429" y="2081159"/>
          <a:ext cx="1478952" cy="1387439"/>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87B9AB88-0CCC-4E81-8457-E8A0BA4FCCE2}">
      <dsp:nvSpPr>
        <dsp:cNvPr id="0" name=""/>
        <dsp:cNvSpPr/>
      </dsp:nvSpPr>
      <dsp:spPr>
        <a:xfrm>
          <a:off x="0" y="3815459"/>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NCO (Numerically </a:t>
          </a:r>
          <a:r>
            <a:rPr lang="en-US" sz="2400" kern="1200" dirty="0" smtClean="0">
              <a:solidFill>
                <a:schemeClr val="tx1"/>
              </a:solidFill>
            </a:rPr>
            <a:t>Controlled </a:t>
          </a:r>
          <a:r>
            <a:rPr lang="en-US" sz="2400" kern="1200" dirty="0">
              <a:solidFill>
                <a:schemeClr val="tx1"/>
              </a:solidFill>
            </a:rPr>
            <a:t>Oscillator)</a:t>
          </a:r>
        </a:p>
        <a:p>
          <a:pPr marL="171450" lvl="1" indent="-171450" algn="l" defTabSz="711200">
            <a:lnSpc>
              <a:spcPct val="90000"/>
            </a:lnSpc>
            <a:spcBef>
              <a:spcPct val="0"/>
            </a:spcBef>
            <a:spcAft>
              <a:spcPct val="15000"/>
            </a:spcAft>
            <a:buChar char="••"/>
          </a:pPr>
          <a:r>
            <a:rPr lang="en-US" sz="1600" kern="1200" dirty="0">
              <a:solidFill>
                <a:schemeClr val="tx1"/>
              </a:solidFill>
            </a:rPr>
            <a:t>NCO configured to down convert carrier frequency to DC.</a:t>
          </a:r>
        </a:p>
        <a:p>
          <a:pPr marL="171450" lvl="1" indent="-171450" algn="l" defTabSz="711200">
            <a:lnSpc>
              <a:spcPct val="90000"/>
            </a:lnSpc>
            <a:spcBef>
              <a:spcPct val="0"/>
            </a:spcBef>
            <a:spcAft>
              <a:spcPct val="15000"/>
            </a:spcAft>
            <a:buChar char="••"/>
          </a:pPr>
          <a:r>
            <a:rPr lang="en-US" sz="1600" kern="1200" dirty="0">
              <a:solidFill>
                <a:schemeClr val="tx1"/>
              </a:solidFill>
            </a:rPr>
            <a:t>48-bit NCO per RF-ADC.</a:t>
          </a:r>
        </a:p>
        <a:p>
          <a:pPr marL="171450" lvl="1" indent="-171450" algn="l" defTabSz="711200">
            <a:lnSpc>
              <a:spcPct val="90000"/>
            </a:lnSpc>
            <a:spcBef>
              <a:spcPct val="0"/>
            </a:spcBef>
            <a:spcAft>
              <a:spcPct val="15000"/>
            </a:spcAft>
            <a:buChar char="••"/>
          </a:pPr>
          <a:r>
            <a:rPr lang="en-US" sz="1600" kern="1200" dirty="0">
              <a:solidFill>
                <a:schemeClr val="tx1"/>
              </a:solidFill>
            </a:rPr>
            <a:t>Mixer is programmed to fine mode.</a:t>
          </a: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652382" y="3815459"/>
        <a:ext cx="5742377" cy="1734299"/>
      </dsp:txXfrm>
    </dsp:sp>
    <dsp:sp modelId="{E973F3B8-03FC-4BED-A2F8-F52A45409874}">
      <dsp:nvSpPr>
        <dsp:cNvPr id="0" name=""/>
        <dsp:cNvSpPr/>
      </dsp:nvSpPr>
      <dsp:spPr>
        <a:xfrm>
          <a:off x="173429" y="3988889"/>
          <a:ext cx="1478952" cy="138743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F81DB-9932-4018-BC64-68618A575A52}">
      <dsp:nvSpPr>
        <dsp:cNvPr id="0" name=""/>
        <dsp:cNvSpPr/>
      </dsp:nvSpPr>
      <dsp:spPr>
        <a:xfrm>
          <a:off x="1433" y="0"/>
          <a:ext cx="2229769" cy="4889160"/>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endParaRPr lang="en-US" sz="1600" b="0" kern="1200" dirty="0">
            <a:solidFill>
              <a:schemeClr val="tx1"/>
            </a:solidFill>
          </a:endParaRPr>
        </a:p>
        <a:p>
          <a:pPr lvl="0" algn="l" defTabSz="711200">
            <a:lnSpc>
              <a:spcPct val="90000"/>
            </a:lnSpc>
            <a:spcBef>
              <a:spcPct val="0"/>
            </a:spcBef>
            <a:spcAft>
              <a:spcPct val="35000"/>
            </a:spcAft>
          </a:pPr>
          <a:endParaRPr lang="en-US" sz="1600" b="0" kern="1200" dirty="0">
            <a:solidFill>
              <a:schemeClr val="tx1"/>
            </a:solidFill>
          </a:endParaRPr>
        </a:p>
        <a:p>
          <a:pPr lvl="0" algn="l" defTabSz="711200">
            <a:lnSpc>
              <a:spcPct val="90000"/>
            </a:lnSpc>
            <a:spcBef>
              <a:spcPct val="0"/>
            </a:spcBef>
            <a:spcAft>
              <a:spcPct val="35000"/>
            </a:spcAft>
          </a:pPr>
          <a:r>
            <a:rPr lang="en-US" sz="1600" b="0" kern="1200" dirty="0">
              <a:solidFill>
                <a:schemeClr val="tx1"/>
              </a:solidFill>
            </a:rPr>
            <a:t>LTE waveform from DAC loop back</a:t>
          </a:r>
        </a:p>
      </dsp:txBody>
      <dsp:txXfrm>
        <a:off x="1433" y="1955664"/>
        <a:ext cx="2229769" cy="1955664"/>
      </dsp:txXfrm>
    </dsp:sp>
    <dsp:sp modelId="{40A21E40-06B3-4BF9-8909-4E85417AB641}">
      <dsp:nvSpPr>
        <dsp:cNvPr id="0" name=""/>
        <dsp:cNvSpPr/>
      </dsp:nvSpPr>
      <dsp:spPr>
        <a:xfrm>
          <a:off x="302272" y="293349"/>
          <a:ext cx="1628090" cy="16280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9000" r="-49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C7CE397-4409-40D3-A0E9-673EA5C45EF1}">
      <dsp:nvSpPr>
        <dsp:cNvPr id="0" name=""/>
        <dsp:cNvSpPr/>
      </dsp:nvSpPr>
      <dsp:spPr>
        <a:xfrm>
          <a:off x="2298095" y="0"/>
          <a:ext cx="2229769" cy="4889160"/>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endParaRPr lang="en-US" sz="1600" kern="1200" dirty="0">
            <a:solidFill>
              <a:schemeClr val="tx1"/>
            </a:solidFill>
          </a:endParaRPr>
        </a:p>
        <a:p>
          <a:pPr lvl="0" algn="l" defTabSz="711200">
            <a:lnSpc>
              <a:spcPct val="90000"/>
            </a:lnSpc>
            <a:spcBef>
              <a:spcPct val="0"/>
            </a:spcBef>
            <a:spcAft>
              <a:spcPct val="35000"/>
            </a:spcAft>
          </a:pPr>
          <a:endParaRPr lang="en-US" sz="1600" kern="1200" dirty="0">
            <a:solidFill>
              <a:schemeClr val="tx1"/>
            </a:solidFill>
          </a:endParaRPr>
        </a:p>
        <a:p>
          <a:pPr lvl="0" algn="l" defTabSz="711200">
            <a:lnSpc>
              <a:spcPct val="90000"/>
            </a:lnSpc>
            <a:spcBef>
              <a:spcPct val="0"/>
            </a:spcBef>
            <a:spcAft>
              <a:spcPct val="35000"/>
            </a:spcAft>
          </a:pPr>
          <a:endParaRPr lang="en-US" sz="1600" kern="1200" dirty="0">
            <a:solidFill>
              <a:schemeClr val="tx1"/>
            </a:solidFill>
          </a:endParaRPr>
        </a:p>
        <a:p>
          <a:pPr lvl="0" algn="l" defTabSz="711200">
            <a:lnSpc>
              <a:spcPct val="90000"/>
            </a:lnSpc>
            <a:spcBef>
              <a:spcPct val="0"/>
            </a:spcBef>
            <a:spcAft>
              <a:spcPct val="35000"/>
            </a:spcAft>
          </a:pPr>
          <a:r>
            <a:rPr lang="en-US" sz="1600" kern="1200" dirty="0">
              <a:solidFill>
                <a:schemeClr val="tx1"/>
              </a:solidFill>
            </a:rPr>
            <a:t>Single Tone/CW  and LTE waveform testing at various carrier frequencies. </a:t>
          </a:r>
        </a:p>
      </dsp:txBody>
      <dsp:txXfrm>
        <a:off x="2298095" y="1955664"/>
        <a:ext cx="2229769" cy="1955664"/>
      </dsp:txXfrm>
    </dsp:sp>
    <dsp:sp modelId="{812E1F2D-0028-4102-A7A2-8B64F7F490A5}">
      <dsp:nvSpPr>
        <dsp:cNvPr id="0" name=""/>
        <dsp:cNvSpPr/>
      </dsp:nvSpPr>
      <dsp:spPr>
        <a:xfrm>
          <a:off x="2598934" y="293349"/>
          <a:ext cx="1628090" cy="162809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4000" r="-44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7249671-CCF1-45B3-A396-62151FCC5EC9}">
      <dsp:nvSpPr>
        <dsp:cNvPr id="0" name=""/>
        <dsp:cNvSpPr/>
      </dsp:nvSpPr>
      <dsp:spPr>
        <a:xfrm>
          <a:off x="4571835" y="0"/>
          <a:ext cx="2229769" cy="4889160"/>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US" sz="1600" kern="1200" dirty="0">
            <a:solidFill>
              <a:schemeClr val="tx1"/>
            </a:solidFill>
          </a:endParaRPr>
        </a:p>
        <a:p>
          <a:pPr lvl="0" algn="ctr" defTabSz="711200">
            <a:lnSpc>
              <a:spcPct val="90000"/>
            </a:lnSpc>
            <a:spcBef>
              <a:spcPct val="0"/>
            </a:spcBef>
            <a:spcAft>
              <a:spcPct val="35000"/>
            </a:spcAft>
          </a:pPr>
          <a:endParaRPr lang="en-US" sz="1600" kern="1200" dirty="0">
            <a:solidFill>
              <a:schemeClr val="tx1"/>
            </a:solidFill>
          </a:endParaRPr>
        </a:p>
        <a:p>
          <a:pPr lvl="0" algn="ctr" defTabSz="711200">
            <a:lnSpc>
              <a:spcPct val="90000"/>
            </a:lnSpc>
            <a:spcBef>
              <a:spcPct val="0"/>
            </a:spcBef>
            <a:spcAft>
              <a:spcPct val="35000"/>
            </a:spcAft>
          </a:pPr>
          <a:r>
            <a:rPr lang="en-US" sz="1600" kern="1200" dirty="0">
              <a:solidFill>
                <a:schemeClr val="tx1"/>
              </a:solidFill>
            </a:rPr>
            <a:t>Wireless testing with LTE waveform</a:t>
          </a:r>
        </a:p>
      </dsp:txBody>
      <dsp:txXfrm>
        <a:off x="4571835" y="1955664"/>
        <a:ext cx="2229769" cy="1955664"/>
      </dsp:txXfrm>
    </dsp:sp>
    <dsp:sp modelId="{43D99824-738D-4018-8BE2-725D17BAE98C}">
      <dsp:nvSpPr>
        <dsp:cNvPr id="0" name=""/>
        <dsp:cNvSpPr/>
      </dsp:nvSpPr>
      <dsp:spPr>
        <a:xfrm>
          <a:off x="4895597" y="293349"/>
          <a:ext cx="1628090" cy="162809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5000" r="-15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8197B936-AA10-49E1-A5E2-FF78A7149F68}">
      <dsp:nvSpPr>
        <dsp:cNvPr id="0" name=""/>
        <dsp:cNvSpPr/>
      </dsp:nvSpPr>
      <dsp:spPr>
        <a:xfrm>
          <a:off x="287921" y="3994774"/>
          <a:ext cx="6279883" cy="704002"/>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84507-A79C-43C0-8A63-EE848B335FB2}">
      <dsp:nvSpPr>
        <dsp:cNvPr id="0" name=""/>
        <dsp:cNvSpPr/>
      </dsp:nvSpPr>
      <dsp:spPr>
        <a:xfrm>
          <a:off x="1235970" y="1219050"/>
          <a:ext cx="1489950" cy="1489950"/>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latin typeface="Calibri" panose="020F0502020204030204" pitchFamily="34" charset="0"/>
              <a:ea typeface="Calibri" panose="020F0502020204030204" pitchFamily="34" charset="0"/>
              <a:cs typeface="Times New Roman" panose="02020603050405020304" pitchFamily="18" charset="0"/>
            </a:rPr>
            <a:t>Tx Signal Generator</a:t>
          </a:r>
          <a:endParaRPr lang="en-US" sz="1200" kern="1200" dirty="0"/>
        </a:p>
      </dsp:txBody>
      <dsp:txXfrm>
        <a:off x="1535516" y="1568064"/>
        <a:ext cx="890858" cy="765865"/>
      </dsp:txXfrm>
    </dsp:sp>
    <dsp:sp modelId="{A42DCC83-6C23-4E78-AF9F-3AEA2DC36D9E}">
      <dsp:nvSpPr>
        <dsp:cNvPr id="0" name=""/>
        <dsp:cNvSpPr/>
      </dsp:nvSpPr>
      <dsp:spPr>
        <a:xfrm>
          <a:off x="369090" y="866880"/>
          <a:ext cx="1083600" cy="108360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Font typeface="Arial" panose="020B0604020202020204" pitchFamily="34" charset="0"/>
            <a:buChar char="•"/>
          </a:pPr>
          <a:r>
            <a:rPr lang="en-US" sz="1200" kern="1200" dirty="0">
              <a:latin typeface="Calibri" panose="020F0502020204030204" pitchFamily="34" charset="0"/>
              <a:ea typeface="Calibri" panose="020F0502020204030204" pitchFamily="34" charset="0"/>
              <a:cs typeface="Times New Roman" panose="02020603050405020304" pitchFamily="18" charset="0"/>
            </a:rPr>
            <a:t>Tx Inter Leaver</a:t>
          </a:r>
          <a:endParaRPr lang="en-US" sz="1200" kern="1200" dirty="0"/>
        </a:p>
      </dsp:txBody>
      <dsp:txXfrm>
        <a:off x="641890" y="1141328"/>
        <a:ext cx="538000" cy="534704"/>
      </dsp:txXfrm>
    </dsp:sp>
    <dsp:sp modelId="{37245294-0456-4C1A-894C-5F397AE4C327}">
      <dsp:nvSpPr>
        <dsp:cNvPr id="0" name=""/>
        <dsp:cNvSpPr/>
      </dsp:nvSpPr>
      <dsp:spPr>
        <a:xfrm rot="20700000">
          <a:off x="976016" y="119306"/>
          <a:ext cx="1061706" cy="10617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Font typeface="Arial" panose="020B0604020202020204" pitchFamily="34" charset="0"/>
            <a:buChar char="•"/>
          </a:pPr>
          <a:r>
            <a:rPr lang="en-US" sz="1200" kern="1200" dirty="0">
              <a:latin typeface="Calibri" panose="020F0502020204030204" pitchFamily="34" charset="0"/>
              <a:ea typeface="Calibri" panose="020F0502020204030204" pitchFamily="34" charset="0"/>
              <a:cs typeface="Times New Roman" panose="02020603050405020304" pitchFamily="18" charset="0"/>
            </a:rPr>
            <a:t>Rx Pass Through</a:t>
          </a:r>
          <a:endParaRPr lang="en-US" sz="1200" kern="1200" dirty="0"/>
        </a:p>
      </dsp:txBody>
      <dsp:txXfrm rot="-20700000">
        <a:off x="1208880" y="352170"/>
        <a:ext cx="595980" cy="595980"/>
      </dsp:txXfrm>
    </dsp:sp>
    <dsp:sp modelId="{DBECC899-E8D1-4308-AD37-D935734FE8E1}">
      <dsp:nvSpPr>
        <dsp:cNvPr id="0" name=""/>
        <dsp:cNvSpPr/>
      </dsp:nvSpPr>
      <dsp:spPr>
        <a:xfrm>
          <a:off x="1105861" y="1002919"/>
          <a:ext cx="1907136" cy="1907136"/>
        </a:xfrm>
        <a:prstGeom prst="circularArrow">
          <a:avLst>
            <a:gd name="adj1" fmla="val 4688"/>
            <a:gd name="adj2" fmla="val 299029"/>
            <a:gd name="adj3" fmla="val 2465533"/>
            <a:gd name="adj4" fmla="val 1597501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C9A420-CCF6-47AF-A933-D1806D44558D}">
      <dsp:nvSpPr>
        <dsp:cNvPr id="0" name=""/>
        <dsp:cNvSpPr/>
      </dsp:nvSpPr>
      <dsp:spPr>
        <a:xfrm>
          <a:off x="177186" y="633494"/>
          <a:ext cx="1385653" cy="138565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914AB4-B65A-4EEA-8337-88A95C5334A1}">
      <dsp:nvSpPr>
        <dsp:cNvPr id="0" name=""/>
        <dsp:cNvSpPr/>
      </dsp:nvSpPr>
      <dsp:spPr>
        <a:xfrm>
          <a:off x="730432" y="-106872"/>
          <a:ext cx="1494013" cy="1494013"/>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7C554-7D96-4F02-B214-74F826A26947}">
      <dsp:nvSpPr>
        <dsp:cNvPr id="0" name=""/>
        <dsp:cNvSpPr/>
      </dsp:nvSpPr>
      <dsp:spPr>
        <a:xfrm>
          <a:off x="0" y="0"/>
          <a:ext cx="4235400" cy="524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VITIS HLS</a:t>
          </a:r>
          <a:endParaRPr lang="en-US" sz="1800" u="none" kern="1200" dirty="0"/>
        </a:p>
      </dsp:txBody>
      <dsp:txXfrm>
        <a:off x="25587" y="25587"/>
        <a:ext cx="4184226" cy="472986"/>
      </dsp:txXfrm>
    </dsp:sp>
    <dsp:sp modelId="{6418A750-C96C-42BF-835C-704703DC1F72}">
      <dsp:nvSpPr>
        <dsp:cNvPr id="0" name=""/>
        <dsp:cNvSpPr/>
      </dsp:nvSpPr>
      <dsp:spPr>
        <a:xfrm>
          <a:off x="0" y="531540"/>
          <a:ext cx="42354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7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u="none" kern="1200" dirty="0">
              <a:effectLst/>
              <a:latin typeface="Calibri" panose="020F0502020204030204" pitchFamily="34" charset="0"/>
              <a:ea typeface="Calibri" panose="020F0502020204030204" pitchFamily="34" charset="0"/>
              <a:cs typeface="Times New Roman" panose="02020603050405020304" pitchFamily="18" charset="0"/>
            </a:rPr>
            <a:t>Blocks - Rx Pass Through, Tx Inter Leaver </a:t>
          </a:r>
          <a:endParaRPr lang="en-US" sz="1800" b="0" u="none" kern="1200" dirty="0"/>
        </a:p>
      </dsp:txBody>
      <dsp:txXfrm>
        <a:off x="0" y="531540"/>
        <a:ext cx="4235400" cy="463680"/>
      </dsp:txXfrm>
    </dsp:sp>
    <dsp:sp modelId="{4D88707B-A33D-4038-A438-BCE60EBD9CAF}">
      <dsp:nvSpPr>
        <dsp:cNvPr id="0" name=""/>
        <dsp:cNvSpPr/>
      </dsp:nvSpPr>
      <dsp:spPr>
        <a:xfrm>
          <a:off x="0" y="995220"/>
          <a:ext cx="4235400" cy="524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Matlab Simulink</a:t>
          </a:r>
        </a:p>
      </dsp:txBody>
      <dsp:txXfrm>
        <a:off x="25587" y="1020807"/>
        <a:ext cx="4184226" cy="472986"/>
      </dsp:txXfrm>
    </dsp:sp>
    <dsp:sp modelId="{A9973DFD-03B4-4E4D-8E1E-AD9D4876DA82}">
      <dsp:nvSpPr>
        <dsp:cNvPr id="0" name=""/>
        <dsp:cNvSpPr/>
      </dsp:nvSpPr>
      <dsp:spPr>
        <a:xfrm>
          <a:off x="0" y="1519380"/>
          <a:ext cx="42354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7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u="none" kern="1200" dirty="0">
              <a:effectLst/>
              <a:latin typeface="Calibri" panose="020F0502020204030204" pitchFamily="34" charset="0"/>
              <a:ea typeface="Calibri" panose="020F0502020204030204" pitchFamily="34" charset="0"/>
              <a:cs typeface="Times New Roman" panose="02020603050405020304" pitchFamily="18" charset="0"/>
            </a:rPr>
            <a:t>Blocks - </a:t>
          </a: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TX Signal Generator</a:t>
          </a:r>
          <a:endParaRPr lang="en-US" sz="1800" u="none" kern="1200" dirty="0"/>
        </a:p>
      </dsp:txBody>
      <dsp:txXfrm>
        <a:off x="0" y="1519380"/>
        <a:ext cx="4235400" cy="463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8549B-7DC5-4C3A-88E0-7C7E645508A7}">
      <dsp:nvSpPr>
        <dsp:cNvPr id="0" name=""/>
        <dsp:cNvSpPr/>
      </dsp:nvSpPr>
      <dsp:spPr>
        <a:xfrm>
          <a:off x="1902992" y="2378"/>
          <a:ext cx="2851005" cy="2192734"/>
        </a:xfrm>
        <a:prstGeom prst="rightArrow">
          <a:avLst>
            <a:gd name="adj1" fmla="val 75000"/>
            <a:gd name="adj2" fmla="val 50000"/>
          </a:avLst>
        </a:prstGeom>
        <a:solidFill>
          <a:schemeClr val="tx2">
            <a:lumMod val="20000"/>
            <a:lumOff val="80000"/>
            <a:alpha val="90000"/>
          </a:schemeClr>
        </a:solidFill>
        <a:ln w="9525" cap="flat" cmpd="sng" algn="ctr">
          <a:solidFill>
            <a:schemeClr val="accent2">
              <a:alpha val="90000"/>
              <a:tint val="40000"/>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US" sz="1400" u="none"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Fs = 491.52MHz.</a:t>
          </a:r>
          <a:endParaRPr lang="en-US" sz="1400" u="none"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Packed ADC samples.</a:t>
          </a:r>
          <a:endParaRPr lang="en-US" sz="1400" u="none"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8 I/Q samples</a:t>
          </a:r>
          <a:endParaRPr lang="en-US" sz="1400" u="none"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Outputs 1.92MHz I/Q samples</a:t>
          </a:r>
          <a:endParaRPr lang="en-US" sz="1400" u="none" kern="1200" dirty="0"/>
        </a:p>
      </dsp:txBody>
      <dsp:txXfrm>
        <a:off x="1902992" y="276470"/>
        <a:ext cx="2028730" cy="1644550"/>
      </dsp:txXfrm>
    </dsp:sp>
    <dsp:sp modelId="{EC97670F-89C2-47EB-A631-AF21FF2306E2}">
      <dsp:nvSpPr>
        <dsp:cNvPr id="0" name=""/>
        <dsp:cNvSpPr/>
      </dsp:nvSpPr>
      <dsp:spPr>
        <a:xfrm>
          <a:off x="2322" y="298167"/>
          <a:ext cx="1900670" cy="1601155"/>
        </a:xfrm>
        <a:prstGeom prst="roundRect">
          <a:avLst/>
        </a:prstGeom>
        <a:solidFill>
          <a:schemeClr val="accent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0" kern="1200" dirty="0">
              <a:effectLst/>
              <a:latin typeface="Calibri" panose="020F0502020204030204" pitchFamily="34" charset="0"/>
              <a:ea typeface="Calibri" panose="020F0502020204030204" pitchFamily="34" charset="0"/>
              <a:cs typeface="Times New Roman" panose="02020603050405020304" pitchFamily="18" charset="0"/>
            </a:rPr>
            <a:t>Front End Module </a:t>
          </a:r>
          <a:endParaRPr lang="en-US" sz="2400" b="0" kern="1200" dirty="0"/>
        </a:p>
      </dsp:txBody>
      <dsp:txXfrm>
        <a:off x="80484" y="376329"/>
        <a:ext cx="1744346" cy="1444831"/>
      </dsp:txXfrm>
    </dsp:sp>
    <dsp:sp modelId="{0E73D1DA-0004-4AA2-9D04-1272AE79437D}">
      <dsp:nvSpPr>
        <dsp:cNvPr id="0" name=""/>
        <dsp:cNvSpPr/>
      </dsp:nvSpPr>
      <dsp:spPr>
        <a:xfrm>
          <a:off x="1902992" y="2355227"/>
          <a:ext cx="2851005" cy="2320233"/>
        </a:xfrm>
        <a:prstGeom prst="rightArrow">
          <a:avLst>
            <a:gd name="adj1" fmla="val 75000"/>
            <a:gd name="adj2" fmla="val 50000"/>
          </a:avLst>
        </a:prstGeom>
        <a:solidFill>
          <a:schemeClr val="tx2">
            <a:lumMod val="20000"/>
            <a:lumOff val="80000"/>
            <a:alpha val="90000"/>
          </a:schemeClr>
        </a:solidFill>
        <a:ln w="9525" cap="flat" cmpd="sng" algn="ctr">
          <a:solidFill>
            <a:schemeClr val="accent2">
              <a:alpha val="90000"/>
              <a:tint val="40000"/>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Developed using Simulink Cascade Filters</a:t>
          </a:r>
          <a:endParaRPr lang="en-US" sz="1400"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Designed with MATLAB filter designer </a:t>
          </a:r>
          <a:endParaRPr lang="en-US" sz="1400" kern="1200" dirty="0"/>
        </a:p>
      </dsp:txBody>
      <dsp:txXfrm>
        <a:off x="1902992" y="2645256"/>
        <a:ext cx="1980918" cy="1740175"/>
      </dsp:txXfrm>
    </dsp:sp>
    <dsp:sp modelId="{92BF9903-3D68-4654-AAD5-D43AC4D83752}">
      <dsp:nvSpPr>
        <dsp:cNvPr id="0" name=""/>
        <dsp:cNvSpPr/>
      </dsp:nvSpPr>
      <dsp:spPr>
        <a:xfrm>
          <a:off x="41210" y="2714767"/>
          <a:ext cx="1900670" cy="1601155"/>
        </a:xfrm>
        <a:prstGeom prst="roundRect">
          <a:avLst/>
        </a:prstGeom>
        <a:solidFill>
          <a:schemeClr val="accent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a:effectLst/>
              <a:latin typeface="Calibri" panose="020F0502020204030204" pitchFamily="34" charset="0"/>
              <a:ea typeface="Calibri" panose="020F0502020204030204" pitchFamily="34" charset="0"/>
              <a:cs typeface="Times New Roman" panose="02020603050405020304" pitchFamily="18" charset="0"/>
            </a:rPr>
            <a:t>Simulink Design</a:t>
          </a:r>
          <a:endParaRPr lang="en-US" sz="2400" kern="1200" dirty="0"/>
        </a:p>
      </dsp:txBody>
      <dsp:txXfrm>
        <a:off x="119372" y="2792929"/>
        <a:ext cx="1744346" cy="14448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8D35E-26E6-411F-A779-6DF8009A0CAA}">
      <dsp:nvSpPr>
        <dsp:cNvPr id="0" name=""/>
        <dsp:cNvSpPr/>
      </dsp:nvSpPr>
      <dsp:spPr>
        <a:xfrm>
          <a:off x="0" y="0"/>
          <a:ext cx="3664747" cy="4134240"/>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6299" rIns="137795" bIns="0" numCol="1" spcCol="1270" anchor="t" anchorCtr="0">
          <a:noAutofit/>
        </a:bodyPr>
        <a:lstStyle/>
        <a:p>
          <a:pPr lvl="0" algn="r" defTabSz="1377950">
            <a:lnSpc>
              <a:spcPct val="90000"/>
            </a:lnSpc>
            <a:spcBef>
              <a:spcPct val="0"/>
            </a:spcBef>
            <a:spcAft>
              <a:spcPct val="35000"/>
            </a:spcAft>
          </a:pPr>
          <a:r>
            <a:rPr lang="en-US" sz="3100" kern="1200" dirty="0"/>
            <a:t>Reference Module</a:t>
          </a:r>
        </a:p>
      </dsp:txBody>
      <dsp:txXfrm rot="16200000">
        <a:off x="-1328563" y="1328563"/>
        <a:ext cx="3390076" cy="732949"/>
      </dsp:txXfrm>
    </dsp:sp>
    <dsp:sp modelId="{B0EEBAEF-B799-4CE1-9B07-126B5B7A4F11}">
      <dsp:nvSpPr>
        <dsp:cNvPr id="0" name=""/>
        <dsp:cNvSpPr/>
      </dsp:nvSpPr>
      <dsp:spPr>
        <a:xfrm>
          <a:off x="732949" y="0"/>
          <a:ext cx="2730237" cy="4134240"/>
        </a:xfrm>
        <a:prstGeom prst="rect">
          <a:avLst/>
        </a:prstGeom>
        <a:noFill/>
        <a:ln w="25400" cap="flat" cmpd="sng" algn="ctr">
          <a:noFill/>
          <a:prstDash val="solid"/>
          <a:miter/>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buFont typeface="Wingdings" panose="05000000000000000000" pitchFamily="2" charset="2"/>
            <a:buChar char="ü"/>
          </a:pPr>
          <a:endParaRPr lang="en-US" sz="1800" u="none"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buFont typeface="Wingdings" panose="05000000000000000000" pitchFamily="2" charset="2"/>
            <a:buChar char="ü"/>
          </a:pP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1. Benchmark IP on CH #1</a:t>
          </a:r>
        </a:p>
        <a:p>
          <a:pPr lvl="0" algn="l" defTabSz="800100">
            <a:lnSpc>
              <a:spcPct val="90000"/>
            </a:lnSpc>
            <a:spcBef>
              <a:spcPct val="0"/>
            </a:spcBef>
            <a:spcAft>
              <a:spcPct val="35000"/>
            </a:spcAft>
            <a:buFont typeface="Wingdings" panose="05000000000000000000" pitchFamily="2" charset="2"/>
            <a:buChar char="ü"/>
          </a:pPr>
          <a:endParaRPr lang="en-US" sz="1800" u="none"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buFont typeface="Wingdings" panose="05000000000000000000" pitchFamily="2" charset="2"/>
            <a:buChar char="ü"/>
          </a:pP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2. Used for validating the setup</a:t>
          </a:r>
        </a:p>
        <a:p>
          <a:pPr lvl="0" algn="l" defTabSz="800100">
            <a:lnSpc>
              <a:spcPct val="90000"/>
            </a:lnSpc>
            <a:spcBef>
              <a:spcPct val="0"/>
            </a:spcBef>
            <a:spcAft>
              <a:spcPct val="35000"/>
            </a:spcAft>
            <a:buFont typeface="Wingdings" panose="05000000000000000000" pitchFamily="2" charset="2"/>
            <a:buChar char="ü"/>
          </a:pPr>
          <a:endParaRPr lang="en-US" sz="1800" u="none"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buFont typeface="Wingdings" panose="05000000000000000000" pitchFamily="2" charset="2"/>
            <a:buChar char="ü"/>
          </a:pP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3. Decided to use Simulink LTE MIB detector design</a:t>
          </a:r>
          <a:endParaRPr lang="en-US" sz="1800" u="none" kern="1200" dirty="0"/>
        </a:p>
      </dsp:txBody>
      <dsp:txXfrm>
        <a:off x="732949" y="0"/>
        <a:ext cx="2730237" cy="4134240"/>
      </dsp:txXfrm>
    </dsp:sp>
    <dsp:sp modelId="{7AC40396-4461-40B7-938B-A2E58DFF12A1}">
      <dsp:nvSpPr>
        <dsp:cNvPr id="0" name=""/>
        <dsp:cNvSpPr/>
      </dsp:nvSpPr>
      <dsp:spPr>
        <a:xfrm>
          <a:off x="3794453" y="0"/>
          <a:ext cx="3664747" cy="4134240"/>
        </a:xfrm>
        <a:prstGeom prst="roundRect">
          <a:avLst>
            <a:gd name="adj" fmla="val 5000"/>
          </a:avLst>
        </a:prstGeom>
        <a:solidFill>
          <a:schemeClr val="tx2">
            <a:lumMod val="60000"/>
            <a:lumOff val="4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6299" rIns="137795" bIns="0" numCol="1" spcCol="1270" anchor="t" anchorCtr="0">
          <a:noAutofit/>
        </a:bodyPr>
        <a:lstStyle/>
        <a:p>
          <a:pPr lvl="0" algn="r" defTabSz="1377950">
            <a:lnSpc>
              <a:spcPct val="90000"/>
            </a:lnSpc>
            <a:spcBef>
              <a:spcPct val="0"/>
            </a:spcBef>
            <a:spcAft>
              <a:spcPct val="35000"/>
            </a:spcAft>
          </a:pPr>
          <a:r>
            <a:rPr lang="en-US" sz="3100" kern="1200" dirty="0"/>
            <a:t>Custom Module</a:t>
          </a:r>
        </a:p>
      </dsp:txBody>
      <dsp:txXfrm rot="16200000">
        <a:off x="2465889" y="1328563"/>
        <a:ext cx="3390076" cy="732949"/>
      </dsp:txXfrm>
    </dsp:sp>
    <dsp:sp modelId="{9485F2EB-83A7-4CBE-B523-39D2DF9BEAD6}">
      <dsp:nvSpPr>
        <dsp:cNvPr id="0" name=""/>
        <dsp:cNvSpPr/>
      </dsp:nvSpPr>
      <dsp:spPr>
        <a:xfrm rot="5400000">
          <a:off x="3508959" y="3269676"/>
          <a:ext cx="607634" cy="54971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5E95B5E5-B1CB-4100-89EE-067CC2CA5EE9}">
      <dsp:nvSpPr>
        <dsp:cNvPr id="0" name=""/>
        <dsp:cNvSpPr/>
      </dsp:nvSpPr>
      <dsp:spPr>
        <a:xfrm>
          <a:off x="4527402" y="0"/>
          <a:ext cx="2730237" cy="4134240"/>
        </a:xfrm>
        <a:prstGeom prst="rect">
          <a:avLst/>
        </a:prstGeom>
        <a:noFill/>
        <a:ln w="25400" cap="flat" cmpd="sng" algn="ctr">
          <a:noFill/>
          <a:prstDash val="solid"/>
          <a:miter/>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endParaRPr lang="en-US" sz="1800" kern="1200" dirty="0">
            <a:latin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pPr>
          <a:r>
            <a:rPr lang="en-US" sz="1800" kern="1200" dirty="0">
              <a:latin typeface="Calibri" panose="020F0502020204030204" pitchFamily="34" charset="0"/>
              <a:cs typeface="Times New Roman" panose="02020603050405020304" pitchFamily="18" charset="0"/>
            </a:rPr>
            <a:t>1. Own custom cell search algorithm on CH #2. </a:t>
          </a:r>
        </a:p>
        <a:p>
          <a:pPr lvl="0" algn="l" defTabSz="800100">
            <a:lnSpc>
              <a:spcPct val="90000"/>
            </a:lnSpc>
            <a:spcBef>
              <a:spcPct val="0"/>
            </a:spcBef>
            <a:spcAft>
              <a:spcPct val="35000"/>
            </a:spcAft>
          </a:pPr>
          <a:endParaRPr lang="en-US" sz="1800" kern="1200" dirty="0">
            <a:latin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pPr>
          <a:r>
            <a:rPr lang="en-US" sz="1800" kern="1200" dirty="0">
              <a:latin typeface="Calibri" panose="020F0502020204030204" pitchFamily="34" charset="0"/>
              <a:cs typeface="Times New Roman" panose="02020603050405020304" pitchFamily="18" charset="0"/>
            </a:rPr>
            <a:t>2. Used MATLAB to develop algorithms</a:t>
          </a:r>
        </a:p>
        <a:p>
          <a:pPr lvl="0" algn="l" defTabSz="800100">
            <a:lnSpc>
              <a:spcPct val="90000"/>
            </a:lnSpc>
            <a:spcBef>
              <a:spcPct val="0"/>
            </a:spcBef>
            <a:spcAft>
              <a:spcPct val="35000"/>
            </a:spcAft>
          </a:pPr>
          <a:endParaRPr lang="en-US" sz="1800" kern="1200" dirty="0">
            <a:latin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pPr>
          <a:r>
            <a:rPr lang="en-US" sz="1800" kern="1200" dirty="0">
              <a:latin typeface="Calibri" panose="020F0502020204030204" pitchFamily="34" charset="0"/>
              <a:cs typeface="Times New Roman" panose="02020603050405020304" pitchFamily="18" charset="0"/>
            </a:rPr>
            <a:t>3. Used VITIS HLS to implement algorithms.</a:t>
          </a:r>
          <a:endParaRPr lang="en-US" sz="1800" kern="1200" dirty="0"/>
        </a:p>
      </dsp:txBody>
      <dsp:txXfrm>
        <a:off x="4527402" y="0"/>
        <a:ext cx="2730237" cy="41342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734AF-49A3-4275-85C4-9D2E35C53D3D}">
      <dsp:nvSpPr>
        <dsp:cNvPr id="0" name=""/>
        <dsp:cNvSpPr/>
      </dsp:nvSpPr>
      <dsp:spPr>
        <a:xfrm>
          <a:off x="0" y="0"/>
          <a:ext cx="12191760" cy="2803734"/>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D8863730-686A-4633-9335-8BEE5001965D}">
      <dsp:nvSpPr>
        <dsp:cNvPr id="0" name=""/>
        <dsp:cNvSpPr/>
      </dsp:nvSpPr>
      <dsp:spPr>
        <a:xfrm>
          <a:off x="365752" y="373831"/>
          <a:ext cx="3581329" cy="205607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1FED827-5481-4649-ABC3-2994A78CD0D8}">
      <dsp:nvSpPr>
        <dsp:cNvPr id="0" name=""/>
        <dsp:cNvSpPr/>
      </dsp:nvSpPr>
      <dsp:spPr>
        <a:xfrm rot="10800000">
          <a:off x="365752" y="2803733"/>
          <a:ext cx="3581329" cy="3426786"/>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en-US" sz="2400" kern="1200" dirty="0"/>
            <a:t>Base Overlay:</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1. RF SoC PYNQ image has default Base overlay. </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2. The base design allows generation of bitstream with IPs to use RF ADC’s and DAC’s.</a:t>
          </a:r>
        </a:p>
      </dsp:txBody>
      <dsp:txXfrm rot="10800000">
        <a:off x="471137" y="2803733"/>
        <a:ext cx="3370559" cy="3321401"/>
      </dsp:txXfrm>
    </dsp:sp>
    <dsp:sp modelId="{FA22501C-7A51-4A20-B61B-4A86D2FE8AFB}">
      <dsp:nvSpPr>
        <dsp:cNvPr id="0" name=""/>
        <dsp:cNvSpPr/>
      </dsp:nvSpPr>
      <dsp:spPr>
        <a:xfrm>
          <a:off x="4305215" y="373831"/>
          <a:ext cx="3581329" cy="205607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D289CFBA-5B17-4F0C-A83A-6180C82219CD}">
      <dsp:nvSpPr>
        <dsp:cNvPr id="0" name=""/>
        <dsp:cNvSpPr/>
      </dsp:nvSpPr>
      <dsp:spPr>
        <a:xfrm rot="10800000">
          <a:off x="4305215" y="2803733"/>
          <a:ext cx="3581329" cy="3426786"/>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en-US" sz="2400" kern="1200" dirty="0"/>
            <a:t>VIVADO IP Integration:</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1. Added our HW IPs to base overlay and rebuild the base overlay.</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2. Used ‘</a:t>
          </a:r>
          <a:r>
            <a:rPr lang="en-US" sz="1600" kern="1200" dirty="0" err="1"/>
            <a:t>base.tcl</a:t>
          </a:r>
          <a:r>
            <a:rPr lang="en-US" sz="1600" kern="1200" dirty="0"/>
            <a:t>’ script to generate VIVADO project with IP Integrator for the base overlay where we added our IPs.</a:t>
          </a:r>
        </a:p>
      </dsp:txBody>
      <dsp:txXfrm rot="10800000">
        <a:off x="4410600" y="2803733"/>
        <a:ext cx="3370559" cy="3321401"/>
      </dsp:txXfrm>
    </dsp:sp>
    <dsp:sp modelId="{9EDA78E5-7807-49AF-BC84-75CD6948A992}">
      <dsp:nvSpPr>
        <dsp:cNvPr id="0" name=""/>
        <dsp:cNvSpPr/>
      </dsp:nvSpPr>
      <dsp:spPr>
        <a:xfrm>
          <a:off x="8244677" y="373831"/>
          <a:ext cx="3581329" cy="205607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565E1B3A-DD89-467E-BDE9-32AA58369566}">
      <dsp:nvSpPr>
        <dsp:cNvPr id="0" name=""/>
        <dsp:cNvSpPr/>
      </dsp:nvSpPr>
      <dsp:spPr>
        <a:xfrm rot="10800000">
          <a:off x="8244677" y="2803733"/>
          <a:ext cx="3581329" cy="3426786"/>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en-US" sz="2400" kern="1200" dirty="0"/>
            <a:t>RF Data Converters:</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PYNQ Base image has notebooks to interact with Radio IP subsystem in the base overlay which allowed us to control RF Data Converters. </a:t>
          </a:r>
        </a:p>
        <a:p>
          <a:pPr lvl="0" algn="l" defTabSz="1066800">
            <a:lnSpc>
              <a:spcPct val="90000"/>
            </a:lnSpc>
            <a:spcBef>
              <a:spcPct val="0"/>
            </a:spcBef>
            <a:spcAft>
              <a:spcPct val="35000"/>
            </a:spcAft>
          </a:pPr>
          <a:endParaRPr lang="en-US" sz="1600"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l" defTabSz="1066800">
            <a:lnSpc>
              <a:spcPct val="90000"/>
            </a:lnSpc>
            <a:spcBef>
              <a:spcPct val="0"/>
            </a:spcBef>
            <a:spcAft>
              <a:spcPct val="35000"/>
            </a:spcAft>
          </a:pPr>
          <a:r>
            <a:rPr lang="en-US" sz="1600" kern="1200" dirty="0">
              <a:effectLst/>
              <a:latin typeface="Calibri" panose="020F0502020204030204" pitchFamily="34" charset="0"/>
              <a:ea typeface="Calibri" panose="020F0502020204030204" pitchFamily="34" charset="0"/>
              <a:cs typeface="Times New Roman" panose="02020603050405020304" pitchFamily="18" charset="0"/>
            </a:rPr>
            <a:t>01_rf_dataconverter_intro.ipynb</a:t>
          </a:r>
        </a:p>
        <a:p>
          <a:pPr lvl="0" algn="l" defTabSz="1066800">
            <a:lnSpc>
              <a:spcPct val="90000"/>
            </a:lnSpc>
            <a:spcBef>
              <a:spcPct val="0"/>
            </a:spcBef>
            <a:spcAft>
              <a:spcPct val="35000"/>
            </a:spcAft>
          </a:pPr>
          <a:r>
            <a:rPr lang="en-US" sz="1600" kern="1200" dirty="0">
              <a:effectLst/>
              <a:latin typeface="Calibri" panose="020F0502020204030204" pitchFamily="34" charset="0"/>
              <a:ea typeface="Calibri" panose="020F0502020204030204" pitchFamily="34" charset="0"/>
              <a:cs typeface="Times New Roman" panose="02020603050405020304" pitchFamily="18" charset="0"/>
            </a:rPr>
            <a:t>02_rf_spectrum_analysis.ipynb</a:t>
          </a:r>
          <a:endParaRPr lang="en-US" sz="1600" kern="1200" dirty="0"/>
        </a:p>
      </dsp:txBody>
      <dsp:txXfrm rot="10800000">
        <a:off x="8350062" y="2803733"/>
        <a:ext cx="3370559" cy="3321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076218C8-A379-41F1-8E19-5330D08B3CE1}"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61356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6400" cy="3086100"/>
          </a:xfrm>
          <a:prstGeom prst="rect">
            <a:avLst/>
          </a:prstGeom>
        </p:spPr>
      </p:sp>
      <p:sp>
        <p:nvSpPr>
          <p:cNvPr id="153"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latin typeface="Arial"/>
              </a:rPr>
              <a:t>Time: 5 Secs. Presenter: Mahesh</a:t>
            </a:r>
          </a:p>
          <a:p>
            <a:pPr marL="216000" indent="-216000">
              <a:lnSpc>
                <a:spcPct val="100000"/>
              </a:lnSpc>
            </a:pPr>
            <a:endParaRPr lang="en-US" sz="1800" b="0" strike="noStrike" spc="-1">
              <a:latin typeface="Arial"/>
            </a:endParaRPr>
          </a:p>
          <a:p>
            <a:pPr marL="216000" indent="-216000">
              <a:lnSpc>
                <a:spcPct val="100000"/>
              </a:lnSpc>
            </a:pPr>
            <a:r>
              <a:rPr lang="en-US" sz="1800" b="0" strike="noStrike" spc="-1">
                <a:latin typeface="Arial"/>
              </a:rPr>
              <a:t>Hello Everyone, our project goal is to develop an embedded system that performs LTE cell search</a:t>
            </a:r>
            <a:r>
              <a:rPr lang="en-US" sz="1800" b="0" strike="noStrike" spc="-1">
                <a:solidFill>
                  <a:srgbClr val="24292F"/>
                </a:solidFill>
                <a:latin typeface="-apple-system"/>
              </a:rPr>
              <a:t>. Let’s hop over to content of the project.</a:t>
            </a:r>
            <a:endParaRPr lang="en-US" sz="1800" b="0" strike="noStrike" spc="-1">
              <a:latin typeface="Arial"/>
            </a:endParaRPr>
          </a:p>
        </p:txBody>
      </p:sp>
      <p:sp>
        <p:nvSpPr>
          <p:cNvPr id="15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5FCC807-D048-45D8-AA00-419418E243DB}" type="slidenum">
              <a:rPr lang="en-US"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685800" y="1143000"/>
            <a:ext cx="5486400" cy="3086100"/>
          </a:xfrm>
          <a:prstGeom prst="rect">
            <a:avLst/>
          </a:prstGeom>
        </p:spPr>
      </p:sp>
      <p:sp>
        <p:nvSpPr>
          <p:cNvPr id="17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15 Secs, Presenter: Shubhadip</a:t>
            </a:r>
            <a:endParaRPr lang="en-US" sz="1800" b="0" strike="noStrike" spc="-1">
              <a:latin typeface="Arial"/>
            </a:endParaRPr>
          </a:p>
          <a:p>
            <a:pPr marL="216000" indent="-216000">
              <a:lnSpc>
                <a:spcPct val="100000"/>
              </a:lnSpc>
              <a:spcBef>
                <a:spcPts val="799"/>
              </a:spcBef>
            </a:pPr>
            <a:r>
              <a:t/>
            </a:r>
            <a:br/>
            <a:r>
              <a:rPr lang="en-US" sz="1800" b="0" strike="noStrike" spc="-1">
                <a:solidFill>
                  <a:srgbClr val="000000"/>
                </a:solidFill>
                <a:latin typeface="Calibri"/>
              </a:rPr>
              <a:t>Once we had the individual modules to be developed figured out, the next step was to zero down on a VIVADO overlay that we could build upon and add our modes to it.</a:t>
            </a:r>
            <a:endParaRPr lang="en-US" sz="1800" b="0" strike="noStrike" spc="-1">
              <a:latin typeface="Arial"/>
            </a:endParaRPr>
          </a:p>
          <a:p>
            <a:pPr marL="216000" indent="-216000">
              <a:lnSpc>
                <a:spcPct val="100000"/>
              </a:lnSpc>
              <a:spcBef>
                <a:spcPts val="799"/>
              </a:spcBef>
            </a:pPr>
            <a:r>
              <a:rPr lang="en-US" sz="1800" b="0" strike="noStrike" spc="-1">
                <a:solidFill>
                  <a:srgbClr val="000000"/>
                </a:solidFill>
                <a:latin typeface="Calibri"/>
              </a:rPr>
              <a:t>For this we concluded on using the PYNQ Base Overlay as it provided all the low level IP blocks and Jupyter Notebooks to configure the ADC, platform settings and the RF Data Converter.</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7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7568396-D6C2-4891-9511-3B78D231E3BD}"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r>
              <a:rPr lang="en-US" sz="1200" b="0" strike="noStrike" spc="-1">
                <a:latin typeface="Arial"/>
              </a:rPr>
              <a:t>Time: 20 Secs, Presenter: Mahesh</a:t>
            </a:r>
          </a:p>
          <a:p>
            <a:pPr>
              <a:lnSpc>
                <a:spcPct val="100000"/>
              </a:lnSpc>
              <a:tabLst>
                <a:tab pos="0" algn="l"/>
              </a:tabLst>
            </a:pPr>
            <a:endParaRPr lang="en-US" sz="1200" b="0" strike="noStrike" spc="-1">
              <a:latin typeface="Arial"/>
            </a:endParaRPr>
          </a:p>
          <a:p>
            <a:pPr>
              <a:lnSpc>
                <a:spcPct val="100000"/>
              </a:lnSpc>
              <a:tabLst>
                <a:tab pos="0" algn="l"/>
              </a:tabLst>
            </a:pPr>
            <a:r>
              <a:rPr lang="en-US" sz="1200" b="0" strike="noStrike" spc="-1">
                <a:latin typeface="Arial"/>
              </a:rPr>
              <a:t>We faced multiple challenges in this project, some of them are</a:t>
            </a:r>
          </a:p>
          <a:p>
            <a:pPr>
              <a:lnSpc>
                <a:spcPct val="100000"/>
              </a:lnSpc>
              <a:tabLst>
                <a:tab pos="0" algn="l"/>
              </a:tabLst>
            </a:pPr>
            <a:endParaRPr lang="en-US" sz="1200" b="0" strike="noStrike" spc="-1">
              <a:latin typeface="Arial"/>
            </a:endParaRPr>
          </a:p>
          <a:p>
            <a:pPr>
              <a:lnSpc>
                <a:spcPct val="100000"/>
              </a:lnSpc>
              <a:tabLst>
                <a:tab pos="0" algn="l"/>
              </a:tabLst>
            </a:pPr>
            <a:r>
              <a:rPr lang="en-US" sz="2000" b="0" strike="noStrike" spc="-1">
                <a:latin typeface="Arial"/>
              </a:rPr>
              <a:t>1. Not able to find the r</a:t>
            </a:r>
            <a:r>
              <a:rPr lang="en-US" sz="1200" b="0" strike="noStrike" spc="-1">
                <a:solidFill>
                  <a:srgbClr val="000000"/>
                </a:solidFill>
                <a:latin typeface="Arial"/>
              </a:rPr>
              <a:t>eference LMX PLL register settings for ADC reference clock of 491.52MHz, Used TIC Pro TI software to generate the register settings for reference clock</a:t>
            </a:r>
            <a:endParaRPr lang="en-US" sz="1200" b="0" strike="noStrike" spc="-1">
              <a:latin typeface="Arial"/>
            </a:endParaRPr>
          </a:p>
          <a:p>
            <a:pPr>
              <a:lnSpc>
                <a:spcPct val="100000"/>
              </a:lnSpc>
              <a:tabLst>
                <a:tab pos="0" algn="l"/>
              </a:tabLst>
            </a:pPr>
            <a:endParaRPr lang="en-US" sz="1200" b="0" strike="noStrike" spc="-1">
              <a:latin typeface="Arial"/>
            </a:endParaRPr>
          </a:p>
          <a:p>
            <a:pPr>
              <a:lnSpc>
                <a:spcPct val="100000"/>
              </a:lnSpc>
              <a:tabLst>
                <a:tab pos="0" algn="l"/>
              </a:tabLst>
            </a:pPr>
            <a:r>
              <a:rPr lang="en-US" sz="2000" b="0" strike="noStrike" spc="-1">
                <a:solidFill>
                  <a:srgbClr val="000000"/>
                </a:solidFill>
                <a:latin typeface="Arial"/>
              </a:rPr>
              <a:t>2. Found </a:t>
            </a:r>
            <a:r>
              <a:rPr lang="en-US" sz="1200" b="0" strike="noStrike" spc="-1">
                <a:solidFill>
                  <a:srgbClr val="000000"/>
                </a:solidFill>
                <a:latin typeface="Arial"/>
              </a:rPr>
              <a:t>Bug in PYNQ base overlay wrapper where it is not updating the NCO settings even though IP is supporting. Corrected it and able to configure the NCO.</a:t>
            </a:r>
            <a:endParaRPr lang="en-US" sz="1200" b="0" strike="noStrike" spc="-1">
              <a:latin typeface="Arial"/>
            </a:endParaRPr>
          </a:p>
          <a:p>
            <a:pPr>
              <a:lnSpc>
                <a:spcPct val="100000"/>
              </a:lnSpc>
              <a:tabLst>
                <a:tab pos="0" algn="l"/>
              </a:tabLst>
            </a:pPr>
            <a:endParaRPr lang="en-US" sz="1200" b="0" strike="noStrike" spc="-1">
              <a:latin typeface="Arial"/>
            </a:endParaRPr>
          </a:p>
        </p:txBody>
      </p:sp>
      <p:sp>
        <p:nvSpPr>
          <p:cNvPr id="180" name="PlaceHolder 2"/>
          <p:cNvSpPr>
            <a:spLocks noGrp="1" noRot="1" noChangeAspect="1"/>
          </p:cNvSpPr>
          <p:nvPr>
            <p:ph type="sldImg"/>
          </p:nvPr>
        </p:nvSpPr>
        <p:spPr>
          <a:xfrm>
            <a:off x="685800" y="1143000"/>
            <a:ext cx="5486400" cy="3086100"/>
          </a:xfrm>
          <a:prstGeom prst="rect">
            <a:avLst/>
          </a:pr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200" b="0" strike="noStrike" spc="-1">
                <a:latin typeface="Arial"/>
              </a:rPr>
              <a:t>Time: 40 Secs, Presenter: Mahesh</a:t>
            </a:r>
          </a:p>
          <a:p>
            <a:pPr marL="216000" indent="-216000">
              <a:lnSpc>
                <a:spcPct val="100000"/>
              </a:lnSpc>
            </a:pPr>
            <a:endParaRPr lang="en-US" sz="1200" b="0" strike="noStrike" spc="-1">
              <a:latin typeface="Arial"/>
            </a:endParaRPr>
          </a:p>
          <a:p>
            <a:pPr marL="216000" indent="-216000">
              <a:lnSpc>
                <a:spcPct val="100000"/>
              </a:lnSpc>
            </a:pPr>
            <a:r>
              <a:rPr lang="en-US" sz="2000" b="0" strike="noStrike" spc="-1">
                <a:latin typeface="Arial"/>
              </a:rPr>
              <a:t>1. What is LTE Cell search about? LTE stands for </a:t>
            </a:r>
            <a:r>
              <a:rPr lang="en-US" sz="2000" b="1" strike="noStrike" spc="-1">
                <a:latin typeface="Arial"/>
              </a:rPr>
              <a:t>Long Term Evolution</a:t>
            </a:r>
            <a:r>
              <a:rPr lang="en-US" sz="2000" b="0" strike="noStrike" spc="-1">
                <a:latin typeface="Arial"/>
              </a:rPr>
              <a:t> and referred as 4G LTE. It's a standard for wireless data transmission. In LTE standard, Cell ID </a:t>
            </a:r>
            <a:r>
              <a:rPr lang="en-US" sz="1200" b="0" strike="noStrike" spc="-1">
                <a:latin typeface="Arial"/>
              </a:rPr>
              <a:t>is an important parameter to establish connection with LTE network.</a:t>
            </a:r>
          </a:p>
          <a:p>
            <a:pPr>
              <a:lnSpc>
                <a:spcPct val="100000"/>
              </a:lnSpc>
              <a:tabLst>
                <a:tab pos="0" algn="l"/>
              </a:tabLst>
            </a:pPr>
            <a:endParaRPr lang="en-US" sz="1200" b="0" strike="noStrike" spc="-1">
              <a:latin typeface="Arial"/>
            </a:endParaRPr>
          </a:p>
          <a:p>
            <a:pPr>
              <a:lnSpc>
                <a:spcPct val="100000"/>
              </a:lnSpc>
              <a:tabLst>
                <a:tab pos="0" algn="l"/>
              </a:tabLst>
            </a:pPr>
            <a:r>
              <a:rPr lang="en-US" sz="2000" b="0" strike="noStrike" spc="-1">
                <a:solidFill>
                  <a:srgbClr val="212121"/>
                </a:solidFill>
                <a:latin typeface="Roboto"/>
              </a:rPr>
              <a:t>2. Cell search and selection is the first step taken by cell phone in attempting to gain access to an LTE network. LTE standard provides Primary Synchronization Signals and Secondary Synchronization Signals to aid the cell search process.</a:t>
            </a: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r>
              <a:rPr lang="en-US" sz="2000" b="0" strike="noStrike" spc="-1">
                <a:solidFill>
                  <a:srgbClr val="212121"/>
                </a:solidFill>
                <a:latin typeface="Roboto"/>
              </a:rPr>
              <a:t>3. With that said, our project goal is to receive LTE signals and establish time and frequency synchronization and extract cell ID.</a:t>
            </a: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r>
              <a:rPr lang="en-US" sz="2000" b="0" strike="noStrike" spc="-1">
                <a:solidFill>
                  <a:srgbClr val="212121"/>
                </a:solidFill>
                <a:latin typeface="Roboto"/>
              </a:rPr>
              <a:t>4. Xilinx RFSoC is used for this project which helps to directly move from RF domain to the digital domain.</a:t>
            </a: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sp>
        <p:nvSpPr>
          <p:cNvPr id="156" name="PlaceHolder 2"/>
          <p:cNvSpPr>
            <a:spLocks noGrp="1" noRot="1" noChangeAspect="1"/>
          </p:cNvSpPr>
          <p:nvPr>
            <p:ph type="sldImg"/>
          </p:nvPr>
        </p:nvSpPr>
        <p:spPr>
          <a:xfrm>
            <a:off x="685800" y="1143000"/>
            <a:ext cx="5486400" cy="3086100"/>
          </a:xfrm>
          <a:prstGeom prst="rect">
            <a:avLst/>
          </a:pr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40 Secs, Presenter: Jeff</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CP, PSS and SSS correlations are the 3 main operations performed. </a:t>
            </a:r>
            <a:endParaRPr lang="en-US" sz="1800" b="0" strike="noStrike" spc="-1">
              <a:latin typeface="Arial"/>
            </a:endParaRPr>
          </a:p>
          <a:p>
            <a:pPr marL="216000" indent="-216000">
              <a:lnSpc>
                <a:spcPct val="100000"/>
              </a:lnSpc>
            </a:pPr>
            <a:endParaRPr lang="en-US" sz="1800" b="0" strike="noStrike" spc="-1">
              <a:latin typeface="Arial"/>
            </a:endParaRPr>
          </a:p>
          <a:p>
            <a:pPr>
              <a:lnSpc>
                <a:spcPct val="100000"/>
              </a:lnSpc>
              <a:tabLst>
                <a:tab pos="0" algn="l"/>
              </a:tabLst>
            </a:pPr>
            <a:r>
              <a:rPr lang="en-US" sz="1800" b="0" strike="noStrike" spc="-1">
                <a:solidFill>
                  <a:srgbClr val="000000"/>
                </a:solidFill>
                <a:latin typeface="Calibri"/>
              </a:rPr>
              <a:t>1. Cyclic Prefix </a:t>
            </a:r>
            <a:r>
              <a:rPr lang="en-US" sz="1800" b="0" strike="noStrike" spc="-1">
                <a:solidFill>
                  <a:srgbClr val="000000"/>
                </a:solidFill>
                <a:latin typeface="Verdana"/>
              </a:rPr>
              <a:t>is an exact copy of the last part of OFDM symbol, we used this property to estimate frequency offset.</a:t>
            </a:r>
            <a:endParaRPr lang="en-US" sz="1800" b="0" strike="noStrike" spc="-1">
              <a:latin typeface="Arial"/>
            </a:endParaRPr>
          </a:p>
          <a:p>
            <a:pPr>
              <a:lnSpc>
                <a:spcPct val="100000"/>
              </a:lnSpc>
              <a:tabLst>
                <a:tab pos="0" algn="l"/>
              </a:tabLst>
            </a:pPr>
            <a:endParaRPr lang="en-US" sz="1800" b="0" strike="noStrike" spc="-1">
              <a:latin typeface="Arial"/>
            </a:endParaRPr>
          </a:p>
          <a:p>
            <a:pPr marL="216000" indent="-216000">
              <a:lnSpc>
                <a:spcPct val="100000"/>
              </a:lnSpc>
              <a:buClr>
                <a:srgbClr val="000000"/>
              </a:buClr>
              <a:buFont typeface="+mj-lt"/>
              <a:buAutoNum type="arabicPeriod" startAt="2"/>
              <a:tabLst>
                <a:tab pos="0" algn="l"/>
              </a:tabLst>
            </a:pPr>
            <a:r>
              <a:rPr lang="en-US" sz="1800" b="0" strike="noStrike" spc="-1">
                <a:solidFill>
                  <a:srgbClr val="000000"/>
                </a:solidFill>
                <a:latin typeface="Arial"/>
              </a:rPr>
              <a:t> PSS sequences have special properties used for correlation. The LTE standard defines 3 such sequences. The received PSS is detected by performing correlation between the input signal and all 3 possible sequences. The highest correlation peaks identify the PSS locations and provide input to generate the Cell ID.</a:t>
            </a:r>
            <a:endParaRPr lang="en-US" sz="1800" b="0" strike="noStrike" spc="-1">
              <a:latin typeface="Arial"/>
            </a:endParaRPr>
          </a:p>
          <a:p>
            <a:pPr>
              <a:lnSpc>
                <a:spcPct val="100000"/>
              </a:lnSpc>
              <a:tabLst>
                <a:tab pos="0" algn="l"/>
              </a:tabLst>
            </a:pPr>
            <a:r>
              <a:t/>
            </a:r>
            <a:br/>
            <a:r>
              <a:rPr lang="en-US" sz="2000" b="0" strike="noStrike" spc="-1">
                <a:solidFill>
                  <a:srgbClr val="000000"/>
                </a:solidFill>
                <a:latin typeface="Arial"/>
              </a:rPr>
              <a:t>3. </a:t>
            </a:r>
            <a:r>
              <a:rPr lang="en-US" sz="1800" b="0" strike="noStrike" spc="-1">
                <a:solidFill>
                  <a:srgbClr val="000000"/>
                </a:solidFill>
                <a:latin typeface="Arial"/>
              </a:rPr>
              <a:t>There are 168 possible SSS sequences. After detecting the PSS, the SSS symbol locations become known. The hardware performs a 128 point FFT on this symbol. Correlating the 168 possible binary sequences with the SSS symbol identifies the physical layer cell identity group used for calculating the Cell ID.</a:t>
            </a:r>
            <a:endParaRPr lang="en-US" sz="1800" b="0" strike="noStrike" spc="-1">
              <a:latin typeface="Arial"/>
            </a:endParaRPr>
          </a:p>
        </p:txBody>
      </p:sp>
      <p:sp>
        <p:nvSpPr>
          <p:cNvPr id="158" name="PlaceHolder 2"/>
          <p:cNvSpPr>
            <a:spLocks noGrp="1" noRot="1" noChangeAspect="1"/>
          </p:cNvSpPr>
          <p:nvPr>
            <p:ph type="sldImg"/>
          </p:nvPr>
        </p:nvSpPr>
        <p:spPr>
          <a:xfrm>
            <a:off x="685800" y="1143000"/>
            <a:ext cx="5486400" cy="3086100"/>
          </a:xfrm>
          <a:prstGeom prst="rect">
            <a:avLst/>
          </a:pr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20 Secs, Presenter: Jeff</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There are three main components of the platform configuration.</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1. ADC Sampling: The sampling rate of the on board ADC is configured to 3932.16MHz because it is multiple of LTE standard sampling rate.</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2. Decimation: The hardware IP requires a sampling frequency of 1.92MHz. As a result, the system requires several stages of decimation.</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3. Numerically Controlled Oscillator: The NCO is runtime configured to down convert the carrier frequency to DC.</a:t>
            </a:r>
            <a:endParaRPr lang="en-US" sz="1800" b="0" strike="noStrike" spc="-1">
              <a:latin typeface="Arial"/>
            </a:endParaRPr>
          </a:p>
          <a:p>
            <a:pPr marL="216000" indent="-216000">
              <a:lnSpc>
                <a:spcPct val="100000"/>
              </a:lnSpc>
            </a:pPr>
            <a:r>
              <a:t/>
            </a:r>
            <a:br/>
            <a:endParaRPr lang="en-US" sz="1800" b="0" strike="noStrike" spc="-1">
              <a:latin typeface="Arial"/>
            </a:endParaRPr>
          </a:p>
          <a:p>
            <a:pPr>
              <a:lnSpc>
                <a:spcPct val="100000"/>
              </a:lnSpc>
            </a:pPr>
            <a:endParaRPr lang="en-US" sz="1800" b="0" strike="noStrike" spc="-1">
              <a:latin typeface="Arial"/>
            </a:endParaRPr>
          </a:p>
        </p:txBody>
      </p:sp>
      <p:sp>
        <p:nvSpPr>
          <p:cNvPr id="160" name="PlaceHolder 2"/>
          <p:cNvSpPr>
            <a:spLocks noGrp="1" noRot="1" noChangeAspect="1"/>
          </p:cNvSpPr>
          <p:nvPr>
            <p:ph type="sldImg"/>
          </p:nvPr>
        </p:nvSpPr>
        <p:spPr>
          <a:xfrm>
            <a:off x="685800" y="1143000"/>
            <a:ext cx="5486400" cy="3086100"/>
          </a:xfrm>
          <a:prstGeom prst="rect">
            <a:avLst/>
          </a:pr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6400" cy="3086100"/>
          </a:xfrm>
          <a:prstGeom prst="rect">
            <a:avLst/>
          </a:prstGeom>
        </p:spPr>
      </p:sp>
      <p:sp>
        <p:nvSpPr>
          <p:cNvPr id="162"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40 Secs, Presenter: Satish</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Our system supports, two modes, loop back and receiver only mode.</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In Rx path, we receive LTE signal at approximately 3GHz sampling rate with NCO(numerically controlled oscillator) configured to carrier frequency. Our system needs a total decimation factor of 2048 of which RF Soc is configured to perform 8x decimation and the rest is performed in our custom IP. LTE cell search IP performs frequency and timing s</a:t>
            </a:r>
            <a:r>
              <a:rPr lang="en-US" sz="1800" b="0" strike="noStrike" spc="-1">
                <a:solidFill>
                  <a:srgbClr val="212121"/>
                </a:solidFill>
                <a:latin typeface="Roboto"/>
              </a:rPr>
              <a:t>ynchronization to extract Cell ID using CP, PSS and SSS information.</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Tx path has two main functionalities, first one is interpolating LTE waveform and the second one is muxing I/Q onto a single channel.</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6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F192B3D-4241-4AB9-83CE-A16C46B97498}" type="slidenum">
              <a:rPr lang="en-US"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400" cy="3086100"/>
          </a:xfrm>
          <a:prstGeom prst="rect">
            <a:avLst/>
          </a:prstGeom>
        </p:spPr>
      </p:sp>
      <p:sp>
        <p:nvSpPr>
          <p:cNvPr id="16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20 Secs Presenter: Satish</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For Test Bench, we brought up 3 different types of test setups</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1. First one is loopback, where generated LTE waveform from DAC is fed back into ADC via SMA cables</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2. Initially results with loopback mode were not as expected so we had to use external signal generator to isolate issues with platform level settings. That’s our second setup.</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3. Pluto SDR setup is used for wireless testing with LTE waveform </a:t>
            </a:r>
            <a:endParaRPr lang="en-US" sz="1800" b="0" strike="noStrike" spc="-1">
              <a:latin typeface="Arial"/>
            </a:endParaRPr>
          </a:p>
          <a:p>
            <a:pPr marL="216000" indent="-216000">
              <a:lnSpc>
                <a:spcPct val="100000"/>
              </a:lnSpc>
            </a:pPr>
            <a:r>
              <a:t/>
            </a:r>
            <a:br/>
            <a:r>
              <a:t/>
            </a:r>
            <a:br/>
            <a:r>
              <a:t/>
            </a:r>
            <a:br/>
            <a:endParaRPr lang="en-US" sz="1800" b="0" strike="noStrike" spc="-1">
              <a:latin typeface="Arial"/>
            </a:endParaRPr>
          </a:p>
          <a:p>
            <a:pPr>
              <a:lnSpc>
                <a:spcPct val="100000"/>
              </a:lnSpc>
              <a:tabLst>
                <a:tab pos="0" algn="l"/>
              </a:tabLst>
            </a:pPr>
            <a:endParaRPr lang="en-US" sz="1800" b="0" strike="noStrike" spc="-1">
              <a:latin typeface="Arial"/>
            </a:endParaRPr>
          </a:p>
        </p:txBody>
      </p:sp>
      <p:sp>
        <p:nvSpPr>
          <p:cNvPr id="16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E7806636-0267-432C-AF21-F1086FD829C2}"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p:spPr>
      </p:sp>
      <p:sp>
        <p:nvSpPr>
          <p:cNvPr id="16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20 Secs, Presenter: Shubhadip</a:t>
            </a:r>
            <a:endParaRPr lang="en-US" sz="1800" b="0" strike="noStrike" spc="-1">
              <a:latin typeface="Arial"/>
            </a:endParaRPr>
          </a:p>
          <a:p>
            <a:pPr marL="216000" indent="-216000">
              <a:lnSpc>
                <a:spcPct val="100000"/>
              </a:lnSpc>
              <a:spcBef>
                <a:spcPts val="799"/>
              </a:spcBef>
            </a:pPr>
            <a:r>
              <a:t/>
            </a:r>
            <a:br/>
            <a:r>
              <a:rPr lang="en-US" sz="1800" b="0" strike="noStrike" spc="-1">
                <a:solidFill>
                  <a:srgbClr val="000000"/>
                </a:solidFill>
                <a:latin typeface="Calibri"/>
              </a:rPr>
              <a:t>The initial challenge we had at hand was to decide what IPs were to be developed and how to develop those…</a:t>
            </a:r>
            <a:endParaRPr lang="en-US" sz="1800" b="0" strike="noStrike" spc="-1">
              <a:latin typeface="Arial"/>
            </a:endParaRPr>
          </a:p>
          <a:p>
            <a:pPr marL="216000" indent="-216000">
              <a:lnSpc>
                <a:spcPct val="100000"/>
              </a:lnSpc>
              <a:spcBef>
                <a:spcPts val="799"/>
              </a:spcBef>
            </a:pPr>
            <a:r>
              <a:rPr lang="en-US" sz="1800" b="0" strike="noStrike" spc="-1">
                <a:solidFill>
                  <a:srgbClr val="000000"/>
                </a:solidFill>
                <a:latin typeface="Calibri"/>
              </a:rPr>
              <a:t>First was a set of Enablement IPs of which Rx Pass through and TX interleaver had to be developed in VITIS as Simulink did not support 256-bit data-types needed by DAC.</a:t>
            </a:r>
            <a:endParaRPr lang="en-US" sz="1800" b="0" strike="noStrike" spc="-1">
              <a:latin typeface="Arial"/>
            </a:endParaRPr>
          </a:p>
          <a:p>
            <a:pPr marL="216000" indent="-216000">
              <a:lnSpc>
                <a:spcPct val="100000"/>
              </a:lnSpc>
              <a:spcBef>
                <a:spcPts val="799"/>
              </a:spcBef>
            </a:pPr>
            <a:r>
              <a:rPr lang="en-US" sz="1800" b="0" strike="noStrike" spc="-1">
                <a:solidFill>
                  <a:srgbClr val="000000"/>
                </a:solidFill>
                <a:latin typeface="Calibri"/>
              </a:rPr>
              <a:t>The TX LTE Signal Generator needed for loopback testing was planned to be developed in Simulink so that we could leverage Matlab to generate LTE waveforms.</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6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25530E8-F3CB-4F8D-8400-22F10E458A01}"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685800" y="1143000"/>
            <a:ext cx="5486400" cy="3086100"/>
          </a:xfrm>
          <a:prstGeom prst="rect">
            <a:avLst/>
          </a:prstGeom>
        </p:spPr>
      </p:sp>
      <p:sp>
        <p:nvSpPr>
          <p:cNvPr id="17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10 Secs, Presenter: Shubhadip</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Then we needed an ADC Front End which would do upto 256x decimation using a cascade of FIR filters. We planned to develop the Filters using Matlab filter designer and then generate the IP block using Simulink.</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7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1962F32-73D5-4970-87ED-027580A50690}" type="slidenum">
              <a:rPr lang="en-US"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noRot="1" noChangeAspect="1"/>
          </p:cNvSpPr>
          <p:nvPr>
            <p:ph type="sldImg"/>
          </p:nvPr>
        </p:nvSpPr>
        <p:spPr>
          <a:xfrm>
            <a:off x="685800" y="1143000"/>
            <a:ext cx="5486400" cy="3086100"/>
          </a:xfrm>
          <a:prstGeom prst="rect">
            <a:avLst/>
          </a:prstGeom>
        </p:spPr>
      </p:sp>
      <p:sp>
        <p:nvSpPr>
          <p:cNvPr id="174"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15 Secs, Presenter: Shubhadip</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Then out of the 2 Primary IPs, we planned on developing the Reference IP using Simulink by leveraging the LTE HDL Cell Search Reference Design.</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Our own Custom IP was planned to be developed in VITIS, as we were are more familiar with implementing algorithms on HLS.</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7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0B463D4-85C5-4DB2-BAAA-E883309BFEC5}"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4F557DC-CB89-4B20-8155-FC0A257E472B}" type="datetime">
              <a:rPr lang="en-US" sz="1200" b="0" strike="noStrike" spc="-1">
                <a:solidFill>
                  <a:srgbClr val="8B8B8B"/>
                </a:solidFill>
                <a:latin typeface="Calibri"/>
              </a:rPr>
              <a:t>6/9/2022</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4641AD9-0358-43B2-ACDB-15A26BD55E1C}"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8CB17C86-D812-47E7-A82F-E89979553D29}" type="datetime">
              <a:rPr lang="en-US" sz="1200" b="0" strike="noStrike" spc="-1">
                <a:solidFill>
                  <a:srgbClr val="8B8B8B"/>
                </a:solidFill>
                <a:latin typeface="Calibri"/>
              </a:rPr>
              <a:t>6/9/2022</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0A29A58-6719-4F15-9E74-7631B0D8E09A}"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35.png"/><Relationship Id="rId7" Type="http://schemas.openxmlformats.org/officeDocument/2006/relationships/diagramQuickStyle" Target="../diagrams/quickStyle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9.png"/><Relationship Id="rId9" Type="http://schemas.microsoft.com/office/2007/relationships/diagramDrawing" Target="../diagrams/drawing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gi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7.jpe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9.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diagramColors" Target="../diagrams/colors6.xml"/><Relationship Id="rId3" Type="http://schemas.openxmlformats.org/officeDocument/2006/relationships/image" Target="../media/image9.png"/><Relationship Id="rId7" Type="http://schemas.openxmlformats.org/officeDocument/2006/relationships/diagramQuickStyle" Target="../diagrams/quickStyle5.xml"/><Relationship Id="rId12" Type="http://schemas.openxmlformats.org/officeDocument/2006/relationships/diagramQuickStyle" Target="../diagrams/quickStyle6.xml"/><Relationship Id="rId2" Type="http://schemas.openxmlformats.org/officeDocument/2006/relationships/notesSlide" Target="../notesSlides/notesSlide7.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Layout" Target="../diagrams/layout5.xml"/><Relationship Id="rId11" Type="http://schemas.openxmlformats.org/officeDocument/2006/relationships/diagramLayout" Target="../diagrams/layout6.xml"/><Relationship Id="rId5" Type="http://schemas.openxmlformats.org/officeDocument/2006/relationships/diagramData" Target="../diagrams/data5.xml"/><Relationship Id="rId15" Type="http://schemas.openxmlformats.org/officeDocument/2006/relationships/image" Target="../media/image13.png"/><Relationship Id="rId10" Type="http://schemas.openxmlformats.org/officeDocument/2006/relationships/diagramData" Target="../diagrams/data6.xml"/><Relationship Id="rId4" Type="http://schemas.openxmlformats.org/officeDocument/2006/relationships/image" Target="../media/image26.png"/><Relationship Id="rId9" Type="http://schemas.microsoft.com/office/2007/relationships/diagramDrawing" Target="../diagrams/drawing5.xml"/><Relationship Id="rId14" Type="http://schemas.microsoft.com/office/2007/relationships/diagramDrawing" Target="../diagrams/drawing6.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9.png"/><Relationship Id="rId4" Type="http://schemas.openxmlformats.org/officeDocument/2006/relationships/diagramLayout" Target="../diagrams/layout7.xml"/><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9.png"/><Relationship Id="rId4" Type="http://schemas.openxmlformats.org/officeDocument/2006/relationships/diagramLayout" Target="../diagrams/layout8.xml"/><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9" name="Picture 2"/>
          <p:cNvPicPr/>
          <p:nvPr/>
        </p:nvPicPr>
        <p:blipFill>
          <a:blip r:embed="rId3"/>
          <a:stretch/>
        </p:blipFill>
        <p:spPr>
          <a:xfrm>
            <a:off x="5080680" y="1419480"/>
            <a:ext cx="7111080" cy="2777400"/>
          </a:xfrm>
          <a:prstGeom prst="rect">
            <a:avLst/>
          </a:prstGeom>
          <a:ln>
            <a:noFill/>
          </a:ln>
        </p:spPr>
      </p:pic>
      <p:sp>
        <p:nvSpPr>
          <p:cNvPr id="90" name="CustomShape 2"/>
          <p:cNvSpPr/>
          <p:nvPr/>
        </p:nvSpPr>
        <p:spPr>
          <a:xfrm>
            <a:off x="5110920" y="0"/>
            <a:ext cx="417024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a:solidFill>
                  <a:srgbClr val="000000"/>
                </a:solidFill>
                <a:latin typeface="Calibri"/>
              </a:rPr>
              <a:t>Project</a:t>
            </a:r>
            <a:r>
              <a:rPr lang="en-US" sz="3200" b="0" strike="noStrike" spc="-1">
                <a:solidFill>
                  <a:srgbClr val="000000"/>
                </a:solidFill>
                <a:latin typeface="Calibri"/>
              </a:rPr>
              <a:t>: LTE Cell Search</a:t>
            </a:r>
            <a:r>
              <a:t/>
            </a:r>
            <a:br/>
            <a:r>
              <a:rPr lang="en-US" sz="3200" b="0" strike="noStrike" spc="-1">
                <a:solidFill>
                  <a:srgbClr val="000000"/>
                </a:solidFill>
                <a:latin typeface="Calibri"/>
              </a:rPr>
              <a:t>Cohort 9</a:t>
            </a:r>
            <a:endParaRPr lang="en-US" sz="3200" b="0" strike="noStrike" spc="-1">
              <a:latin typeface="Arial"/>
            </a:endParaRPr>
          </a:p>
        </p:txBody>
      </p:sp>
      <p:sp>
        <p:nvSpPr>
          <p:cNvPr id="91" name="CustomShape 3"/>
          <p:cNvSpPr/>
          <p:nvPr/>
        </p:nvSpPr>
        <p:spPr>
          <a:xfrm>
            <a:off x="4983120" y="4539240"/>
            <a:ext cx="501048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rPr>
              <a:t>Team: The Correlators</a:t>
            </a:r>
            <a:r>
              <a:t/>
            </a:r>
            <a:br/>
            <a:endParaRPr lang="en-US" sz="2400" b="0" strike="noStrike" spc="-1">
              <a:latin typeface="Arial"/>
            </a:endParaRPr>
          </a:p>
          <a:p>
            <a:pPr>
              <a:lnSpc>
                <a:spcPct val="100000"/>
              </a:lnSpc>
            </a:pPr>
            <a:r>
              <a:rPr lang="en-US" sz="2400" b="0" strike="noStrike" spc="-1">
                <a:solidFill>
                  <a:srgbClr val="000000"/>
                </a:solidFill>
                <a:latin typeface="Calibri"/>
              </a:rPr>
              <a:t>Jeffrey High</a:t>
            </a:r>
            <a:endParaRPr lang="en-US" sz="2400" b="0" strike="noStrike" spc="-1">
              <a:latin typeface="Arial"/>
            </a:endParaRPr>
          </a:p>
          <a:p>
            <a:pPr>
              <a:lnSpc>
                <a:spcPct val="100000"/>
              </a:lnSpc>
            </a:pPr>
            <a:r>
              <a:rPr lang="en-US" sz="2400" b="0" strike="noStrike" spc="-1">
                <a:solidFill>
                  <a:srgbClr val="000000"/>
                </a:solidFill>
                <a:latin typeface="Calibri"/>
              </a:rPr>
              <a:t>Mahesh Valavala</a:t>
            </a:r>
            <a:endParaRPr lang="en-US" sz="2400" b="0" strike="noStrike" spc="-1">
              <a:latin typeface="Arial"/>
            </a:endParaRPr>
          </a:p>
          <a:p>
            <a:pPr>
              <a:lnSpc>
                <a:spcPct val="100000"/>
              </a:lnSpc>
            </a:pPr>
            <a:r>
              <a:rPr lang="en-US" sz="2400" b="0" strike="noStrike" spc="-1">
                <a:solidFill>
                  <a:srgbClr val="000000"/>
                </a:solidFill>
                <a:latin typeface="Calibri"/>
              </a:rPr>
              <a:t>Satish Nichanametla</a:t>
            </a:r>
            <a:r>
              <a:t/>
            </a:r>
            <a:br/>
            <a:r>
              <a:rPr lang="en-US" sz="2400" b="0" strike="noStrike" spc="-1">
                <a:solidFill>
                  <a:srgbClr val="000000"/>
                </a:solidFill>
                <a:latin typeface="Calibri"/>
              </a:rPr>
              <a:t>Shubhadip Paul</a:t>
            </a:r>
            <a:endParaRPr lang="en-US" sz="2400" b="0" strike="noStrike" spc="-1">
              <a:latin typeface="Arial"/>
            </a:endParaRPr>
          </a:p>
        </p:txBody>
      </p:sp>
      <p:pic>
        <p:nvPicPr>
          <p:cNvPr id="92" name="Picture 9"/>
          <p:cNvPicPr/>
          <p:nvPr/>
        </p:nvPicPr>
        <p:blipFill>
          <a:blip r:embed="rId4"/>
          <a:stretch/>
        </p:blipFill>
        <p:spPr>
          <a:xfrm>
            <a:off x="-15120" y="0"/>
            <a:ext cx="4838760" cy="6847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7000"/>
    </mc:Choice>
    <mc:Fallback xmlns="" xmlns:p15="http://schemas.microsoft.com/office/powerpoint/2012/main">
      <p:transition spd="slow" advTm="7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7720" y="63000"/>
            <a:ext cx="4638600" cy="365040"/>
          </a:xfrm>
          <a:prstGeom prst="rect">
            <a:avLst/>
          </a:prstGeom>
          <a:noFill/>
          <a:ln>
            <a:noFill/>
          </a:ln>
        </p:spPr>
        <p:style>
          <a:lnRef idx="2">
            <a:scrgbClr r="0" g="0" b="0"/>
          </a:lnRef>
          <a:fillRef idx="0">
            <a:scrgbClr r="0" g="0" b="0"/>
          </a:fillRef>
          <a:effectRef idx="0">
            <a:scrgbClr r="0" g="0" b="0"/>
          </a:effectRef>
          <a:fontRef idx="minor"/>
        </p:style>
        <p:txBody>
          <a:bodyPr anchor="ctr">
            <a:noAutofit/>
          </a:bodyPr>
          <a:lstStyle/>
          <a:p>
            <a:pPr>
              <a:lnSpc>
                <a:spcPct val="90000"/>
              </a:lnSpc>
            </a:pPr>
            <a:r>
              <a:rPr lang="en-US" sz="3200" b="0" strike="noStrike" spc="-1">
                <a:solidFill>
                  <a:srgbClr val="000000"/>
                </a:solidFill>
                <a:latin typeface="Calibri"/>
                <a:ea typeface="Calibri"/>
              </a:rPr>
              <a:t>Overlay Research</a:t>
            </a:r>
            <a:endParaRPr lang="en-US" sz="3200" b="0" strike="noStrike" spc="-1">
              <a:latin typeface="Arial"/>
            </a:endParaRPr>
          </a:p>
        </p:txBody>
      </p:sp>
      <p:graphicFrame>
        <p:nvGraphicFramePr>
          <p:cNvPr id="9" name="Diagram9"/>
          <p:cNvGraphicFramePr/>
          <p:nvPr>
            <p:extLst>
              <p:ext uri="{D42A27DB-BD31-4B8C-83A1-F6EECF244321}">
                <p14:modId xmlns:p14="http://schemas.microsoft.com/office/powerpoint/2010/main" val="2427116765"/>
              </p:ext>
            </p:extLst>
          </p:nvPr>
        </p:nvGraphicFramePr>
        <p:xfrm>
          <a:off x="0" y="564120"/>
          <a:ext cx="12191760" cy="623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 name="CustomShape 2"/>
          <p:cNvSpPr/>
          <p:nvPr/>
        </p:nvSpPr>
        <p:spPr>
          <a:xfrm>
            <a:off x="1284120" y="6128280"/>
            <a:ext cx="9552240" cy="656640"/>
          </a:xfrm>
          <a:prstGeom prst="leftRightArrow">
            <a:avLst>
              <a:gd name="adj1" fmla="val 50000"/>
              <a:gd name="adj2" fmla="val 50000"/>
            </a:avLst>
          </a:prstGeom>
          <a:solidFill>
            <a:schemeClr val="accent1">
              <a:hueOff val="0"/>
              <a:satOff val="0"/>
              <a:lumOff val="0"/>
              <a:alphaOff val="0"/>
            </a:schemeClr>
          </a:solidFill>
          <a:ln>
            <a:solidFill>
              <a:schemeClr val="lt1">
                <a:hueOff val="0"/>
                <a:satOff val="0"/>
                <a:lumOff val="0"/>
                <a:alphaOff val="0"/>
              </a:schemeClr>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144" name="CustomShape 3"/>
          <p:cNvSpPr/>
          <p:nvPr/>
        </p:nvSpPr>
        <p:spPr>
          <a:xfrm>
            <a:off x="2037600" y="6275520"/>
            <a:ext cx="8390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Calibri"/>
              </a:rPr>
              <a:t>Choosing a reference overlay for RFSoC2x2 and application for implementing Cell Search</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14000"/>
    </mc:Choice>
    <mc:Fallback xmlns="" xmlns:p15="http://schemas.microsoft.com/office/powerpoint/2012/main">
      <p:transition spd="slow" advTm="1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9"/>
          <p:cNvPicPr/>
          <p:nvPr/>
        </p:nvPicPr>
        <p:blipFill>
          <a:blip r:embed="rId3"/>
          <a:stretch/>
        </p:blipFill>
        <p:spPr>
          <a:xfrm>
            <a:off x="6055200" y="1596960"/>
            <a:ext cx="6136560" cy="3998520"/>
          </a:xfrm>
          <a:prstGeom prst="rect">
            <a:avLst/>
          </a:prstGeom>
          <a:ln>
            <a:noFill/>
          </a:ln>
        </p:spPr>
      </p:pic>
      <p:sp>
        <p:nvSpPr>
          <p:cNvPr id="146" name="TextShape 1"/>
          <p:cNvSpPr txBox="1"/>
          <p:nvPr/>
        </p:nvSpPr>
        <p:spPr>
          <a:xfrm>
            <a:off x="116280" y="63360"/>
            <a:ext cx="7252920" cy="547920"/>
          </a:xfrm>
          <a:prstGeom prst="rect">
            <a:avLst/>
          </a:prstGeom>
          <a:noFill/>
          <a:ln>
            <a:noFill/>
          </a:ln>
        </p:spPr>
        <p:txBody>
          <a:bodyPr anchor="ctr">
            <a:normAutofit fontScale="98500" lnSpcReduction="10000"/>
          </a:bodyPr>
          <a:lstStyle/>
          <a:p>
            <a:pPr>
              <a:lnSpc>
                <a:spcPct val="90000"/>
              </a:lnSpc>
              <a:tabLst>
                <a:tab pos="0" algn="l"/>
              </a:tabLst>
            </a:pPr>
            <a:r>
              <a:rPr lang="en-US" sz="3600" b="1" strike="noStrike" spc="-1">
                <a:solidFill>
                  <a:srgbClr val="000000"/>
                </a:solidFill>
                <a:latin typeface="Calibri Light"/>
              </a:rPr>
              <a:t>Challenges</a:t>
            </a:r>
            <a:endParaRPr lang="en-US" sz="3600" b="0" strike="noStrike" spc="-1">
              <a:solidFill>
                <a:srgbClr val="000000"/>
              </a:solidFill>
              <a:latin typeface="Calibri"/>
            </a:endParaRPr>
          </a:p>
        </p:txBody>
      </p:sp>
      <p:pic>
        <p:nvPicPr>
          <p:cNvPr id="147" name="Picture 6" descr="A picture containing text, clipart&#10;&#10;Description automatically generated"/>
          <p:cNvPicPr/>
          <p:nvPr/>
        </p:nvPicPr>
        <p:blipFill>
          <a:blip r:embed="rId4"/>
          <a:stretch/>
        </p:blipFill>
        <p:spPr>
          <a:xfrm>
            <a:off x="39240" y="6488280"/>
            <a:ext cx="1317240" cy="306360"/>
          </a:xfrm>
          <a:prstGeom prst="rect">
            <a:avLst/>
          </a:prstGeom>
          <a:ln>
            <a:noFill/>
          </a:ln>
        </p:spPr>
      </p:pic>
      <p:graphicFrame>
        <p:nvGraphicFramePr>
          <p:cNvPr id="10" name="Diagram10"/>
          <p:cNvGraphicFramePr/>
          <p:nvPr>
            <p:extLst>
              <p:ext uri="{D42A27DB-BD31-4B8C-83A1-F6EECF244321}">
                <p14:modId xmlns:p14="http://schemas.microsoft.com/office/powerpoint/2010/main" val="3548954091"/>
              </p:ext>
            </p:extLst>
          </p:nvPr>
        </p:nvGraphicFramePr>
        <p:xfrm>
          <a:off x="67320" y="693360"/>
          <a:ext cx="7394760" cy="55497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4000"/>
    </mc:Choice>
    <mc:Fallback xmlns="" xmlns:p15="http://schemas.microsoft.com/office/powerpoint/2012/main">
      <p:transition spd="slow" advTm="24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9" name="Picture 2" descr="Diagram, schematic&#10;&#10;Description automatically generated"/>
          <p:cNvPicPr/>
          <p:nvPr/>
        </p:nvPicPr>
        <p:blipFill>
          <a:blip r:embed="rId2"/>
          <a:stretch/>
        </p:blipFill>
        <p:spPr>
          <a:xfrm>
            <a:off x="6095880" y="1143000"/>
            <a:ext cx="4343520" cy="3087480"/>
          </a:xfrm>
          <a:prstGeom prst="rect">
            <a:avLst/>
          </a:prstGeom>
          <a:ln>
            <a:noFill/>
          </a:ln>
        </p:spPr>
      </p:pic>
      <p:sp>
        <p:nvSpPr>
          <p:cNvPr id="7" name="CustomShape 1"/>
          <p:cNvSpPr/>
          <p:nvPr/>
        </p:nvSpPr>
        <p:spPr>
          <a:xfrm>
            <a:off x="4267200" y="3886200"/>
            <a:ext cx="7924800" cy="2971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8" name="CustomShape 1"/>
          <p:cNvSpPr/>
          <p:nvPr/>
        </p:nvSpPr>
        <p:spPr>
          <a:xfrm>
            <a:off x="0" y="0"/>
            <a:ext cx="434340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150" name="Picture 6" descr="A picture containing text, clipart&#10;&#10;Description automatically generated"/>
          <p:cNvPicPr/>
          <p:nvPr/>
        </p:nvPicPr>
        <p:blipFill>
          <a:blip r:embed="rId3"/>
          <a:stretch/>
        </p:blipFill>
        <p:spPr>
          <a:xfrm>
            <a:off x="6095880" y="457440"/>
            <a:ext cx="4572120" cy="990360"/>
          </a:xfrm>
          <a:prstGeom prst="rect">
            <a:avLst/>
          </a:prstGeom>
          <a:ln>
            <a:noFill/>
          </a:ln>
        </p:spPr>
      </p:pic>
      <p:sp>
        <p:nvSpPr>
          <p:cNvPr id="151" name="TextShape 2"/>
          <p:cNvSpPr txBox="1"/>
          <p:nvPr/>
        </p:nvSpPr>
        <p:spPr>
          <a:xfrm>
            <a:off x="621720" y="640080"/>
            <a:ext cx="4224960" cy="5578560"/>
          </a:xfrm>
          <a:prstGeom prst="rect">
            <a:avLst/>
          </a:prstGeom>
          <a:noFill/>
          <a:ln>
            <a:noFill/>
          </a:ln>
        </p:spPr>
        <p:txBody>
          <a:bodyPr anchor="ctr">
            <a:normAutofit/>
          </a:bodyPr>
          <a:lstStyle/>
          <a:p>
            <a:pPr>
              <a:lnSpc>
                <a:spcPct val="90000"/>
              </a:lnSpc>
              <a:tabLst>
                <a:tab pos="0" algn="l"/>
              </a:tabLst>
            </a:pPr>
            <a:r>
              <a:rPr lang="en-US" sz="3600" b="1" strike="noStrike" spc="-1" dirty="0">
                <a:solidFill>
                  <a:srgbClr val="FFFFFF"/>
                </a:solidFill>
                <a:latin typeface="Calibri Light"/>
              </a:rPr>
              <a:t>Thanks!</a:t>
            </a:r>
            <a:r>
              <a:rPr sz="3600" dirty="0"/>
              <a:t/>
            </a:r>
            <a:br>
              <a:rPr sz="3600" dirty="0"/>
            </a:br>
            <a:r>
              <a:rPr sz="3600" dirty="0"/>
              <a:t/>
            </a:r>
            <a:br>
              <a:rPr sz="3600" dirty="0"/>
            </a:br>
            <a:r>
              <a:rPr lang="en-US" sz="3600" b="1" strike="noStrike" spc="-1" dirty="0">
                <a:solidFill>
                  <a:srgbClr val="FFFFFF"/>
                </a:solidFill>
                <a:latin typeface="Calibri Light"/>
              </a:rPr>
              <a:t>Prof. Ryan </a:t>
            </a:r>
            <a:r>
              <a:rPr lang="en-US" sz="3600" b="1" strike="noStrike" spc="-1" dirty="0" err="1">
                <a:solidFill>
                  <a:srgbClr val="FFFFFF"/>
                </a:solidFill>
                <a:latin typeface="Calibri Light"/>
              </a:rPr>
              <a:t>Kastner</a:t>
            </a:r>
            <a:r>
              <a:rPr sz="3600" dirty="0"/>
              <a:t/>
            </a:r>
            <a:br>
              <a:rPr sz="3600" dirty="0"/>
            </a:br>
            <a:r>
              <a:rPr lang="en-US" sz="3600" b="1" strike="noStrike" spc="-1" dirty="0">
                <a:solidFill>
                  <a:srgbClr val="FFFFFF"/>
                </a:solidFill>
                <a:latin typeface="Calibri Light"/>
              </a:rPr>
              <a:t>Prof. Fred Harris</a:t>
            </a:r>
            <a:r>
              <a:rPr sz="3600" dirty="0"/>
              <a:t/>
            </a:r>
            <a:br>
              <a:rPr sz="3600" dirty="0"/>
            </a:br>
            <a:r>
              <a:rPr lang="en-US" sz="3600" b="1" strike="noStrike" spc="-1" dirty="0">
                <a:solidFill>
                  <a:srgbClr val="FFFFFF"/>
                </a:solidFill>
                <a:latin typeface="Calibri Light"/>
              </a:rPr>
              <a:t>Prof. John Eldon</a:t>
            </a:r>
            <a:r>
              <a:rPr sz="3600" dirty="0"/>
              <a:t/>
            </a:r>
            <a:br>
              <a:rPr sz="3600" dirty="0"/>
            </a:br>
            <a:r>
              <a:rPr lang="en-US" sz="3600" b="1" strike="noStrike" spc="-1" dirty="0">
                <a:solidFill>
                  <a:srgbClr val="FFFFFF"/>
                </a:solidFill>
                <a:latin typeface="Calibri Light"/>
              </a:rPr>
              <a:t>Patrick Ling </a:t>
            </a:r>
            <a:endParaRPr lang="en-US" sz="3600" b="0" strike="noStrike" spc="-1" dirty="0">
              <a:solidFill>
                <a:srgbClr val="000000"/>
              </a:solidFill>
              <a:latin typeface="Calibri"/>
            </a:endParaRPr>
          </a:p>
        </p:txBody>
      </p:sp>
      <p:sp>
        <p:nvSpPr>
          <p:cNvPr id="2" name="Rectangle 1"/>
          <p:cNvSpPr/>
          <p:nvPr/>
        </p:nvSpPr>
        <p:spPr>
          <a:xfrm>
            <a:off x="4343400" y="3971536"/>
            <a:ext cx="7848600" cy="3046988"/>
          </a:xfrm>
          <a:prstGeom prst="rect">
            <a:avLst/>
          </a:prstGeom>
        </p:spPr>
        <p:txBody>
          <a:bodyPr wrap="square">
            <a:spAutoFit/>
          </a:bodyPr>
          <a:lstStyle/>
          <a:p>
            <a:pPr fontAlgn="base"/>
            <a:r>
              <a:rPr lang="en-US" sz="1600" dirty="0" smtClean="0">
                <a:solidFill>
                  <a:schemeClr val="bg1"/>
                </a:solidFill>
              </a:rPr>
              <a:t>References</a:t>
            </a:r>
          </a:p>
          <a:p>
            <a:pPr fontAlgn="base"/>
            <a:r>
              <a:rPr lang="en-US" sz="1600" dirty="0">
                <a:solidFill>
                  <a:schemeClr val="bg1"/>
                </a:solidFill>
              </a:rPr>
              <a:t>[1</a:t>
            </a:r>
            <a:r>
              <a:rPr lang="en-US" sz="1600" dirty="0" smtClean="0">
                <a:solidFill>
                  <a:schemeClr val="bg1"/>
                </a:solidFill>
              </a:rPr>
              <a:t>] https</a:t>
            </a:r>
            <a:r>
              <a:rPr lang="en-US" sz="1600" dirty="0">
                <a:solidFill>
                  <a:schemeClr val="bg1"/>
                </a:solidFill>
              </a:rPr>
              <a:t>://www.rfsoc-pynq.io/overlays.html</a:t>
            </a:r>
          </a:p>
          <a:p>
            <a:pPr fontAlgn="base"/>
            <a:r>
              <a:rPr lang="en-US" sz="1600" dirty="0">
                <a:solidFill>
                  <a:schemeClr val="bg1"/>
                </a:solidFill>
              </a:rPr>
              <a:t>[2</a:t>
            </a:r>
            <a:r>
              <a:rPr lang="en-US" sz="1600" dirty="0" smtClean="0">
                <a:solidFill>
                  <a:schemeClr val="bg1"/>
                </a:solidFill>
              </a:rPr>
              <a:t>] https</a:t>
            </a:r>
            <a:r>
              <a:rPr lang="en-US" sz="1600" dirty="0">
                <a:solidFill>
                  <a:schemeClr val="bg1"/>
                </a:solidFill>
              </a:rPr>
              <a:t>://www.rfsoc-pynq.io/base_overlay.html</a:t>
            </a:r>
          </a:p>
          <a:p>
            <a:pPr fontAlgn="base"/>
            <a:r>
              <a:rPr lang="en-US" sz="1600" dirty="0">
                <a:solidFill>
                  <a:schemeClr val="bg1"/>
                </a:solidFill>
              </a:rPr>
              <a:t>[3</a:t>
            </a:r>
            <a:r>
              <a:rPr lang="en-US" sz="1600" dirty="0" smtClean="0">
                <a:solidFill>
                  <a:schemeClr val="bg1"/>
                </a:solidFill>
              </a:rPr>
              <a:t>] https</a:t>
            </a:r>
            <a:r>
              <a:rPr lang="en-US" sz="1600" dirty="0">
                <a:solidFill>
                  <a:schemeClr val="bg1"/>
                </a:solidFill>
              </a:rPr>
              <a:t>://github.com/Xilinx/RFSoC2x2-PYNQ.git</a:t>
            </a:r>
          </a:p>
          <a:p>
            <a:pPr fontAlgn="base"/>
            <a:r>
              <a:rPr lang="en-US" sz="1600" dirty="0">
                <a:solidFill>
                  <a:schemeClr val="bg1"/>
                </a:solidFill>
              </a:rPr>
              <a:t>[4</a:t>
            </a:r>
            <a:r>
              <a:rPr lang="en-US" sz="1600" dirty="0" smtClean="0">
                <a:solidFill>
                  <a:schemeClr val="bg1"/>
                </a:solidFill>
              </a:rPr>
              <a:t>] https</a:t>
            </a:r>
            <a:r>
              <a:rPr lang="en-US" sz="1600" dirty="0">
                <a:solidFill>
                  <a:schemeClr val="bg1"/>
                </a:solidFill>
              </a:rPr>
              <a:t>://github.com/strath-sdr/rfsoc_sam</a:t>
            </a:r>
          </a:p>
          <a:p>
            <a:pPr fontAlgn="base"/>
            <a:r>
              <a:rPr lang="en-US" sz="1600" dirty="0">
                <a:solidFill>
                  <a:schemeClr val="bg1"/>
                </a:solidFill>
              </a:rPr>
              <a:t>[5</a:t>
            </a:r>
            <a:r>
              <a:rPr lang="en-US" sz="1600" dirty="0" smtClean="0">
                <a:solidFill>
                  <a:schemeClr val="bg1"/>
                </a:solidFill>
              </a:rPr>
              <a:t>] https</a:t>
            </a:r>
            <a:r>
              <a:rPr lang="en-US" sz="1600" dirty="0">
                <a:solidFill>
                  <a:schemeClr val="bg1"/>
                </a:solidFill>
              </a:rPr>
              <a:t>://github.com/strath-sdr/rfsoc_ofdm</a:t>
            </a:r>
          </a:p>
          <a:p>
            <a:pPr fontAlgn="base"/>
            <a:r>
              <a:rPr lang="en-US" sz="1600" dirty="0">
                <a:solidFill>
                  <a:schemeClr val="bg1"/>
                </a:solidFill>
              </a:rPr>
              <a:t>[6</a:t>
            </a:r>
            <a:r>
              <a:rPr lang="en-US" sz="1600" dirty="0" smtClean="0">
                <a:solidFill>
                  <a:schemeClr val="bg1"/>
                </a:solidFill>
              </a:rPr>
              <a:t>] https</a:t>
            </a:r>
            <a:r>
              <a:rPr lang="en-US" sz="1600" dirty="0">
                <a:solidFill>
                  <a:schemeClr val="bg1"/>
                </a:solidFill>
              </a:rPr>
              <a:t>://www.mathworks.com/help/wireless-hdl/ug/lte-hdl-cell-search.html</a:t>
            </a:r>
          </a:p>
          <a:p>
            <a:pPr fontAlgn="base"/>
            <a:r>
              <a:rPr lang="en-US" sz="1600" dirty="0">
                <a:solidFill>
                  <a:schemeClr val="bg1"/>
                </a:solidFill>
              </a:rPr>
              <a:t>[7</a:t>
            </a:r>
            <a:r>
              <a:rPr lang="en-US" sz="1600" dirty="0" smtClean="0">
                <a:solidFill>
                  <a:schemeClr val="bg1"/>
                </a:solidFill>
              </a:rPr>
              <a:t>] https</a:t>
            </a:r>
            <a:r>
              <a:rPr lang="en-US" sz="1600" dirty="0">
                <a:solidFill>
                  <a:schemeClr val="bg1"/>
                </a:solidFill>
              </a:rPr>
              <a:t>://www.mathworks.com/help/lte/ug/synchronization-signals-pss-and-sss.html</a:t>
            </a:r>
          </a:p>
          <a:p>
            <a:pPr fontAlgn="base"/>
            <a:r>
              <a:rPr lang="en-US" sz="1600" dirty="0">
                <a:solidFill>
                  <a:schemeClr val="bg1"/>
                </a:solidFill>
              </a:rPr>
              <a:t>[8</a:t>
            </a:r>
            <a:r>
              <a:rPr lang="en-US" sz="1600" dirty="0" smtClean="0">
                <a:solidFill>
                  <a:schemeClr val="bg1"/>
                </a:solidFill>
              </a:rPr>
              <a:t>] https</a:t>
            </a:r>
            <a:r>
              <a:rPr lang="en-US" sz="1600" dirty="0">
                <a:solidFill>
                  <a:schemeClr val="bg1"/>
                </a:solidFill>
              </a:rPr>
              <a:t>://ieeexplore.ieee.org/document/599949</a:t>
            </a:r>
          </a:p>
          <a:p>
            <a:pPr fontAlgn="base"/>
            <a:r>
              <a:rPr lang="en-US" sz="1600" dirty="0">
                <a:solidFill>
                  <a:schemeClr val="bg1"/>
                </a:solidFill>
              </a:rPr>
              <a:t>[9</a:t>
            </a:r>
            <a:r>
              <a:rPr lang="en-US" sz="1600" dirty="0" smtClean="0">
                <a:solidFill>
                  <a:schemeClr val="bg1"/>
                </a:solidFill>
              </a:rPr>
              <a:t>] https</a:t>
            </a:r>
            <a:r>
              <a:rPr lang="en-US" sz="1600" dirty="0">
                <a:solidFill>
                  <a:schemeClr val="bg1"/>
                </a:solidFill>
              </a:rPr>
              <a:t>://www.mathworks.com/help/lte/ug/cell-search-mib-and-sib1-recovery.html</a:t>
            </a:r>
          </a:p>
          <a:p>
            <a:pPr fontAlgn="base"/>
            <a:r>
              <a:rPr lang="en-US" sz="1600" dirty="0">
                <a:solidFill>
                  <a:schemeClr val="bg1"/>
                </a:solidFill>
              </a:rPr>
              <a:t>[10</a:t>
            </a:r>
            <a:r>
              <a:rPr lang="en-US" sz="1600" dirty="0" smtClean="0">
                <a:solidFill>
                  <a:schemeClr val="bg1"/>
                </a:solidFill>
              </a:rPr>
              <a:t>] https</a:t>
            </a:r>
            <a:r>
              <a:rPr lang="en-US" sz="1600" dirty="0">
                <a:solidFill>
                  <a:schemeClr val="bg1"/>
                </a:solidFill>
              </a:rPr>
              <a:t>://www.sharetechnote.com/html/FrameStructure_DL.html#Overview</a:t>
            </a:r>
          </a:p>
          <a:p>
            <a:pPr fontAlgn="base"/>
            <a:endParaRPr lang="en-US" sz="1600" dirty="0" smtClean="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TextShape 1"/>
          <p:cNvSpPr txBox="1"/>
          <p:nvPr/>
        </p:nvSpPr>
        <p:spPr>
          <a:xfrm>
            <a:off x="256680" y="184320"/>
            <a:ext cx="4194360" cy="623160"/>
          </a:xfrm>
          <a:prstGeom prst="rect">
            <a:avLst/>
          </a:prstGeom>
          <a:noFill/>
          <a:ln>
            <a:noFill/>
          </a:ln>
        </p:spPr>
        <p:txBody>
          <a:bodyPr anchor="ctr">
            <a:normAutofit fontScale="97500"/>
          </a:bodyPr>
          <a:lstStyle/>
          <a:p>
            <a:pPr>
              <a:lnSpc>
                <a:spcPct val="90000"/>
              </a:lnSpc>
              <a:tabLst>
                <a:tab pos="0" algn="l"/>
              </a:tabLst>
            </a:pPr>
            <a:r>
              <a:rPr lang="en-US" sz="2400" b="1" strike="noStrike" spc="-1">
                <a:solidFill>
                  <a:srgbClr val="000000"/>
                </a:solidFill>
                <a:latin typeface="Calibri Light"/>
              </a:rPr>
              <a:t>What is LTE Cell search about?</a:t>
            </a:r>
            <a:endParaRPr lang="en-US" sz="2400" b="0" strike="noStrike" spc="-1">
              <a:solidFill>
                <a:srgbClr val="000000"/>
              </a:solidFill>
              <a:latin typeface="Calibri"/>
            </a:endParaRPr>
          </a:p>
        </p:txBody>
      </p:sp>
      <p:sp>
        <p:nvSpPr>
          <p:cNvPr id="94" name="CustomShape 2"/>
          <p:cNvSpPr/>
          <p:nvPr/>
        </p:nvSpPr>
        <p:spPr>
          <a:xfrm>
            <a:off x="4638960" y="0"/>
            <a:ext cx="7552440" cy="685764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95" name="CustomShape 3"/>
          <p:cNvSpPr/>
          <p:nvPr/>
        </p:nvSpPr>
        <p:spPr>
          <a:xfrm>
            <a:off x="5123520" y="557640"/>
            <a:ext cx="6583680" cy="5738760"/>
          </a:xfrm>
          <a:prstGeom prst="roundRect">
            <a:avLst>
              <a:gd name="adj" fmla="val 0"/>
            </a:avLst>
          </a:prstGeom>
          <a:solidFill>
            <a:srgbClr val="FFFFFF"/>
          </a:solidFill>
          <a:ln w="9360">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96" name="Picture 2" descr="A picture containing text&#10;&#10;Description automatically generated"/>
          <p:cNvPicPr/>
          <p:nvPr/>
        </p:nvPicPr>
        <p:blipFill>
          <a:blip r:embed="rId3"/>
          <a:stretch/>
        </p:blipFill>
        <p:spPr>
          <a:xfrm>
            <a:off x="5795640" y="807480"/>
            <a:ext cx="5239080" cy="5239080"/>
          </a:xfrm>
          <a:prstGeom prst="rect">
            <a:avLst/>
          </a:prstGeom>
          <a:ln>
            <a:noFill/>
          </a:ln>
        </p:spPr>
      </p:pic>
      <p:graphicFrame>
        <p:nvGraphicFramePr>
          <p:cNvPr id="2" name="Diagram1"/>
          <p:cNvGraphicFramePr/>
          <p:nvPr>
            <p:extLst>
              <p:ext uri="{D42A27DB-BD31-4B8C-83A1-F6EECF244321}">
                <p14:modId xmlns:p14="http://schemas.microsoft.com/office/powerpoint/2010/main" val="3291330042"/>
              </p:ext>
            </p:extLst>
          </p:nvPr>
        </p:nvGraphicFramePr>
        <p:xfrm>
          <a:off x="357480" y="884880"/>
          <a:ext cx="4038840" cy="5084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7" name="Picture 14" descr="A picture containing text, clipart&#10;&#10;Description automatically generated"/>
          <p:cNvPicPr/>
          <p:nvPr/>
        </p:nvPicPr>
        <p:blipFill>
          <a:blip r:embed="rId9"/>
          <a:stretch/>
        </p:blipFill>
        <p:spPr>
          <a:xfrm>
            <a:off x="39240" y="6488280"/>
            <a:ext cx="1317240" cy="306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41000"/>
    </mc:Choice>
    <mc:Fallback xmlns="" xmlns:p15="http://schemas.microsoft.com/office/powerpoint/2012/main">
      <p:transition spd="slow" advTm="4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16280" y="63360"/>
            <a:ext cx="7252920" cy="547920"/>
          </a:xfrm>
          <a:prstGeom prst="rect">
            <a:avLst/>
          </a:prstGeom>
          <a:noFill/>
          <a:ln>
            <a:noFill/>
          </a:ln>
        </p:spPr>
        <p:txBody>
          <a:bodyPr anchor="ctr">
            <a:normAutofit fontScale="99500" lnSpcReduction="10000"/>
          </a:bodyPr>
          <a:lstStyle/>
          <a:p>
            <a:pPr>
              <a:lnSpc>
                <a:spcPct val="90000"/>
              </a:lnSpc>
              <a:tabLst>
                <a:tab pos="0" algn="l"/>
              </a:tabLst>
            </a:pPr>
            <a:r>
              <a:rPr lang="en-US" sz="3600" b="1" strike="noStrike" spc="-1">
                <a:solidFill>
                  <a:srgbClr val="000000"/>
                </a:solidFill>
                <a:latin typeface="Calibri Light"/>
              </a:rPr>
              <a:t>Main LTE Blocks – For Cell Search</a:t>
            </a:r>
            <a:endParaRPr lang="en-US" sz="3600" b="0" strike="noStrike" spc="-1">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1302793884"/>
              </p:ext>
            </p:extLst>
          </p:nvPr>
        </p:nvGraphicFramePr>
        <p:xfrm>
          <a:off x="1147320" y="479520"/>
          <a:ext cx="9813240" cy="4042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9" name="Picture 13" descr="Logo, company name&#10;&#10;Description automatically generated"/>
          <p:cNvPicPr/>
          <p:nvPr/>
        </p:nvPicPr>
        <p:blipFill>
          <a:blip r:embed="rId8"/>
          <a:stretch/>
        </p:blipFill>
        <p:spPr>
          <a:xfrm>
            <a:off x="10960920" y="8640"/>
            <a:ext cx="1230840" cy="820440"/>
          </a:xfrm>
          <a:prstGeom prst="rect">
            <a:avLst/>
          </a:prstGeom>
          <a:ln>
            <a:noFill/>
          </a:ln>
        </p:spPr>
      </p:pic>
      <p:pic>
        <p:nvPicPr>
          <p:cNvPr id="100" name="Picture 17"/>
          <p:cNvPicPr/>
          <p:nvPr/>
        </p:nvPicPr>
        <p:blipFill>
          <a:blip r:embed="rId9"/>
          <a:stretch/>
        </p:blipFill>
        <p:spPr>
          <a:xfrm>
            <a:off x="1841760" y="2622600"/>
            <a:ext cx="2087280" cy="1633320"/>
          </a:xfrm>
          <a:prstGeom prst="rect">
            <a:avLst/>
          </a:prstGeom>
          <a:ln>
            <a:noFill/>
          </a:ln>
        </p:spPr>
      </p:pic>
      <p:pic>
        <p:nvPicPr>
          <p:cNvPr id="101" name="Picture 19"/>
          <p:cNvPicPr/>
          <p:nvPr/>
        </p:nvPicPr>
        <p:blipFill>
          <a:blip r:embed="rId10"/>
          <a:stretch/>
        </p:blipFill>
        <p:spPr>
          <a:xfrm>
            <a:off x="698040" y="4458960"/>
            <a:ext cx="5664600" cy="2335320"/>
          </a:xfrm>
          <a:prstGeom prst="rect">
            <a:avLst/>
          </a:prstGeom>
          <a:ln>
            <a:noFill/>
          </a:ln>
        </p:spPr>
      </p:pic>
      <p:pic>
        <p:nvPicPr>
          <p:cNvPr id="102" name="Picture 2"/>
          <p:cNvPicPr/>
          <p:nvPr/>
        </p:nvPicPr>
        <p:blipFill>
          <a:blip r:embed="rId11"/>
          <a:stretch/>
        </p:blipFill>
        <p:spPr>
          <a:xfrm>
            <a:off x="6363000" y="4993200"/>
            <a:ext cx="3559680" cy="1370160"/>
          </a:xfrm>
          <a:prstGeom prst="rect">
            <a:avLst/>
          </a:prstGeom>
          <a:ln>
            <a:noFill/>
          </a:ln>
        </p:spPr>
      </p:pic>
      <p:pic>
        <p:nvPicPr>
          <p:cNvPr id="103" name="Picture 10" descr="A picture containing text, clipart&#10;&#10;Description automatically generated"/>
          <p:cNvPicPr/>
          <p:nvPr/>
        </p:nvPicPr>
        <p:blipFill>
          <a:blip r:embed="rId12"/>
          <a:stretch/>
        </p:blipFill>
        <p:spPr>
          <a:xfrm>
            <a:off x="39240" y="6488280"/>
            <a:ext cx="1317240" cy="306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58000"/>
    </mc:Choice>
    <mc:Fallback xmlns="" xmlns:p15="http://schemas.microsoft.com/office/powerpoint/2012/main">
      <p:transition spd="slow" advTm="5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5" name="CustomShape 2"/>
          <p:cNvSpPr/>
          <p:nvPr/>
        </p:nvSpPr>
        <p:spPr>
          <a:xfrm>
            <a:off x="360" y="0"/>
            <a:ext cx="121914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6" name="TextShape 3"/>
          <p:cNvSpPr txBox="1"/>
          <p:nvPr/>
        </p:nvSpPr>
        <p:spPr>
          <a:xfrm>
            <a:off x="116280" y="63360"/>
            <a:ext cx="7252920" cy="547920"/>
          </a:xfrm>
          <a:prstGeom prst="rect">
            <a:avLst/>
          </a:prstGeom>
          <a:noFill/>
          <a:ln>
            <a:noFill/>
          </a:ln>
        </p:spPr>
        <p:txBody>
          <a:bodyPr anchor="ctr">
            <a:normAutofit fontScale="92000"/>
          </a:bodyPr>
          <a:lstStyle/>
          <a:p>
            <a:pPr>
              <a:lnSpc>
                <a:spcPct val="90000"/>
              </a:lnSpc>
              <a:tabLst>
                <a:tab pos="0" algn="l"/>
              </a:tabLst>
            </a:pPr>
            <a:r>
              <a:rPr lang="en-US" sz="3600" b="1" strike="noStrike" spc="-1">
                <a:solidFill>
                  <a:srgbClr val="000000"/>
                </a:solidFill>
                <a:latin typeface="Calibri Light"/>
              </a:rPr>
              <a:t>System Requirements and Configurations</a:t>
            </a:r>
            <a:endParaRPr lang="en-US" sz="3600" b="0" strike="noStrike" spc="-1">
              <a:solidFill>
                <a:srgbClr val="000000"/>
              </a:solidFill>
              <a:latin typeface="Calibri"/>
            </a:endParaRPr>
          </a:p>
        </p:txBody>
      </p:sp>
      <p:grpSp>
        <p:nvGrpSpPr>
          <p:cNvPr id="107" name="Group 4"/>
          <p:cNvGrpSpPr/>
          <p:nvPr/>
        </p:nvGrpSpPr>
        <p:grpSpPr>
          <a:xfrm>
            <a:off x="5818320" y="-16560"/>
            <a:ext cx="6373440" cy="6874200"/>
            <a:chOff x="5818320" y="-16560"/>
            <a:chExt cx="6373440" cy="6874200"/>
          </a:xfrm>
        </p:grpSpPr>
        <p:sp>
          <p:nvSpPr>
            <p:cNvPr id="108" name="CustomShape 5"/>
            <p:cNvSpPr/>
            <p:nvPr/>
          </p:nvSpPr>
          <p:spPr>
            <a:xfrm>
              <a:off x="5818320" y="-16560"/>
              <a:ext cx="6373440" cy="6874200"/>
            </a:xfrm>
            <a:custGeom>
              <a:avLst/>
              <a:gdLst/>
              <a:ahLst/>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09" name="CustomShape 6"/>
            <p:cNvSpPr/>
            <p:nvPr/>
          </p:nvSpPr>
          <p:spPr>
            <a:xfrm>
              <a:off x="5865120" y="296640"/>
              <a:ext cx="6326280" cy="6561000"/>
            </a:xfrm>
            <a:custGeom>
              <a:avLst/>
              <a:gdLst/>
              <a:ahLst/>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10" name="CustomShape 7"/>
            <p:cNvSpPr/>
            <p:nvPr/>
          </p:nvSpPr>
          <p:spPr>
            <a:xfrm>
              <a:off x="5870160" y="336240"/>
              <a:ext cx="6321240" cy="6521400"/>
            </a:xfrm>
            <a:custGeom>
              <a:avLst/>
              <a:gdLst/>
              <a:ahLst/>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11" name="CustomShape 8"/>
            <p:cNvSpPr/>
            <p:nvPr/>
          </p:nvSpPr>
          <p:spPr>
            <a:xfrm>
              <a:off x="5870160" y="336240"/>
              <a:ext cx="6321240" cy="6521400"/>
            </a:xfrm>
            <a:custGeom>
              <a:avLst/>
              <a:gdLst/>
              <a:ahLst/>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grpSp>
      <p:pic>
        <p:nvPicPr>
          <p:cNvPr id="112" name="Picture 2" descr="Diagram&#10;&#10;Description automatically generated"/>
          <p:cNvPicPr/>
          <p:nvPr/>
        </p:nvPicPr>
        <p:blipFill>
          <a:blip r:embed="rId3"/>
          <a:stretch/>
        </p:blipFill>
        <p:spPr>
          <a:xfrm>
            <a:off x="7541280" y="2251440"/>
            <a:ext cx="4525200" cy="2909160"/>
          </a:xfrm>
          <a:prstGeom prst="rect">
            <a:avLst/>
          </a:prstGeom>
          <a:ln>
            <a:noFill/>
          </a:ln>
        </p:spPr>
      </p:pic>
      <p:pic>
        <p:nvPicPr>
          <p:cNvPr id="113" name="Picture 6" descr="A picture containing text, clipart&#10;&#10;Description automatically generated"/>
          <p:cNvPicPr/>
          <p:nvPr/>
        </p:nvPicPr>
        <p:blipFill>
          <a:blip r:embed="rId4"/>
          <a:stretch/>
        </p:blipFill>
        <p:spPr>
          <a:xfrm>
            <a:off x="39240" y="6488280"/>
            <a:ext cx="1317240" cy="306360"/>
          </a:xfrm>
          <a:prstGeom prst="rect">
            <a:avLst/>
          </a:prstGeom>
          <a:ln>
            <a:noFill/>
          </a:ln>
        </p:spPr>
      </p:pic>
      <p:graphicFrame>
        <p:nvGraphicFramePr>
          <p:cNvPr id="3" name="Diagram3"/>
          <p:cNvGraphicFramePr/>
          <p:nvPr>
            <p:extLst>
              <p:ext uri="{D42A27DB-BD31-4B8C-83A1-F6EECF244321}">
                <p14:modId xmlns:p14="http://schemas.microsoft.com/office/powerpoint/2010/main" val="3627089094"/>
              </p:ext>
            </p:extLst>
          </p:nvPr>
        </p:nvGraphicFramePr>
        <p:xfrm>
          <a:off x="67320" y="693360"/>
          <a:ext cx="7394760" cy="55497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1000"/>
    </mc:Choice>
    <mc:Fallback xmlns="" xmlns:p15="http://schemas.microsoft.com/office/powerpoint/2012/main">
      <p:transition spd="slow" advTm="3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80720" y="138960"/>
            <a:ext cx="10515240" cy="422280"/>
          </a:xfrm>
          <a:prstGeom prst="rect">
            <a:avLst/>
          </a:prstGeom>
          <a:noFill/>
          <a:ln>
            <a:noFill/>
          </a:ln>
        </p:spPr>
        <p:txBody>
          <a:bodyPr anchor="ctr">
            <a:normAutofit fontScale="62500" lnSpcReduction="20000"/>
          </a:bodyPr>
          <a:lstStyle/>
          <a:p>
            <a:pPr>
              <a:lnSpc>
                <a:spcPct val="90000"/>
              </a:lnSpc>
            </a:pPr>
            <a:r>
              <a:rPr lang="en-US" sz="4400" b="0" strike="noStrike" spc="-1">
                <a:solidFill>
                  <a:srgbClr val="000000"/>
                </a:solidFill>
                <a:latin typeface="Calibri Light"/>
              </a:rPr>
              <a:t>LTE Cell Search - System Block Diagram</a:t>
            </a:r>
            <a:endParaRPr lang="en-US" sz="4400" b="0" strike="noStrike" spc="-1">
              <a:solidFill>
                <a:srgbClr val="000000"/>
              </a:solidFill>
              <a:latin typeface="Calibri"/>
            </a:endParaRPr>
          </a:p>
        </p:txBody>
      </p:sp>
      <p:pic>
        <p:nvPicPr>
          <p:cNvPr id="115" name="Picture 10"/>
          <p:cNvPicPr/>
          <p:nvPr/>
        </p:nvPicPr>
        <p:blipFill>
          <a:blip r:embed="rId3"/>
          <a:stretch/>
        </p:blipFill>
        <p:spPr>
          <a:xfrm>
            <a:off x="0" y="723960"/>
            <a:ext cx="12191760" cy="6128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41000"/>
    </mc:Choice>
    <mc:Fallback xmlns="" xmlns:p15="http://schemas.microsoft.com/office/powerpoint/2012/main">
      <p:transition spd="slow" advTm="4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CustomShape 1"/>
          <p:cNvSpPr/>
          <p:nvPr/>
        </p:nvSpPr>
        <p:spPr>
          <a:xfrm>
            <a:off x="-10080" y="0"/>
            <a:ext cx="40694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7" name="TextShape 2"/>
          <p:cNvSpPr txBox="1"/>
          <p:nvPr/>
        </p:nvSpPr>
        <p:spPr>
          <a:xfrm>
            <a:off x="327600" y="640080"/>
            <a:ext cx="3561840" cy="5612760"/>
          </a:xfrm>
          <a:prstGeom prst="rect">
            <a:avLst/>
          </a:prstGeom>
          <a:noFill/>
          <a:ln>
            <a:noFill/>
          </a:ln>
        </p:spPr>
        <p:txBody>
          <a:bodyPr anchor="ctr">
            <a:normAutofit/>
          </a:bodyPr>
          <a:lstStyle/>
          <a:p>
            <a:pPr>
              <a:lnSpc>
                <a:spcPct val="90000"/>
              </a:lnSpc>
              <a:tabLst>
                <a:tab pos="0" algn="l"/>
              </a:tabLst>
            </a:pPr>
            <a:r>
              <a:rPr lang="en-US" sz="4400" b="0" strike="noStrike" spc="-1">
                <a:solidFill>
                  <a:srgbClr val="FFFFFF"/>
                </a:solidFill>
                <a:latin typeface="Calibri Light"/>
              </a:rPr>
              <a:t>LTE Cell Search Test Bench</a:t>
            </a:r>
            <a:endParaRPr lang="en-US" sz="4400" b="0" strike="noStrike" spc="-1">
              <a:solidFill>
                <a:srgbClr val="000000"/>
              </a:solidFill>
              <a:latin typeface="Calibri"/>
            </a:endParaRPr>
          </a:p>
        </p:txBody>
      </p:sp>
      <p:pic>
        <p:nvPicPr>
          <p:cNvPr id="118" name="Picture 2"/>
          <p:cNvPicPr/>
          <p:nvPr/>
        </p:nvPicPr>
        <p:blipFill>
          <a:blip r:embed="rId3"/>
          <a:stretch/>
        </p:blipFill>
        <p:spPr>
          <a:xfrm>
            <a:off x="4397400" y="5022360"/>
            <a:ext cx="7621560" cy="1562040"/>
          </a:xfrm>
          <a:prstGeom prst="rect">
            <a:avLst/>
          </a:prstGeom>
          <a:ln>
            <a:noFill/>
          </a:ln>
        </p:spPr>
      </p:pic>
      <p:graphicFrame>
        <p:nvGraphicFramePr>
          <p:cNvPr id="4" name="Diagram4"/>
          <p:cNvGraphicFramePr/>
          <p:nvPr>
            <p:extLst>
              <p:ext uri="{D42A27DB-BD31-4B8C-83A1-F6EECF244321}">
                <p14:modId xmlns:p14="http://schemas.microsoft.com/office/powerpoint/2010/main" val="923987297"/>
              </p:ext>
            </p:extLst>
          </p:nvPr>
        </p:nvGraphicFramePr>
        <p:xfrm>
          <a:off x="4713480" y="84960"/>
          <a:ext cx="6825960" cy="4889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9" name="CustomShape 3"/>
          <p:cNvSpPr/>
          <p:nvPr/>
        </p:nvSpPr>
        <p:spPr>
          <a:xfrm>
            <a:off x="5186520" y="2280960"/>
            <a:ext cx="1428480" cy="318600"/>
          </a:xfrm>
          <a:prstGeom prst="rect">
            <a:avLst/>
          </a:prstGeom>
          <a:noFill/>
          <a:ln>
            <a:noFill/>
          </a:ln>
        </p:spPr>
        <p:style>
          <a:lnRef idx="2">
            <a:scrgbClr r="0" g="0" b="0"/>
          </a:lnRef>
          <a:fillRef idx="0">
            <a:scrgbClr r="0" g="0" b="0"/>
          </a:fillRef>
          <a:effectRef idx="0">
            <a:scrgbClr r="0" g="0" b="0"/>
          </a:effectRef>
          <a:fontRef idx="minor"/>
        </p:style>
        <p:txBody>
          <a:bodyPr anchor="ctr">
            <a:normAutofit fontScale="40000" lnSpcReduction="20000"/>
          </a:bodyPr>
          <a:lstStyle/>
          <a:p>
            <a:pPr>
              <a:lnSpc>
                <a:spcPct val="90000"/>
              </a:lnSpc>
            </a:pPr>
            <a:r>
              <a:rPr lang="en-US" sz="3600" b="1" strike="noStrike" spc="-1">
                <a:solidFill>
                  <a:srgbClr val="000000"/>
                </a:solidFill>
                <a:latin typeface="Calibri Light"/>
              </a:rPr>
              <a:t>Loop Back Mode</a:t>
            </a:r>
            <a:endParaRPr lang="en-US" sz="3600" b="0" strike="noStrike" spc="-1">
              <a:latin typeface="Arial"/>
            </a:endParaRPr>
          </a:p>
        </p:txBody>
      </p:sp>
      <p:sp>
        <p:nvSpPr>
          <p:cNvPr id="120" name="CustomShape 4"/>
          <p:cNvSpPr/>
          <p:nvPr/>
        </p:nvSpPr>
        <p:spPr>
          <a:xfrm>
            <a:off x="7170480" y="2280960"/>
            <a:ext cx="1980000" cy="3186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90000"/>
              </a:lnSpc>
            </a:pPr>
            <a:r>
              <a:rPr lang="en-US" sz="1400" b="1" strike="noStrike" spc="-1">
                <a:solidFill>
                  <a:srgbClr val="000000"/>
                </a:solidFill>
                <a:latin typeface="Calibri Light"/>
              </a:rPr>
              <a:t>External Signal Generator</a:t>
            </a:r>
            <a:endParaRPr lang="en-US" sz="1400" b="0" strike="noStrike" spc="-1">
              <a:latin typeface="Arial"/>
            </a:endParaRPr>
          </a:p>
        </p:txBody>
      </p:sp>
      <p:sp>
        <p:nvSpPr>
          <p:cNvPr id="121" name="CustomShape 5"/>
          <p:cNvSpPr/>
          <p:nvPr/>
        </p:nvSpPr>
        <p:spPr>
          <a:xfrm>
            <a:off x="9354960" y="2276280"/>
            <a:ext cx="1980000" cy="3186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90000"/>
              </a:lnSpc>
            </a:pPr>
            <a:r>
              <a:rPr lang="en-US" sz="1400" b="1" strike="noStrike" spc="-1">
                <a:solidFill>
                  <a:srgbClr val="000000"/>
                </a:solidFill>
                <a:latin typeface="Calibri Light"/>
              </a:rPr>
              <a:t>Pluto SDR</a:t>
            </a:r>
            <a:endParaRPr lang="en-US" sz="1400" b="0" strike="noStrike" spc="-1">
              <a:latin typeface="Arial"/>
            </a:endParaRPr>
          </a:p>
        </p:txBody>
      </p:sp>
      <p:pic>
        <p:nvPicPr>
          <p:cNvPr id="122" name="Picture 12" descr="A picture containing text, clipart&#10;&#10;Description automatically generated"/>
          <p:cNvPicPr/>
          <p:nvPr/>
        </p:nvPicPr>
        <p:blipFill>
          <a:blip r:embed="rId9"/>
          <a:stretch/>
        </p:blipFill>
        <p:spPr>
          <a:xfrm>
            <a:off x="10865160" y="6497640"/>
            <a:ext cx="1317240" cy="306360"/>
          </a:xfrm>
          <a:prstGeom prst="rect">
            <a:avLst/>
          </a:prstGeom>
          <a:ln>
            <a:noFill/>
          </a:ln>
        </p:spPr>
      </p:pic>
      <p:sp>
        <p:nvSpPr>
          <p:cNvPr id="123" name="CustomShape 6"/>
          <p:cNvSpPr/>
          <p:nvPr/>
        </p:nvSpPr>
        <p:spPr>
          <a:xfrm>
            <a:off x="6830640" y="4239360"/>
            <a:ext cx="29538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LTE Cell Search Test Setups</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20000"/>
    </mc:Choice>
    <mc:Fallback xmlns="" xmlns:p15="http://schemas.microsoft.com/office/powerpoint/2012/main">
      <p:transition spd="slow"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21" descr="A picture containing text, clipart&#10;&#10;Description automatically generated"/>
          <p:cNvPicPr/>
          <p:nvPr/>
        </p:nvPicPr>
        <p:blipFill>
          <a:blip r:embed="rId3"/>
          <a:stretch/>
        </p:blipFill>
        <p:spPr>
          <a:xfrm>
            <a:off x="39240" y="6488280"/>
            <a:ext cx="1317240" cy="306360"/>
          </a:xfrm>
          <a:prstGeom prst="rect">
            <a:avLst/>
          </a:prstGeom>
          <a:ln>
            <a:noFill/>
          </a:ln>
        </p:spPr>
      </p:pic>
      <p:pic>
        <p:nvPicPr>
          <p:cNvPr id="125" name="Picture 14"/>
          <p:cNvPicPr/>
          <p:nvPr/>
        </p:nvPicPr>
        <p:blipFill>
          <a:blip r:embed="rId4"/>
          <a:stretch/>
        </p:blipFill>
        <p:spPr>
          <a:xfrm>
            <a:off x="2791800" y="449280"/>
            <a:ext cx="9334800" cy="3833280"/>
          </a:xfrm>
          <a:prstGeom prst="rect">
            <a:avLst/>
          </a:prstGeom>
          <a:ln>
            <a:noFill/>
          </a:ln>
        </p:spPr>
      </p:pic>
      <p:sp>
        <p:nvSpPr>
          <p:cNvPr id="126" name="TextShape 1"/>
          <p:cNvSpPr txBox="1"/>
          <p:nvPr/>
        </p:nvSpPr>
        <p:spPr>
          <a:xfrm>
            <a:off x="64800" y="240120"/>
            <a:ext cx="11941920" cy="365040"/>
          </a:xfrm>
          <a:prstGeom prst="rect">
            <a:avLst/>
          </a:prstGeom>
          <a:noFill/>
          <a:ln>
            <a:noFill/>
          </a:ln>
        </p:spPr>
        <p:txBody>
          <a:bodyPr anchor="b">
            <a:noAutofit/>
          </a:bodyPr>
          <a:lstStyle/>
          <a:p>
            <a:pPr>
              <a:lnSpc>
                <a:spcPct val="90000"/>
              </a:lnSpc>
            </a:pPr>
            <a:r>
              <a:rPr lang="en-US" sz="3600" b="0" strike="noStrike" spc="-1">
                <a:solidFill>
                  <a:srgbClr val="000000"/>
                </a:solidFill>
                <a:latin typeface="Calibri"/>
                <a:ea typeface="Calibri"/>
              </a:rPr>
              <a:t>FPGA IP Research</a:t>
            </a:r>
            <a:endParaRPr lang="en-US" sz="3600" b="0" strike="noStrike" spc="-1">
              <a:solidFill>
                <a:srgbClr val="000000"/>
              </a:solidFill>
              <a:latin typeface="Calibri"/>
            </a:endParaRPr>
          </a:p>
        </p:txBody>
      </p:sp>
      <p:graphicFrame>
        <p:nvGraphicFramePr>
          <p:cNvPr id="5" name="Diagram5"/>
          <p:cNvGraphicFramePr/>
          <p:nvPr>
            <p:extLst>
              <p:ext uri="{D42A27DB-BD31-4B8C-83A1-F6EECF244321}">
                <p14:modId xmlns:p14="http://schemas.microsoft.com/office/powerpoint/2010/main" val="3601508937"/>
              </p:ext>
            </p:extLst>
          </p:nvPr>
        </p:nvGraphicFramePr>
        <p:xfrm>
          <a:off x="-97200" y="1121040"/>
          <a:ext cx="2742840" cy="2709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7" name="CustomShape 2"/>
          <p:cNvSpPr/>
          <p:nvPr/>
        </p:nvSpPr>
        <p:spPr>
          <a:xfrm>
            <a:off x="64800" y="745200"/>
            <a:ext cx="2434680" cy="38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pPr>
            <a:r>
              <a:rPr lang="en-US" sz="1800" b="0" strike="noStrike" spc="-1">
                <a:solidFill>
                  <a:srgbClr val="000000"/>
                </a:solidFill>
                <a:latin typeface="Calibri"/>
                <a:ea typeface="Calibri"/>
              </a:rPr>
              <a:t>Enablement Modules :</a:t>
            </a:r>
            <a:endParaRPr lang="en-US" sz="1800" b="0" strike="noStrike" spc="-1">
              <a:latin typeface="Arial"/>
            </a:endParaRPr>
          </a:p>
        </p:txBody>
      </p:sp>
      <p:graphicFrame>
        <p:nvGraphicFramePr>
          <p:cNvPr id="6" name="Diagram6"/>
          <p:cNvGraphicFramePr/>
          <p:nvPr>
            <p:extLst>
              <p:ext uri="{D42A27DB-BD31-4B8C-83A1-F6EECF244321}">
                <p14:modId xmlns:p14="http://schemas.microsoft.com/office/powerpoint/2010/main" val="181480552"/>
              </p:ext>
            </p:extLst>
          </p:nvPr>
        </p:nvGraphicFramePr>
        <p:xfrm>
          <a:off x="3540240" y="4168800"/>
          <a:ext cx="4235400" cy="199044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128" name="Picture 16" descr="Logo, company name&#10;&#10;Description automatically generated"/>
          <p:cNvPicPr/>
          <p:nvPr/>
        </p:nvPicPr>
        <p:blipFill>
          <a:blip r:embed="rId15"/>
          <a:stretch/>
        </p:blipFill>
        <p:spPr>
          <a:xfrm>
            <a:off x="6526440" y="4206960"/>
            <a:ext cx="1209960" cy="462240"/>
          </a:xfrm>
          <a:prstGeom prst="rect">
            <a:avLst/>
          </a:prstGeom>
          <a:ln>
            <a:noFill/>
          </a:ln>
        </p:spPr>
      </p:pic>
      <p:pic>
        <p:nvPicPr>
          <p:cNvPr id="129" name="Picture 7" descr="Text, logo, company name&#10;&#10;Description automatically generated"/>
          <p:cNvPicPr/>
          <p:nvPr/>
        </p:nvPicPr>
        <p:blipFill>
          <a:blip r:embed="rId16"/>
          <a:stretch/>
        </p:blipFill>
        <p:spPr>
          <a:xfrm>
            <a:off x="6526440" y="5191200"/>
            <a:ext cx="1209960" cy="465480"/>
          </a:xfrm>
          <a:prstGeom prst="rect">
            <a:avLst/>
          </a:prstGeom>
          <a:ln>
            <a:noFill/>
          </a:ln>
        </p:spPr>
      </p:pic>
      <p:sp>
        <p:nvSpPr>
          <p:cNvPr id="130" name="CustomShape 3"/>
          <p:cNvSpPr/>
          <p:nvPr/>
        </p:nvSpPr>
        <p:spPr>
          <a:xfrm>
            <a:off x="1083960" y="6011640"/>
            <a:ext cx="8711280" cy="766800"/>
          </a:xfrm>
          <a:prstGeom prst="leftRightArrow">
            <a:avLst>
              <a:gd name="adj1" fmla="val 50000"/>
              <a:gd name="adj2" fmla="val 50000"/>
            </a:avLst>
          </a:prstGeom>
          <a:solidFill>
            <a:schemeClr val="accent1">
              <a:hueOff val="0"/>
              <a:satOff val="0"/>
              <a:lumOff val="0"/>
              <a:alphaOff val="0"/>
            </a:schemeClr>
          </a:solidFill>
          <a:ln>
            <a:solidFill>
              <a:schemeClr val="lt1">
                <a:hueOff val="0"/>
                <a:satOff val="0"/>
                <a:lumOff val="0"/>
                <a:alphaOff val="0"/>
              </a:schemeClr>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131" name="CustomShape 4"/>
          <p:cNvSpPr/>
          <p:nvPr/>
        </p:nvSpPr>
        <p:spPr>
          <a:xfrm>
            <a:off x="1660320" y="6192360"/>
            <a:ext cx="783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Calibri"/>
              </a:rPr>
              <a:t>IPs to be developed on FPGA and their development platforms, reference models</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21000"/>
    </mc:Choice>
    <mc:Fallback xmlns="" xmlns:p15="http://schemas.microsoft.com/office/powerpoint/2012/main">
      <p:transition spd="slow" advTm="2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p:cNvSpPr/>
          <p:nvPr/>
        </p:nvSpPr>
        <p:spPr>
          <a:xfrm>
            <a:off x="4638960" y="0"/>
            <a:ext cx="7552440" cy="685764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133" name="CustomShape 2"/>
          <p:cNvSpPr/>
          <p:nvPr/>
        </p:nvSpPr>
        <p:spPr>
          <a:xfrm>
            <a:off x="5123520" y="557640"/>
            <a:ext cx="6583680" cy="5738760"/>
          </a:xfrm>
          <a:prstGeom prst="roundRect">
            <a:avLst>
              <a:gd name="adj" fmla="val 0"/>
            </a:avLst>
          </a:prstGeom>
          <a:solidFill>
            <a:srgbClr val="FFFFFF"/>
          </a:solidFill>
          <a:ln w="9360">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graphicFrame>
        <p:nvGraphicFramePr>
          <p:cNvPr id="7" name="Diagram7"/>
          <p:cNvGraphicFramePr/>
          <p:nvPr>
            <p:extLst>
              <p:ext uri="{D42A27DB-BD31-4B8C-83A1-F6EECF244321}">
                <p14:modId xmlns:p14="http://schemas.microsoft.com/office/powerpoint/2010/main" val="3834048193"/>
              </p:ext>
            </p:extLst>
          </p:nvPr>
        </p:nvGraphicFramePr>
        <p:xfrm>
          <a:off x="145800" y="1177920"/>
          <a:ext cx="4756320" cy="46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4" name="Picture 13"/>
          <p:cNvPicPr/>
          <p:nvPr/>
        </p:nvPicPr>
        <p:blipFill>
          <a:blip r:embed="rId8"/>
          <a:stretch/>
        </p:blipFill>
        <p:spPr>
          <a:xfrm>
            <a:off x="5123520" y="557640"/>
            <a:ext cx="6583680" cy="3751200"/>
          </a:xfrm>
          <a:prstGeom prst="rect">
            <a:avLst/>
          </a:prstGeom>
          <a:ln>
            <a:noFill/>
          </a:ln>
        </p:spPr>
      </p:pic>
      <p:pic>
        <p:nvPicPr>
          <p:cNvPr id="135" name="Picture 14"/>
          <p:cNvPicPr/>
          <p:nvPr/>
        </p:nvPicPr>
        <p:blipFill>
          <a:blip r:embed="rId9"/>
          <a:stretch/>
        </p:blipFill>
        <p:spPr>
          <a:xfrm>
            <a:off x="5193360" y="4416480"/>
            <a:ext cx="6368760" cy="1879920"/>
          </a:xfrm>
          <a:prstGeom prst="rect">
            <a:avLst/>
          </a:prstGeom>
          <a:ln>
            <a:noFill/>
          </a:ln>
        </p:spPr>
      </p:pic>
      <p:sp>
        <p:nvSpPr>
          <p:cNvPr id="136" name="CustomShape 3"/>
          <p:cNvSpPr/>
          <p:nvPr/>
        </p:nvSpPr>
        <p:spPr>
          <a:xfrm>
            <a:off x="-58320" y="72360"/>
            <a:ext cx="4638600" cy="365040"/>
          </a:xfrm>
          <a:prstGeom prst="rect">
            <a:avLst/>
          </a:prstGeom>
          <a:noFill/>
          <a:ln>
            <a:noFill/>
          </a:ln>
          <a:effectLst>
            <a:outerShdw blurRad="57150" dist="19080" dir="5400000" algn="ctr" rotWithShape="0">
              <a:srgbClr val="000000">
                <a:alpha val="63000"/>
              </a:srgbClr>
            </a:outerShdw>
          </a:effectLst>
        </p:spPr>
        <p:style>
          <a:lnRef idx="0">
            <a:scrgbClr r="0" g="0" b="0"/>
          </a:lnRef>
          <a:fillRef idx="0">
            <a:scrgbClr r="0" g="0" b="0"/>
          </a:fillRef>
          <a:effectRef idx="3">
            <a:scrgbClr r="0" g="0" b="0"/>
          </a:effectRef>
          <a:fontRef idx="minor"/>
        </p:style>
        <p:txBody>
          <a:bodyPr anchor="ctr">
            <a:noAutofit/>
          </a:bodyPr>
          <a:lstStyle/>
          <a:p>
            <a:pPr>
              <a:lnSpc>
                <a:spcPct val="90000"/>
              </a:lnSpc>
            </a:pPr>
            <a:r>
              <a:rPr lang="en-US" sz="3200" b="0" strike="noStrike" spc="-1">
                <a:solidFill>
                  <a:srgbClr val="000000"/>
                </a:solidFill>
                <a:latin typeface="Calibri"/>
                <a:ea typeface="Calibri"/>
              </a:rPr>
              <a:t>FPGA IP Research (cont’d..)</a:t>
            </a:r>
            <a:endParaRPr lang="en-US" sz="3200" b="0" strike="noStrike" spc="-1">
              <a:latin typeface="Arial"/>
            </a:endParaRPr>
          </a:p>
        </p:txBody>
      </p:sp>
      <p:pic>
        <p:nvPicPr>
          <p:cNvPr id="137" name="Picture 19" descr="A picture containing text, clipart&#10;&#10;Description automatically generated"/>
          <p:cNvPicPr/>
          <p:nvPr/>
        </p:nvPicPr>
        <p:blipFill>
          <a:blip r:embed="rId10"/>
          <a:stretch/>
        </p:blipFill>
        <p:spPr>
          <a:xfrm>
            <a:off x="39240" y="6488280"/>
            <a:ext cx="1317240" cy="306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11000"/>
    </mc:Choice>
    <mc:Fallback xmlns="" xmlns:p15="http://schemas.microsoft.com/office/powerpoint/2012/main">
      <p:transition spd="slow" advTm="1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8320" y="62640"/>
            <a:ext cx="4638600" cy="3650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90000"/>
              </a:lnSpc>
            </a:pPr>
            <a:r>
              <a:rPr lang="en-US" sz="3200" b="0" strike="noStrike" spc="-1">
                <a:solidFill>
                  <a:srgbClr val="000000"/>
                </a:solidFill>
                <a:latin typeface="Calibri"/>
                <a:ea typeface="Calibri"/>
              </a:rPr>
              <a:t>FPGA IP Research (cont’d..)</a:t>
            </a:r>
            <a:endParaRPr lang="en-US" sz="3200" b="0" strike="noStrike" spc="-1">
              <a:latin typeface="Arial"/>
            </a:endParaRPr>
          </a:p>
        </p:txBody>
      </p:sp>
      <p:graphicFrame>
        <p:nvGraphicFramePr>
          <p:cNvPr id="8" name="Diagram8"/>
          <p:cNvGraphicFramePr/>
          <p:nvPr>
            <p:extLst>
              <p:ext uri="{D42A27DB-BD31-4B8C-83A1-F6EECF244321}">
                <p14:modId xmlns:p14="http://schemas.microsoft.com/office/powerpoint/2010/main" val="3534266677"/>
              </p:ext>
            </p:extLst>
          </p:nvPr>
        </p:nvGraphicFramePr>
        <p:xfrm>
          <a:off x="2168280" y="622800"/>
          <a:ext cx="7460640" cy="4134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9" name="Picture 12"/>
          <p:cNvPicPr/>
          <p:nvPr/>
        </p:nvPicPr>
        <p:blipFill>
          <a:blip r:embed="rId8"/>
          <a:stretch/>
        </p:blipFill>
        <p:spPr>
          <a:xfrm>
            <a:off x="2684880" y="4078800"/>
            <a:ext cx="2887560" cy="2364840"/>
          </a:xfrm>
          <a:prstGeom prst="rect">
            <a:avLst/>
          </a:prstGeom>
          <a:ln>
            <a:noFill/>
          </a:ln>
        </p:spPr>
      </p:pic>
      <p:pic>
        <p:nvPicPr>
          <p:cNvPr id="140" name="Picture 14"/>
          <p:cNvPicPr/>
          <p:nvPr/>
        </p:nvPicPr>
        <p:blipFill>
          <a:blip r:embed="rId9"/>
          <a:stretch/>
        </p:blipFill>
        <p:spPr>
          <a:xfrm>
            <a:off x="6363000" y="4049640"/>
            <a:ext cx="3104640" cy="2364840"/>
          </a:xfrm>
          <a:prstGeom prst="rect">
            <a:avLst/>
          </a:prstGeom>
          <a:ln>
            <a:noFill/>
          </a:ln>
        </p:spPr>
      </p:pic>
      <p:pic>
        <p:nvPicPr>
          <p:cNvPr id="141" name="Picture 15" descr="A picture containing text, clipart&#10;&#10;Description automatically generated"/>
          <p:cNvPicPr/>
          <p:nvPr/>
        </p:nvPicPr>
        <p:blipFill>
          <a:blip r:embed="rId10"/>
          <a:stretch/>
        </p:blipFill>
        <p:spPr>
          <a:xfrm>
            <a:off x="39240" y="6488280"/>
            <a:ext cx="1317240" cy="306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15000"/>
    </mc:Choice>
    <mc:Fallback xmlns="" xmlns:p15="http://schemas.microsoft.com/office/powerpoint/2012/main">
      <p:transition spd="slow" advTm="1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16078</TotalTime>
  <Words>971</Words>
  <Application>Microsoft Office PowerPoint</Application>
  <PresentationFormat>Custom</PresentationFormat>
  <Paragraphs>192</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 Cell Search Story Board</dc:title>
  <dc:creator>Mahesh Valavala</dc:creator>
  <cp:lastModifiedBy>J High</cp:lastModifiedBy>
  <cp:revision>13</cp:revision>
  <dcterms:created xsi:type="dcterms:W3CDTF">2022-05-17T04:35:22Z</dcterms:created>
  <dcterms:modified xsi:type="dcterms:W3CDTF">2022-06-09T09:23:06Z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