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98E31-D03F-485F-80CD-6AA2996DA3BD}" v="8" dt="2022-06-02T06:07:51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Valavala" userId="0d5462f3-4f8b-496d-9fa8-8cddeda90db9" providerId="ADAL" clId="{AA898E31-D03F-485F-80CD-6AA2996DA3BD}"/>
    <pc:docChg chg="custSel addSld modSld">
      <pc:chgData name="Mahesh Valavala" userId="0d5462f3-4f8b-496d-9fa8-8cddeda90db9" providerId="ADAL" clId="{AA898E31-D03F-485F-80CD-6AA2996DA3BD}" dt="2022-06-02T06:08:03.390" v="47" actId="14100"/>
      <pc:docMkLst>
        <pc:docMk/>
      </pc:docMkLst>
      <pc:sldChg chg="addSp delSp modSp new mod">
        <pc:chgData name="Mahesh Valavala" userId="0d5462f3-4f8b-496d-9fa8-8cddeda90db9" providerId="ADAL" clId="{AA898E31-D03F-485F-80CD-6AA2996DA3BD}" dt="2022-06-02T06:05:16.257" v="17" actId="478"/>
        <pc:sldMkLst>
          <pc:docMk/>
          <pc:sldMk cId="3198514603" sldId="256"/>
        </pc:sldMkLst>
        <pc:spChg chg="mod">
          <ac:chgData name="Mahesh Valavala" userId="0d5462f3-4f8b-496d-9fa8-8cddeda90db9" providerId="ADAL" clId="{AA898E31-D03F-485F-80CD-6AA2996DA3BD}" dt="2022-06-02T06:04:43.723" v="9" actId="1076"/>
          <ac:spMkLst>
            <pc:docMk/>
            <pc:sldMk cId="3198514603" sldId="256"/>
            <ac:spMk id="2" creationId="{851CD867-4505-427E-8DE9-FDA73375D23C}"/>
          </ac:spMkLst>
        </pc:spChg>
        <pc:spChg chg="del">
          <ac:chgData name="Mahesh Valavala" userId="0d5462f3-4f8b-496d-9fa8-8cddeda90db9" providerId="ADAL" clId="{AA898E31-D03F-485F-80CD-6AA2996DA3BD}" dt="2022-06-02T06:04:11.307" v="1" actId="478"/>
          <ac:spMkLst>
            <pc:docMk/>
            <pc:sldMk cId="3198514603" sldId="256"/>
            <ac:spMk id="3" creationId="{68C0D787-11FC-4BC1-A50C-A674C717D7D2}"/>
          </ac:spMkLst>
        </pc:spChg>
        <pc:spChg chg="add mod">
          <ac:chgData name="Mahesh Valavala" userId="0d5462f3-4f8b-496d-9fa8-8cddeda90db9" providerId="ADAL" clId="{AA898E31-D03F-485F-80CD-6AA2996DA3BD}" dt="2022-06-02T06:04:55.415" v="11" actId="1076"/>
          <ac:spMkLst>
            <pc:docMk/>
            <pc:sldMk cId="3198514603" sldId="256"/>
            <ac:spMk id="5" creationId="{1C24BE09-E956-43D5-8DA3-0F353C784A40}"/>
          </ac:spMkLst>
        </pc:spChg>
        <pc:picChg chg="add mod">
          <ac:chgData name="Mahesh Valavala" userId="0d5462f3-4f8b-496d-9fa8-8cddeda90db9" providerId="ADAL" clId="{AA898E31-D03F-485F-80CD-6AA2996DA3BD}" dt="2022-06-02T06:05:09.962" v="15" actId="14100"/>
          <ac:picMkLst>
            <pc:docMk/>
            <pc:sldMk cId="3198514603" sldId="256"/>
            <ac:picMk id="6" creationId="{19CF0B9B-81E0-4263-8156-6E75BB2BBDF4}"/>
          </ac:picMkLst>
        </pc:picChg>
        <pc:picChg chg="add del mod">
          <ac:chgData name="Mahesh Valavala" userId="0d5462f3-4f8b-496d-9fa8-8cddeda90db9" providerId="ADAL" clId="{AA898E31-D03F-485F-80CD-6AA2996DA3BD}" dt="2022-06-02T06:05:16.257" v="17" actId="478"/>
          <ac:picMkLst>
            <pc:docMk/>
            <pc:sldMk cId="3198514603" sldId="256"/>
            <ac:picMk id="7" creationId="{33943406-C903-49F7-AED2-F0E0653D4421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6:05.774" v="23" actId="14100"/>
        <pc:sldMkLst>
          <pc:docMk/>
          <pc:sldMk cId="1008441601" sldId="257"/>
        </pc:sldMkLst>
        <pc:picChg chg="del">
          <ac:chgData name="Mahesh Valavala" userId="0d5462f3-4f8b-496d-9fa8-8cddeda90db9" providerId="ADAL" clId="{AA898E31-D03F-485F-80CD-6AA2996DA3BD}" dt="2022-06-02T06:05:28.163" v="19" actId="478"/>
          <ac:picMkLst>
            <pc:docMk/>
            <pc:sldMk cId="1008441601" sldId="257"/>
            <ac:picMk id="6" creationId="{19CF0B9B-81E0-4263-8156-6E75BB2BBDF4}"/>
          </ac:picMkLst>
        </pc:picChg>
        <pc:picChg chg="add mod">
          <ac:chgData name="Mahesh Valavala" userId="0d5462f3-4f8b-496d-9fa8-8cddeda90db9" providerId="ADAL" clId="{AA898E31-D03F-485F-80CD-6AA2996DA3BD}" dt="2022-06-02T06:06:05.774" v="23" actId="14100"/>
          <ac:picMkLst>
            <pc:docMk/>
            <pc:sldMk cId="1008441601" sldId="257"/>
            <ac:picMk id="7" creationId="{2BB95099-C866-4A4B-8261-95A32BD66E42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7:11.440" v="36" actId="14100"/>
        <pc:sldMkLst>
          <pc:docMk/>
          <pc:sldMk cId="3764587867" sldId="258"/>
        </pc:sldMkLst>
        <pc:spChg chg="del">
          <ac:chgData name="Mahesh Valavala" userId="0d5462f3-4f8b-496d-9fa8-8cddeda90db9" providerId="ADAL" clId="{AA898E31-D03F-485F-80CD-6AA2996DA3BD}" dt="2022-06-02T06:06:38.422" v="27" actId="478"/>
          <ac:spMkLst>
            <pc:docMk/>
            <pc:sldMk cId="3764587867" sldId="258"/>
            <ac:spMk id="5" creationId="{1C24BE09-E956-43D5-8DA3-0F353C784A40}"/>
          </ac:spMkLst>
        </pc:spChg>
        <pc:spChg chg="add mod">
          <ac:chgData name="Mahesh Valavala" userId="0d5462f3-4f8b-496d-9fa8-8cddeda90db9" providerId="ADAL" clId="{AA898E31-D03F-485F-80CD-6AA2996DA3BD}" dt="2022-06-02T06:06:49.602" v="31" actId="1076"/>
          <ac:spMkLst>
            <pc:docMk/>
            <pc:sldMk cId="3764587867" sldId="258"/>
            <ac:spMk id="6" creationId="{8B318BF5-C493-4F2D-833B-2B3A963A7D8F}"/>
          </ac:spMkLst>
        </pc:spChg>
        <pc:picChg chg="del">
          <ac:chgData name="Mahesh Valavala" userId="0d5462f3-4f8b-496d-9fa8-8cddeda90db9" providerId="ADAL" clId="{AA898E31-D03F-485F-80CD-6AA2996DA3BD}" dt="2022-06-02T06:06:23.299" v="26" actId="478"/>
          <ac:picMkLst>
            <pc:docMk/>
            <pc:sldMk cId="3764587867" sldId="258"/>
            <ac:picMk id="7" creationId="{2BB95099-C866-4A4B-8261-95A32BD66E42}"/>
          </ac:picMkLst>
        </pc:picChg>
        <pc:picChg chg="add mod">
          <ac:chgData name="Mahesh Valavala" userId="0d5462f3-4f8b-496d-9fa8-8cddeda90db9" providerId="ADAL" clId="{AA898E31-D03F-485F-80CD-6AA2996DA3BD}" dt="2022-06-02T06:07:11.440" v="36" actId="14100"/>
          <ac:picMkLst>
            <pc:docMk/>
            <pc:sldMk cId="3764587867" sldId="258"/>
            <ac:picMk id="8" creationId="{CACF68F0-C741-4F60-923B-17F686E02EBB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8:03.390" v="47" actId="14100"/>
        <pc:sldMkLst>
          <pc:docMk/>
          <pc:sldMk cId="2863112661" sldId="259"/>
        </pc:sldMkLst>
        <pc:spChg chg="del">
          <ac:chgData name="Mahesh Valavala" userId="0d5462f3-4f8b-496d-9fa8-8cddeda90db9" providerId="ADAL" clId="{AA898E31-D03F-485F-80CD-6AA2996DA3BD}" dt="2022-06-02T06:07:33.914" v="37" actId="478"/>
          <ac:spMkLst>
            <pc:docMk/>
            <pc:sldMk cId="2863112661" sldId="259"/>
            <ac:spMk id="5" creationId="{1C24BE09-E956-43D5-8DA3-0F353C784A40}"/>
          </ac:spMkLst>
        </pc:spChg>
        <pc:spChg chg="add mod">
          <ac:chgData name="Mahesh Valavala" userId="0d5462f3-4f8b-496d-9fa8-8cddeda90db9" providerId="ADAL" clId="{AA898E31-D03F-485F-80CD-6AA2996DA3BD}" dt="2022-06-02T06:07:44.451" v="41" actId="313"/>
          <ac:spMkLst>
            <pc:docMk/>
            <pc:sldMk cId="2863112661" sldId="259"/>
            <ac:spMk id="6" creationId="{684700B0-5788-46E9-BF03-6C5C206A9276}"/>
          </ac:spMkLst>
        </pc:spChg>
        <pc:picChg chg="del">
          <ac:chgData name="Mahesh Valavala" userId="0d5462f3-4f8b-496d-9fa8-8cddeda90db9" providerId="ADAL" clId="{AA898E31-D03F-485F-80CD-6AA2996DA3BD}" dt="2022-06-02T06:07:45.777" v="42" actId="478"/>
          <ac:picMkLst>
            <pc:docMk/>
            <pc:sldMk cId="2863112661" sldId="259"/>
            <ac:picMk id="7" creationId="{2BB95099-C866-4A4B-8261-95A32BD66E42}"/>
          </ac:picMkLst>
        </pc:picChg>
        <pc:picChg chg="add mod">
          <ac:chgData name="Mahesh Valavala" userId="0d5462f3-4f8b-496d-9fa8-8cddeda90db9" providerId="ADAL" clId="{AA898E31-D03F-485F-80CD-6AA2996DA3BD}" dt="2022-06-02T06:08:03.390" v="47" actId="14100"/>
          <ac:picMkLst>
            <pc:docMk/>
            <pc:sldMk cId="2863112661" sldId="259"/>
            <ac:picMk id="8" creationId="{DF04CC0B-731E-4CC5-97E4-274A8482B4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4D9-FCA1-4588-B27F-82E24C06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B5970-9D83-4231-BA2A-0DE4E881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EB51-4E1D-4B6A-82E8-F8B68D8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8B99-E7A5-4FF7-ABBA-BDF397C2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7098-6B82-4861-8A6C-9F19C6C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DC40-BD43-4E68-B842-4978E9B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B7A6F-1CEA-44FE-ADA0-153A127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99BD-BA75-46F9-8767-BAAE4F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DFA8-5352-4F7B-99EC-32DC37F2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7261-D936-4A16-94B5-F69284B9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A3712-364B-4A15-994A-92F01AC35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4012-285A-493C-881F-F5D60D07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C336-BB01-443F-933E-781BD1A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6D15-EB24-4AD6-A66C-63F8CF8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F66A-F2B9-4E25-AC31-783C9B2F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36A3-8FEA-4A2B-B4AE-3E725FA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7675-AB6C-4821-8BB5-967EA7F0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79EB-BE13-4259-BE85-B67B44E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EC7E3-81FA-48CC-AC10-225E4B0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8F53-A474-4DFE-B0C2-C0B4C64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2490-D5A2-448E-90D9-B01C50AF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40C7-FBEA-4DD9-809D-F48EE644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00D6-008F-41DE-ACD0-97F1566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42E-9456-4273-A929-18DFCC2A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A924-30BC-40EA-A12C-7E1C2A7D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593F-E126-4151-9D74-C4C967C2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5926-8C42-4D92-9893-815931AD7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F378-B3DE-4800-83EF-1DE7EAA4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243F-7A34-4FA4-B357-030FD9B6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FA4F-9283-44D4-AFB4-8EDEA575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9EE72-D57A-4C06-AE7E-ED2234B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A66-B3EC-4765-857B-DE573ED4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97C3-552A-4051-9BC5-844BA203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140DF-D126-429D-84A7-6E29F300A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19802-47ED-4D2A-AFC9-D8081715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964EA-A2EA-4F07-B20E-46DDAED57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14B9A-33EC-4722-B0AB-802B623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AFF6-8869-43C2-9B04-6C8C4BD1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C4071-E7F3-46B2-8277-CC9A9C3D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5B1D-BE10-4D3C-AA8A-E7D38996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184B4-C5C4-453D-A131-57F50093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46C44-7E99-4DA3-8630-5A3F04AE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F2AF9-2FF8-4202-B911-55FE0222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2FCCD-9969-4D21-A8C2-2370B129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47014-F1BD-47A1-B4BC-DA339D2C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EA44-6ECF-49B0-BC3D-D80CC54D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C293-52A0-4E5B-AE8F-9F4F86D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F92-AE7C-4A14-AE4E-B7934F26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7BD1-E963-4BE5-B4CF-CFB6A44A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FE450-24FF-4C2F-84EF-16B4CD57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EE0F-A0C2-4622-8A19-13311FA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A333-3F53-4325-9847-BC2DBA6F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9C77-3892-47DD-BED5-3F192032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6FF36-016F-43D1-97C2-9B872AE0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8B47E-26DC-4242-9FDB-B0C5F937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23D28-835E-47C8-8FAA-9BBBC251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C59D7-DA4B-4420-97EB-47F21C0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D880-490C-47CF-8CB3-B67E13E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FDF33-3E77-432B-A864-055DBA22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9417-956D-4EFA-B02B-9868F00F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8DB3-57A2-474B-B486-D760DA1B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2F50-5C96-447F-8F10-2C20C379AB0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255B-7639-41BB-A372-0A41482D5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9BB6-4626-49EB-A14E-CBDA4137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-images.githubusercontent.com/77175120/169672219-7d1195a7-bbf9-4df7-8e79-43937b8f3cd5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-images.githubusercontent.com/77175120/169672295-8d388c78-5e48-4a05-ad83-c06c76d9ddb1.p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77175120/169672056-fafc5c0c-d299-4e83-94ea-e27fe08aa65e.p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-images.githubusercontent.com/77175120/169672091-6ba31490-34c8-485f-9dde-dd79a48a1845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Soc - RF Data converter ADC/DAC configurations: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">
            <a:hlinkClick r:id="rId2" tgtFrame="&quot;_blank&quot;"/>
            <a:extLst>
              <a:ext uri="{FF2B5EF4-FFF2-40B4-BE49-F238E27FC236}">
                <a16:creationId xmlns:a16="http://schemas.microsoft.com/office/drawing/2014/main" id="{19CF0B9B-81E0-4263-8156-6E75BB2BBD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7" y="879718"/>
            <a:ext cx="8711431" cy="5903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5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Soc - RF Data converter ADC/DAC configurations: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age">
            <a:hlinkClick r:id="rId2" tgtFrame="&quot;_blank&quot;"/>
            <a:extLst>
              <a:ext uri="{FF2B5EF4-FFF2-40B4-BE49-F238E27FC236}">
                <a16:creationId xmlns:a16="http://schemas.microsoft.com/office/drawing/2014/main" id="{2BB95099-C866-4A4B-8261-95A32BD6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6" y="810996"/>
            <a:ext cx="7662761" cy="5972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4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18BF5-C493-4F2D-833B-2B3A963A7D8F}"/>
              </a:ext>
            </a:extLst>
          </p:cNvPr>
          <p:cNvSpPr txBox="1"/>
          <p:nvPr/>
        </p:nvSpPr>
        <p:spPr>
          <a:xfrm>
            <a:off x="94696" y="446375"/>
            <a:ext cx="814748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showing the Vivado block diagram for Matlab Simulink implementation: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">
            <a:hlinkClick r:id="rId2" tgtFrame="&quot;_blank&quot;"/>
            <a:extLst>
              <a:ext uri="{FF2B5EF4-FFF2-40B4-BE49-F238E27FC236}">
                <a16:creationId xmlns:a16="http://schemas.microsoft.com/office/drawing/2014/main" id="{CACF68F0-C741-4F60-923B-17F686E02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" y="877603"/>
            <a:ext cx="12074824" cy="5327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58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700B0-5788-46E9-BF03-6C5C206A9276}"/>
              </a:ext>
            </a:extLst>
          </p:cNvPr>
          <p:cNvSpPr txBox="1"/>
          <p:nvPr/>
        </p:nvSpPr>
        <p:spPr>
          <a:xfrm>
            <a:off x="94695" y="475968"/>
            <a:ext cx="10710021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showing the Vivado block diagram for Vitis Custom implementation: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">
            <a:hlinkClick r:id="rId2" tgtFrame="&quot;_blank&quot;"/>
            <a:extLst>
              <a:ext uri="{FF2B5EF4-FFF2-40B4-BE49-F238E27FC236}">
                <a16:creationId xmlns:a16="http://schemas.microsoft.com/office/drawing/2014/main" id="{DF04CC0B-731E-4CC5-97E4-274A8482B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5" y="849660"/>
            <a:ext cx="11706427" cy="541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1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LTE Cell Search:</vt:lpstr>
      <vt:lpstr>LTE Cell Search:</vt:lpstr>
      <vt:lpstr>LTE Cell Search:</vt:lpstr>
      <vt:lpstr>LTE Cell Search: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Cell Search:</dc:title>
  <dc:creator>Mahesh Valavala</dc:creator>
  <cp:lastModifiedBy>Mahesh Valavala</cp:lastModifiedBy>
  <cp:revision>1</cp:revision>
  <dcterms:created xsi:type="dcterms:W3CDTF">2022-06-02T06:04:03Z</dcterms:created>
  <dcterms:modified xsi:type="dcterms:W3CDTF">2022-06-02T06:08:04Z</dcterms:modified>
</cp:coreProperties>
</file>