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9C2D3-4900-42DE-93B2-2ABF31ED0657}" v="64" dt="2022-05-23T03:19:51.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Valavala" userId="0d5462f3-4f8b-496d-9fa8-8cddeda90db9" providerId="ADAL" clId="{4C09C2D3-4900-42DE-93B2-2ABF31ED0657}"/>
    <pc:docChg chg="undo custSel addSld delSld modSld">
      <pc:chgData name="Mahesh Valavala" userId="0d5462f3-4f8b-496d-9fa8-8cddeda90db9" providerId="ADAL" clId="{4C09C2D3-4900-42DE-93B2-2ABF31ED0657}" dt="2022-05-27T06:01:20.918" v="1859" actId="20577"/>
      <pc:docMkLst>
        <pc:docMk/>
      </pc:docMkLst>
      <pc:sldChg chg="addSp delSp modSp new mod setBg addAnim">
        <pc:chgData name="Mahesh Valavala" userId="0d5462f3-4f8b-496d-9fa8-8cddeda90db9" providerId="ADAL" clId="{4C09C2D3-4900-42DE-93B2-2ABF31ED0657}" dt="2022-05-23T03:19:20.612" v="1745" actId="1076"/>
        <pc:sldMkLst>
          <pc:docMk/>
          <pc:sldMk cId="1661978777" sldId="256"/>
        </pc:sldMkLst>
        <pc:spChg chg="mod">
          <ac:chgData name="Mahesh Valavala" userId="0d5462f3-4f8b-496d-9fa8-8cddeda90db9" providerId="ADAL" clId="{4C09C2D3-4900-42DE-93B2-2ABF31ED0657}" dt="2022-05-23T03:19:20.612" v="1745" actId="1076"/>
          <ac:spMkLst>
            <pc:docMk/>
            <pc:sldMk cId="1661978777" sldId="256"/>
            <ac:spMk id="2" creationId="{370B59DA-545E-49A6-B800-B6EA87ED7F6F}"/>
          </ac:spMkLst>
        </pc:spChg>
        <pc:spChg chg="del">
          <ac:chgData name="Mahesh Valavala" userId="0d5462f3-4f8b-496d-9fa8-8cddeda90db9" providerId="ADAL" clId="{4C09C2D3-4900-42DE-93B2-2ABF31ED0657}" dt="2022-05-21T22:35:18.594" v="34" actId="478"/>
          <ac:spMkLst>
            <pc:docMk/>
            <pc:sldMk cId="1661978777" sldId="256"/>
            <ac:spMk id="3" creationId="{B72C690C-D2F7-472C-9ABB-5FE6433D14A1}"/>
          </ac:spMkLst>
        </pc:spChg>
        <pc:spChg chg="add">
          <ac:chgData name="Mahesh Valavala" userId="0d5462f3-4f8b-496d-9fa8-8cddeda90db9" providerId="ADAL" clId="{4C09C2D3-4900-42DE-93B2-2ABF31ED0657}" dt="2022-05-23T03:06:25.147" v="1517" actId="26606"/>
          <ac:spMkLst>
            <pc:docMk/>
            <pc:sldMk cId="1661978777" sldId="256"/>
            <ac:spMk id="8" creationId="{7D9D36D6-2AC5-46A1-A849-4C82D5264A3A}"/>
          </ac:spMkLst>
        </pc:spChg>
        <pc:picChg chg="add">
          <ac:chgData name="Mahesh Valavala" userId="0d5462f3-4f8b-496d-9fa8-8cddeda90db9" providerId="ADAL" clId="{4C09C2D3-4900-42DE-93B2-2ABF31ED0657}" dt="2022-05-23T03:06:25.147" v="1517" actId="26606"/>
          <ac:picMkLst>
            <pc:docMk/>
            <pc:sldMk cId="1661978777" sldId="256"/>
            <ac:picMk id="4" creationId="{5C0F9041-F982-4380-4EEC-D0CE441BB762}"/>
          </ac:picMkLst>
        </pc:picChg>
      </pc:sldChg>
      <pc:sldChg chg="addSp delSp modSp add mod setBg">
        <pc:chgData name="Mahesh Valavala" userId="0d5462f3-4f8b-496d-9fa8-8cddeda90db9" providerId="ADAL" clId="{4C09C2D3-4900-42DE-93B2-2ABF31ED0657}" dt="2022-05-23T03:19:50.337" v="1749"/>
        <pc:sldMkLst>
          <pc:docMk/>
          <pc:sldMk cId="0" sldId="257"/>
        </pc:sldMkLst>
        <pc:spChg chg="mod">
          <ac:chgData name="Mahesh Valavala" userId="0d5462f3-4f8b-496d-9fa8-8cddeda90db9" providerId="ADAL" clId="{4C09C2D3-4900-42DE-93B2-2ABF31ED0657}" dt="2022-05-23T03:19:31.904" v="1746" actId="1076"/>
          <ac:spMkLst>
            <pc:docMk/>
            <pc:sldMk cId="0" sldId="257"/>
            <ac:spMk id="119" creationId="{00000000-0000-0000-0000-000000000000}"/>
          </ac:spMkLst>
        </pc:spChg>
        <pc:spChg chg="add del mod">
          <ac:chgData name="Mahesh Valavala" userId="0d5462f3-4f8b-496d-9fa8-8cddeda90db9" providerId="ADAL" clId="{4C09C2D3-4900-42DE-93B2-2ABF31ED0657}" dt="2022-05-23T03:06:50.985" v="1521" actId="26606"/>
          <ac:spMkLst>
            <pc:docMk/>
            <pc:sldMk cId="0" sldId="257"/>
            <ac:spMk id="120" creationId="{00000000-0000-0000-0000-000000000000}"/>
          </ac:spMkLst>
        </pc:spChg>
        <pc:spChg chg="add del">
          <ac:chgData name="Mahesh Valavala" userId="0d5462f3-4f8b-496d-9fa8-8cddeda90db9" providerId="ADAL" clId="{4C09C2D3-4900-42DE-93B2-2ABF31ED0657}" dt="2022-05-23T03:06:50.943" v="1520" actId="26606"/>
          <ac:spMkLst>
            <pc:docMk/>
            <pc:sldMk cId="0" sldId="257"/>
            <ac:spMk id="126" creationId="{35DB3719-6FDC-4E5D-891D-FF40B7300F64}"/>
          </ac:spMkLst>
        </pc:spChg>
        <pc:spChg chg="add del">
          <ac:chgData name="Mahesh Valavala" userId="0d5462f3-4f8b-496d-9fa8-8cddeda90db9" providerId="ADAL" clId="{4C09C2D3-4900-42DE-93B2-2ABF31ED0657}" dt="2022-05-23T03:06:50.943" v="1520" actId="26606"/>
          <ac:spMkLst>
            <pc:docMk/>
            <pc:sldMk cId="0" sldId="257"/>
            <ac:spMk id="128" creationId="{E0CBAC23-2E3F-4A90-BA59-F8299F6A5439}"/>
          </ac:spMkLst>
        </pc:spChg>
        <pc:graphicFrameChg chg="add del">
          <ac:chgData name="Mahesh Valavala" userId="0d5462f3-4f8b-496d-9fa8-8cddeda90db9" providerId="ADAL" clId="{4C09C2D3-4900-42DE-93B2-2ABF31ED0657}" dt="2022-05-23T03:06:50.943" v="1520" actId="26606"/>
          <ac:graphicFrameMkLst>
            <pc:docMk/>
            <pc:sldMk cId="0" sldId="257"/>
            <ac:graphicFrameMk id="122" creationId="{B4AA1663-4473-EA53-E644-65B1B876AD63}"/>
          </ac:graphicFrameMkLst>
        </pc:graphicFrameChg>
        <pc:graphicFrameChg chg="add mod">
          <ac:chgData name="Mahesh Valavala" userId="0d5462f3-4f8b-496d-9fa8-8cddeda90db9" providerId="ADAL" clId="{4C09C2D3-4900-42DE-93B2-2ABF31ED0657}" dt="2022-05-23T03:19:50.337" v="1749"/>
          <ac:graphicFrameMkLst>
            <pc:docMk/>
            <pc:sldMk cId="0" sldId="257"/>
            <ac:graphicFrameMk id="130" creationId="{4E1B6629-DA91-2152-9BB3-E90CD0A9E813}"/>
          </ac:graphicFrameMkLst>
        </pc:graphicFrameChg>
      </pc:sldChg>
      <pc:sldChg chg="add del">
        <pc:chgData name="Mahesh Valavala" userId="0d5462f3-4f8b-496d-9fa8-8cddeda90db9" providerId="ADAL" clId="{4C09C2D3-4900-42DE-93B2-2ABF31ED0657}" dt="2022-05-21T22:35:23.821" v="36" actId="47"/>
        <pc:sldMkLst>
          <pc:docMk/>
          <pc:sldMk cId="1262049833" sldId="257"/>
        </pc:sldMkLst>
      </pc:sldChg>
      <pc:sldChg chg="addSp delSp modSp add mod setBg">
        <pc:chgData name="Mahesh Valavala" userId="0d5462f3-4f8b-496d-9fa8-8cddeda90db9" providerId="ADAL" clId="{4C09C2D3-4900-42DE-93B2-2ABF31ED0657}" dt="2022-05-23T03:18:18.514" v="1703" actId="1076"/>
        <pc:sldMkLst>
          <pc:docMk/>
          <pc:sldMk cId="1656147181" sldId="258"/>
        </pc:sldMkLst>
        <pc:spChg chg="mod">
          <ac:chgData name="Mahesh Valavala" userId="0d5462f3-4f8b-496d-9fa8-8cddeda90db9" providerId="ADAL" clId="{4C09C2D3-4900-42DE-93B2-2ABF31ED0657}" dt="2022-05-23T03:18:16.418" v="1702" actId="1076"/>
          <ac:spMkLst>
            <pc:docMk/>
            <pc:sldMk cId="1656147181" sldId="258"/>
            <ac:spMk id="119" creationId="{00000000-0000-0000-0000-000000000000}"/>
          </ac:spMkLst>
        </pc:spChg>
        <pc:spChg chg="mod">
          <ac:chgData name="Mahesh Valavala" userId="0d5462f3-4f8b-496d-9fa8-8cddeda90db9" providerId="ADAL" clId="{4C09C2D3-4900-42DE-93B2-2ABF31ED0657}" dt="2022-05-23T03:18:18.514" v="1703" actId="1076"/>
          <ac:spMkLst>
            <pc:docMk/>
            <pc:sldMk cId="1656147181" sldId="258"/>
            <ac:spMk id="120" creationId="{00000000-0000-0000-0000-000000000000}"/>
          </ac:spMkLst>
        </pc:spChg>
        <pc:spChg chg="add del">
          <ac:chgData name="Mahesh Valavala" userId="0d5462f3-4f8b-496d-9fa8-8cddeda90db9" providerId="ADAL" clId="{4C09C2D3-4900-42DE-93B2-2ABF31ED0657}" dt="2022-05-23T03:09:55.523" v="1555" actId="26606"/>
          <ac:spMkLst>
            <pc:docMk/>
            <pc:sldMk cId="1656147181" sldId="258"/>
            <ac:spMk id="129" creationId="{5D7F64A8-D625-4F61-A290-B499BB62ACFF}"/>
          </ac:spMkLst>
        </pc:spChg>
        <pc:spChg chg="add">
          <ac:chgData name="Mahesh Valavala" userId="0d5462f3-4f8b-496d-9fa8-8cddeda90db9" providerId="ADAL" clId="{4C09C2D3-4900-42DE-93B2-2ABF31ED0657}" dt="2022-05-23T03:09:55.523" v="1555" actId="26606"/>
          <ac:spMkLst>
            <pc:docMk/>
            <pc:sldMk cId="1656147181" sldId="258"/>
            <ac:spMk id="134" creationId="{91F32EBA-ED97-466E-8CFA-8382584155D0}"/>
          </ac:spMkLst>
        </pc:spChg>
        <pc:spChg chg="add">
          <ac:chgData name="Mahesh Valavala" userId="0d5462f3-4f8b-496d-9fa8-8cddeda90db9" providerId="ADAL" clId="{4C09C2D3-4900-42DE-93B2-2ABF31ED0657}" dt="2022-05-23T03:09:55.523" v="1555" actId="26606"/>
          <ac:spMkLst>
            <pc:docMk/>
            <pc:sldMk cId="1656147181" sldId="258"/>
            <ac:spMk id="136" creationId="{62A38935-BB53-4DF7-A56E-48DD25B685D7}"/>
          </ac:spMkLst>
        </pc:spChg>
        <pc:picChg chg="add mod ord">
          <ac:chgData name="Mahesh Valavala" userId="0d5462f3-4f8b-496d-9fa8-8cddeda90db9" providerId="ADAL" clId="{4C09C2D3-4900-42DE-93B2-2ABF31ED0657}" dt="2022-05-23T03:09:55.523" v="1555" actId="26606"/>
          <ac:picMkLst>
            <pc:docMk/>
            <pc:sldMk cId="1656147181" sldId="258"/>
            <ac:picMk id="124" creationId="{12C3B7A1-44A4-FE1A-8DA9-800C777A4025}"/>
          </ac:picMkLst>
        </pc:picChg>
        <pc:picChg chg="add del">
          <ac:chgData name="Mahesh Valavala" userId="0d5462f3-4f8b-496d-9fa8-8cddeda90db9" providerId="ADAL" clId="{4C09C2D3-4900-42DE-93B2-2ABF31ED0657}" dt="2022-05-23T03:09:55.523" v="1555" actId="26606"/>
          <ac:picMkLst>
            <pc:docMk/>
            <pc:sldMk cId="1656147181" sldId="258"/>
            <ac:picMk id="126" creationId="{8061F206-F813-4516-9F56-E3CA37B7D642}"/>
          </ac:picMkLst>
        </pc:picChg>
      </pc:sldChg>
      <pc:sldChg chg="addSp delSp modSp add mod setBg">
        <pc:chgData name="Mahesh Valavala" userId="0d5462f3-4f8b-496d-9fa8-8cddeda90db9" providerId="ADAL" clId="{4C09C2D3-4900-42DE-93B2-2ABF31ED0657}" dt="2022-05-27T05:58:09.920" v="1759" actId="20577"/>
        <pc:sldMkLst>
          <pc:docMk/>
          <pc:sldMk cId="2273821892" sldId="259"/>
        </pc:sldMkLst>
        <pc:spChg chg="mod">
          <ac:chgData name="Mahesh Valavala" userId="0d5462f3-4f8b-496d-9fa8-8cddeda90db9" providerId="ADAL" clId="{4C09C2D3-4900-42DE-93B2-2ABF31ED0657}" dt="2022-05-23T03:11:28.472" v="1585" actId="26606"/>
          <ac:spMkLst>
            <pc:docMk/>
            <pc:sldMk cId="2273821892" sldId="259"/>
            <ac:spMk id="119" creationId="{00000000-0000-0000-0000-000000000000}"/>
          </ac:spMkLst>
        </pc:spChg>
        <pc:spChg chg="mod">
          <ac:chgData name="Mahesh Valavala" userId="0d5462f3-4f8b-496d-9fa8-8cddeda90db9" providerId="ADAL" clId="{4C09C2D3-4900-42DE-93B2-2ABF31ED0657}" dt="2022-05-27T05:58:09.920" v="1759" actId="20577"/>
          <ac:spMkLst>
            <pc:docMk/>
            <pc:sldMk cId="2273821892" sldId="259"/>
            <ac:spMk id="120" creationId="{00000000-0000-0000-0000-000000000000}"/>
          </ac:spMkLst>
        </pc:spChg>
        <pc:spChg chg="add del">
          <ac:chgData name="Mahesh Valavala" userId="0d5462f3-4f8b-496d-9fa8-8cddeda90db9" providerId="ADAL" clId="{4C09C2D3-4900-42DE-93B2-2ABF31ED0657}" dt="2022-05-23T03:10:40.816" v="1560" actId="26606"/>
          <ac:spMkLst>
            <pc:docMk/>
            <pc:sldMk cId="2273821892" sldId="259"/>
            <ac:spMk id="125" creationId="{91F32EBA-ED97-466E-8CFA-8382584155D0}"/>
          </ac:spMkLst>
        </pc:spChg>
        <pc:spChg chg="add del">
          <ac:chgData name="Mahesh Valavala" userId="0d5462f3-4f8b-496d-9fa8-8cddeda90db9" providerId="ADAL" clId="{4C09C2D3-4900-42DE-93B2-2ABF31ED0657}" dt="2022-05-23T03:10:40.816" v="1560" actId="26606"/>
          <ac:spMkLst>
            <pc:docMk/>
            <pc:sldMk cId="2273821892" sldId="259"/>
            <ac:spMk id="127" creationId="{62A38935-BB53-4DF7-A56E-48DD25B685D7}"/>
          </ac:spMkLst>
        </pc:spChg>
        <pc:spChg chg="add del">
          <ac:chgData name="Mahesh Valavala" userId="0d5462f3-4f8b-496d-9fa8-8cddeda90db9" providerId="ADAL" clId="{4C09C2D3-4900-42DE-93B2-2ABF31ED0657}" dt="2022-05-23T03:10:44.852" v="1562" actId="26606"/>
          <ac:spMkLst>
            <pc:docMk/>
            <pc:sldMk cId="2273821892" sldId="259"/>
            <ac:spMk id="132" creationId="{33CD251C-A887-4D2F-925B-FC097198538B}"/>
          </ac:spMkLst>
        </pc:spChg>
        <pc:spChg chg="add del">
          <ac:chgData name="Mahesh Valavala" userId="0d5462f3-4f8b-496d-9fa8-8cddeda90db9" providerId="ADAL" clId="{4C09C2D3-4900-42DE-93B2-2ABF31ED0657}" dt="2022-05-23T03:10:44.852" v="1562" actId="26606"/>
          <ac:spMkLst>
            <pc:docMk/>
            <pc:sldMk cId="2273821892" sldId="259"/>
            <ac:spMk id="133" creationId="{3B2069EE-A08E-44F0-B3F9-3CF8CC2DCAD5}"/>
          </ac:spMkLst>
        </pc:spChg>
        <pc:spChg chg="add del">
          <ac:chgData name="Mahesh Valavala" userId="0d5462f3-4f8b-496d-9fa8-8cddeda90db9" providerId="ADAL" clId="{4C09C2D3-4900-42DE-93B2-2ABF31ED0657}" dt="2022-05-23T03:10:46.536" v="1564" actId="26606"/>
          <ac:spMkLst>
            <pc:docMk/>
            <pc:sldMk cId="2273821892" sldId="259"/>
            <ac:spMk id="135" creationId="{14E91B64-9FCC-451E-AFB4-A827D6329367}"/>
          </ac:spMkLst>
        </pc:spChg>
        <pc:spChg chg="add del">
          <ac:chgData name="Mahesh Valavala" userId="0d5462f3-4f8b-496d-9fa8-8cddeda90db9" providerId="ADAL" clId="{4C09C2D3-4900-42DE-93B2-2ABF31ED0657}" dt="2022-05-23T03:10:46.536" v="1564" actId="26606"/>
          <ac:spMkLst>
            <pc:docMk/>
            <pc:sldMk cId="2273821892" sldId="259"/>
            <ac:spMk id="136" creationId="{827B839B-9ADE-406B-8590-F1CAEDED45A1}"/>
          </ac:spMkLst>
        </pc:spChg>
        <pc:spChg chg="add del">
          <ac:chgData name="Mahesh Valavala" userId="0d5462f3-4f8b-496d-9fa8-8cddeda90db9" providerId="ADAL" clId="{4C09C2D3-4900-42DE-93B2-2ABF31ED0657}" dt="2022-05-23T03:10:46.536" v="1564" actId="26606"/>
          <ac:spMkLst>
            <pc:docMk/>
            <pc:sldMk cId="2273821892" sldId="259"/>
            <ac:spMk id="137" creationId="{CFE45BF0-46DB-408C-B5F7-7B11716805D4}"/>
          </ac:spMkLst>
        </pc:spChg>
        <pc:spChg chg="add del">
          <ac:chgData name="Mahesh Valavala" userId="0d5462f3-4f8b-496d-9fa8-8cddeda90db9" providerId="ADAL" clId="{4C09C2D3-4900-42DE-93B2-2ABF31ED0657}" dt="2022-05-23T03:10:46.536" v="1564" actId="26606"/>
          <ac:spMkLst>
            <pc:docMk/>
            <pc:sldMk cId="2273821892" sldId="259"/>
            <ac:spMk id="138" creationId="{2AEBC8F2-97B1-41B4-93F1-2D289E197FBA}"/>
          </ac:spMkLst>
        </pc:spChg>
        <pc:spChg chg="add del">
          <ac:chgData name="Mahesh Valavala" userId="0d5462f3-4f8b-496d-9fa8-8cddeda90db9" providerId="ADAL" clId="{4C09C2D3-4900-42DE-93B2-2ABF31ED0657}" dt="2022-05-23T03:10:46.536" v="1564" actId="26606"/>
          <ac:spMkLst>
            <pc:docMk/>
            <pc:sldMk cId="2273821892" sldId="259"/>
            <ac:spMk id="139" creationId="{472E3A19-F5D5-48FC-BB9C-48C2F68F598B}"/>
          </ac:spMkLst>
        </pc:spChg>
        <pc:spChg chg="add del">
          <ac:chgData name="Mahesh Valavala" userId="0d5462f3-4f8b-496d-9fa8-8cddeda90db9" providerId="ADAL" clId="{4C09C2D3-4900-42DE-93B2-2ABF31ED0657}" dt="2022-05-23T03:10:46.536" v="1564" actId="26606"/>
          <ac:spMkLst>
            <pc:docMk/>
            <pc:sldMk cId="2273821892" sldId="259"/>
            <ac:spMk id="140" creationId="{7A62E32F-BB65-43A8-8EB5-92346890E549}"/>
          </ac:spMkLst>
        </pc:spChg>
        <pc:spChg chg="add del">
          <ac:chgData name="Mahesh Valavala" userId="0d5462f3-4f8b-496d-9fa8-8cddeda90db9" providerId="ADAL" clId="{4C09C2D3-4900-42DE-93B2-2ABF31ED0657}" dt="2022-05-23T03:10:48.209" v="1566" actId="26606"/>
          <ac:spMkLst>
            <pc:docMk/>
            <pc:sldMk cId="2273821892" sldId="259"/>
            <ac:spMk id="142" creationId="{DABCE0FB-ADDD-4B37-A958-519663E8E16E}"/>
          </ac:spMkLst>
        </pc:spChg>
        <pc:spChg chg="add del">
          <ac:chgData name="Mahesh Valavala" userId="0d5462f3-4f8b-496d-9fa8-8cddeda90db9" providerId="ADAL" clId="{4C09C2D3-4900-42DE-93B2-2ABF31ED0657}" dt="2022-05-23T03:10:48.209" v="1566" actId="26606"/>
          <ac:spMkLst>
            <pc:docMk/>
            <pc:sldMk cId="2273821892" sldId="259"/>
            <ac:spMk id="143" creationId="{1F8A981E-6C01-464B-9B2A-810AFEC27C6B}"/>
          </ac:spMkLst>
        </pc:spChg>
        <pc:spChg chg="add del">
          <ac:chgData name="Mahesh Valavala" userId="0d5462f3-4f8b-496d-9fa8-8cddeda90db9" providerId="ADAL" clId="{4C09C2D3-4900-42DE-93B2-2ABF31ED0657}" dt="2022-05-23T03:10:48.932" v="1568" actId="26606"/>
          <ac:spMkLst>
            <pc:docMk/>
            <pc:sldMk cId="2273821892" sldId="259"/>
            <ac:spMk id="148" creationId="{C2554CA6-288E-4202-BC52-2E5A8F0C0AED}"/>
          </ac:spMkLst>
        </pc:spChg>
        <pc:spChg chg="add del">
          <ac:chgData name="Mahesh Valavala" userId="0d5462f3-4f8b-496d-9fa8-8cddeda90db9" providerId="ADAL" clId="{4C09C2D3-4900-42DE-93B2-2ABF31ED0657}" dt="2022-05-23T03:10:48.932" v="1568" actId="26606"/>
          <ac:spMkLst>
            <pc:docMk/>
            <pc:sldMk cId="2273821892" sldId="259"/>
            <ac:spMk id="149" creationId="{B10BB131-AC8E-4A8E-A5D1-36260F720C3B}"/>
          </ac:spMkLst>
        </pc:spChg>
        <pc:spChg chg="add del">
          <ac:chgData name="Mahesh Valavala" userId="0d5462f3-4f8b-496d-9fa8-8cddeda90db9" providerId="ADAL" clId="{4C09C2D3-4900-42DE-93B2-2ABF31ED0657}" dt="2022-05-23T03:10:48.932" v="1568" actId="26606"/>
          <ac:spMkLst>
            <pc:docMk/>
            <pc:sldMk cId="2273821892" sldId="259"/>
            <ac:spMk id="150" creationId="{5B7778FC-632E-4DCA-A7CB-0D7731CCF970}"/>
          </ac:spMkLst>
        </pc:spChg>
        <pc:spChg chg="add del">
          <ac:chgData name="Mahesh Valavala" userId="0d5462f3-4f8b-496d-9fa8-8cddeda90db9" providerId="ADAL" clId="{4C09C2D3-4900-42DE-93B2-2ABF31ED0657}" dt="2022-05-23T03:10:48.932" v="1568" actId="26606"/>
          <ac:spMkLst>
            <pc:docMk/>
            <pc:sldMk cId="2273821892" sldId="259"/>
            <ac:spMk id="151" creationId="{FA23A907-97FB-4A8F-880A-DD77401C4296}"/>
          </ac:spMkLst>
        </pc:spChg>
        <pc:spChg chg="add del">
          <ac:chgData name="Mahesh Valavala" userId="0d5462f3-4f8b-496d-9fa8-8cddeda90db9" providerId="ADAL" clId="{4C09C2D3-4900-42DE-93B2-2ABF31ED0657}" dt="2022-05-23T03:10:50.370" v="1570" actId="26606"/>
          <ac:spMkLst>
            <pc:docMk/>
            <pc:sldMk cId="2273821892" sldId="259"/>
            <ac:spMk id="153" creationId="{33CD251C-A887-4D2F-925B-FC097198538B}"/>
          </ac:spMkLst>
        </pc:spChg>
        <pc:spChg chg="add del">
          <ac:chgData name="Mahesh Valavala" userId="0d5462f3-4f8b-496d-9fa8-8cddeda90db9" providerId="ADAL" clId="{4C09C2D3-4900-42DE-93B2-2ABF31ED0657}" dt="2022-05-23T03:10:50.370" v="1570" actId="26606"/>
          <ac:spMkLst>
            <pc:docMk/>
            <pc:sldMk cId="2273821892" sldId="259"/>
            <ac:spMk id="156" creationId="{662A3FAA-D056-4098-8115-EA61EAF068CF}"/>
          </ac:spMkLst>
        </pc:spChg>
        <pc:spChg chg="add del">
          <ac:chgData name="Mahesh Valavala" userId="0d5462f3-4f8b-496d-9fa8-8cddeda90db9" providerId="ADAL" clId="{4C09C2D3-4900-42DE-93B2-2ABF31ED0657}" dt="2022-05-23T03:10:54.039" v="1572" actId="26606"/>
          <ac:spMkLst>
            <pc:docMk/>
            <pc:sldMk cId="2273821892" sldId="259"/>
            <ac:spMk id="158" creationId="{09588DA8-065E-4F6F-8EFD-43104AB2E0CF}"/>
          </ac:spMkLst>
        </pc:spChg>
        <pc:spChg chg="add del">
          <ac:chgData name="Mahesh Valavala" userId="0d5462f3-4f8b-496d-9fa8-8cddeda90db9" providerId="ADAL" clId="{4C09C2D3-4900-42DE-93B2-2ABF31ED0657}" dt="2022-05-23T03:10:54.039" v="1572" actId="26606"/>
          <ac:spMkLst>
            <pc:docMk/>
            <pc:sldMk cId="2273821892" sldId="259"/>
            <ac:spMk id="159" creationId="{C4285719-470E-454C-AF62-8323075F1F5B}"/>
          </ac:spMkLst>
        </pc:spChg>
        <pc:spChg chg="add del">
          <ac:chgData name="Mahesh Valavala" userId="0d5462f3-4f8b-496d-9fa8-8cddeda90db9" providerId="ADAL" clId="{4C09C2D3-4900-42DE-93B2-2ABF31ED0657}" dt="2022-05-23T03:10:54.039" v="1572" actId="26606"/>
          <ac:spMkLst>
            <pc:docMk/>
            <pc:sldMk cId="2273821892" sldId="259"/>
            <ac:spMk id="160" creationId="{CD9FE4EF-C4D8-49A0-B2FF-81D8DB7D8A24}"/>
          </ac:spMkLst>
        </pc:spChg>
        <pc:spChg chg="add del">
          <ac:chgData name="Mahesh Valavala" userId="0d5462f3-4f8b-496d-9fa8-8cddeda90db9" providerId="ADAL" clId="{4C09C2D3-4900-42DE-93B2-2ABF31ED0657}" dt="2022-05-23T03:10:54.039" v="1572" actId="26606"/>
          <ac:spMkLst>
            <pc:docMk/>
            <pc:sldMk cId="2273821892" sldId="259"/>
            <ac:spMk id="161" creationId="{4300840D-0A0B-4512-BACA-B439D5B9C57C}"/>
          </ac:spMkLst>
        </pc:spChg>
        <pc:spChg chg="add del">
          <ac:chgData name="Mahesh Valavala" userId="0d5462f3-4f8b-496d-9fa8-8cddeda90db9" providerId="ADAL" clId="{4C09C2D3-4900-42DE-93B2-2ABF31ED0657}" dt="2022-05-23T03:10:54.039" v="1572" actId="26606"/>
          <ac:spMkLst>
            <pc:docMk/>
            <pc:sldMk cId="2273821892" sldId="259"/>
            <ac:spMk id="162" creationId="{D2B78728-A580-49A7-84F9-6EF6F583ADE0}"/>
          </ac:spMkLst>
        </pc:spChg>
        <pc:spChg chg="add del">
          <ac:chgData name="Mahesh Valavala" userId="0d5462f3-4f8b-496d-9fa8-8cddeda90db9" providerId="ADAL" clId="{4C09C2D3-4900-42DE-93B2-2ABF31ED0657}" dt="2022-05-23T03:10:54.039" v="1572" actId="26606"/>
          <ac:spMkLst>
            <pc:docMk/>
            <pc:sldMk cId="2273821892" sldId="259"/>
            <ac:spMk id="163" creationId="{38FAA1A1-D861-433F-88FA-1E9D6FD31D11}"/>
          </ac:spMkLst>
        </pc:spChg>
        <pc:spChg chg="add del">
          <ac:chgData name="Mahesh Valavala" userId="0d5462f3-4f8b-496d-9fa8-8cddeda90db9" providerId="ADAL" clId="{4C09C2D3-4900-42DE-93B2-2ABF31ED0657}" dt="2022-05-23T03:10:54.039" v="1572" actId="26606"/>
          <ac:spMkLst>
            <pc:docMk/>
            <pc:sldMk cId="2273821892" sldId="259"/>
            <ac:spMk id="164" creationId="{8D71EDA1-87BF-4D5D-AB79-F346FD19278A}"/>
          </ac:spMkLst>
        </pc:spChg>
        <pc:spChg chg="add del">
          <ac:chgData name="Mahesh Valavala" userId="0d5462f3-4f8b-496d-9fa8-8cddeda90db9" providerId="ADAL" clId="{4C09C2D3-4900-42DE-93B2-2ABF31ED0657}" dt="2022-05-23T03:10:58.967" v="1574" actId="26606"/>
          <ac:spMkLst>
            <pc:docMk/>
            <pc:sldMk cId="2273821892" sldId="259"/>
            <ac:spMk id="166" creationId="{884769FE-1656-422F-86E1-8C1B16C27BE1}"/>
          </ac:spMkLst>
        </pc:spChg>
        <pc:spChg chg="add del">
          <ac:chgData name="Mahesh Valavala" userId="0d5462f3-4f8b-496d-9fa8-8cddeda90db9" providerId="ADAL" clId="{4C09C2D3-4900-42DE-93B2-2ABF31ED0657}" dt="2022-05-23T03:10:58.967" v="1574" actId="26606"/>
          <ac:spMkLst>
            <pc:docMk/>
            <pc:sldMk cId="2273821892" sldId="259"/>
            <ac:spMk id="167" creationId="{CB249F6D-244F-494A-98B9-5CC7413C4FB9}"/>
          </ac:spMkLst>
        </pc:spChg>
        <pc:spChg chg="add del">
          <ac:chgData name="Mahesh Valavala" userId="0d5462f3-4f8b-496d-9fa8-8cddeda90db9" providerId="ADAL" clId="{4C09C2D3-4900-42DE-93B2-2ABF31ED0657}" dt="2022-05-23T03:10:58.967" v="1574" actId="26606"/>
          <ac:spMkLst>
            <pc:docMk/>
            <pc:sldMk cId="2273821892" sldId="259"/>
            <ac:spMk id="168" creationId="{506C536E-6ECA-4211-AF8C-A2671C484DA7}"/>
          </ac:spMkLst>
        </pc:spChg>
        <pc:spChg chg="add del">
          <ac:chgData name="Mahesh Valavala" userId="0d5462f3-4f8b-496d-9fa8-8cddeda90db9" providerId="ADAL" clId="{4C09C2D3-4900-42DE-93B2-2ABF31ED0657}" dt="2022-05-23T03:10:58.967" v="1574" actId="26606"/>
          <ac:spMkLst>
            <pc:docMk/>
            <pc:sldMk cId="2273821892" sldId="259"/>
            <ac:spMk id="169" creationId="{AEAA70EA-2201-4F5D-AF08-58CFF851CCCD}"/>
          </ac:spMkLst>
        </pc:spChg>
        <pc:spChg chg="add del">
          <ac:chgData name="Mahesh Valavala" userId="0d5462f3-4f8b-496d-9fa8-8cddeda90db9" providerId="ADAL" clId="{4C09C2D3-4900-42DE-93B2-2ABF31ED0657}" dt="2022-05-23T03:11:28.472" v="1585" actId="26606"/>
          <ac:spMkLst>
            <pc:docMk/>
            <pc:sldMk cId="2273821892" sldId="259"/>
            <ac:spMk id="171" creationId="{91F32EBA-ED97-466E-8CFA-8382584155D0}"/>
          </ac:spMkLst>
        </pc:spChg>
        <pc:spChg chg="add del">
          <ac:chgData name="Mahesh Valavala" userId="0d5462f3-4f8b-496d-9fa8-8cddeda90db9" providerId="ADAL" clId="{4C09C2D3-4900-42DE-93B2-2ABF31ED0657}" dt="2022-05-23T03:11:28.472" v="1585" actId="26606"/>
          <ac:spMkLst>
            <pc:docMk/>
            <pc:sldMk cId="2273821892" sldId="259"/>
            <ac:spMk id="172" creationId="{62A38935-BB53-4DF7-A56E-48DD25B685D7}"/>
          </ac:spMkLst>
        </pc:spChg>
        <pc:spChg chg="add del">
          <ac:chgData name="Mahesh Valavala" userId="0d5462f3-4f8b-496d-9fa8-8cddeda90db9" providerId="ADAL" clId="{4C09C2D3-4900-42DE-93B2-2ABF31ED0657}" dt="2022-05-23T03:11:26.932" v="1583" actId="26606"/>
          <ac:spMkLst>
            <pc:docMk/>
            <pc:sldMk cId="2273821892" sldId="259"/>
            <ac:spMk id="177" creationId="{91F32EBA-ED97-466E-8CFA-8382584155D0}"/>
          </ac:spMkLst>
        </pc:spChg>
        <pc:spChg chg="add del">
          <ac:chgData name="Mahesh Valavala" userId="0d5462f3-4f8b-496d-9fa8-8cddeda90db9" providerId="ADAL" clId="{4C09C2D3-4900-42DE-93B2-2ABF31ED0657}" dt="2022-05-23T03:11:26.932" v="1583" actId="26606"/>
          <ac:spMkLst>
            <pc:docMk/>
            <pc:sldMk cId="2273821892" sldId="259"/>
            <ac:spMk id="179" creationId="{0F06C9D3-00DF-4B71-AE88-29075022FC89}"/>
          </ac:spMkLst>
        </pc:spChg>
        <pc:spChg chg="add del">
          <ac:chgData name="Mahesh Valavala" userId="0d5462f3-4f8b-496d-9fa8-8cddeda90db9" providerId="ADAL" clId="{4C09C2D3-4900-42DE-93B2-2ABF31ED0657}" dt="2022-05-23T03:11:26.932" v="1583" actId="26606"/>
          <ac:spMkLst>
            <pc:docMk/>
            <pc:sldMk cId="2273821892" sldId="259"/>
            <ac:spMk id="181" creationId="{4300F7B2-2FBB-4B65-B588-6331766027CB}"/>
          </ac:spMkLst>
        </pc:spChg>
        <pc:spChg chg="add del">
          <ac:chgData name="Mahesh Valavala" userId="0d5462f3-4f8b-496d-9fa8-8cddeda90db9" providerId="ADAL" clId="{4C09C2D3-4900-42DE-93B2-2ABF31ED0657}" dt="2022-05-23T03:11:26.932" v="1583" actId="26606"/>
          <ac:spMkLst>
            <pc:docMk/>
            <pc:sldMk cId="2273821892" sldId="259"/>
            <ac:spMk id="183" creationId="{EFA5A327-531A-495C-BCA7-27F04811AF4B}"/>
          </ac:spMkLst>
        </pc:spChg>
        <pc:spChg chg="add del">
          <ac:chgData name="Mahesh Valavala" userId="0d5462f3-4f8b-496d-9fa8-8cddeda90db9" providerId="ADAL" clId="{4C09C2D3-4900-42DE-93B2-2ABF31ED0657}" dt="2022-05-23T03:11:28.472" v="1585" actId="26606"/>
          <ac:spMkLst>
            <pc:docMk/>
            <pc:sldMk cId="2273821892" sldId="259"/>
            <ac:spMk id="185" creationId="{91F32EBA-ED97-466E-8CFA-8382584155D0}"/>
          </ac:spMkLst>
        </pc:spChg>
        <pc:spChg chg="add del">
          <ac:chgData name="Mahesh Valavala" userId="0d5462f3-4f8b-496d-9fa8-8cddeda90db9" providerId="ADAL" clId="{4C09C2D3-4900-42DE-93B2-2ABF31ED0657}" dt="2022-05-23T03:11:28.472" v="1585" actId="26606"/>
          <ac:spMkLst>
            <pc:docMk/>
            <pc:sldMk cId="2273821892" sldId="259"/>
            <ac:spMk id="186" creationId="{62A38935-BB53-4DF7-A56E-48DD25B685D7}"/>
          </ac:spMkLst>
        </pc:spChg>
        <pc:grpChg chg="add del">
          <ac:chgData name="Mahesh Valavala" userId="0d5462f3-4f8b-496d-9fa8-8cddeda90db9" providerId="ADAL" clId="{4C09C2D3-4900-42DE-93B2-2ABF31ED0657}" dt="2022-05-23T03:10:44.852" v="1562" actId="26606"/>
          <ac:grpSpMkLst>
            <pc:docMk/>
            <pc:sldMk cId="2273821892" sldId="259"/>
            <ac:grpSpMk id="129" creationId="{E12BF2FB-8A96-4B53-86A0-04755C545EB8}"/>
          </ac:grpSpMkLst>
        </pc:grpChg>
        <pc:grpChg chg="add del">
          <ac:chgData name="Mahesh Valavala" userId="0d5462f3-4f8b-496d-9fa8-8cddeda90db9" providerId="ADAL" clId="{4C09C2D3-4900-42DE-93B2-2ABF31ED0657}" dt="2022-05-23T03:10:48.209" v="1566" actId="26606"/>
          <ac:grpSpMkLst>
            <pc:docMk/>
            <pc:sldMk cId="2273821892" sldId="259"/>
            <ac:grpSpMk id="145" creationId="{50C536A3-D654-4FB9-BB50-B236B87BBF34}"/>
          </ac:grpSpMkLst>
        </pc:grpChg>
        <pc:grpChg chg="add del">
          <ac:chgData name="Mahesh Valavala" userId="0d5462f3-4f8b-496d-9fa8-8cddeda90db9" providerId="ADAL" clId="{4C09C2D3-4900-42DE-93B2-2ABF31ED0657}" dt="2022-05-23T03:10:50.370" v="1570" actId="26606"/>
          <ac:grpSpMkLst>
            <pc:docMk/>
            <pc:sldMk cId="2273821892" sldId="259"/>
            <ac:grpSpMk id="154" creationId="{2C3846A5-A498-4C9E-B4DC-13532657D717}"/>
          </ac:grpSpMkLst>
        </pc:grpChg>
        <pc:cxnChg chg="add del">
          <ac:chgData name="Mahesh Valavala" userId="0d5462f3-4f8b-496d-9fa8-8cddeda90db9" providerId="ADAL" clId="{4C09C2D3-4900-42DE-93B2-2ABF31ED0657}" dt="2022-05-23T03:10:48.209" v="1566" actId="26606"/>
          <ac:cxnSpMkLst>
            <pc:docMk/>
            <pc:sldMk cId="2273821892" sldId="259"/>
            <ac:cxnSpMk id="131" creationId="{125D265C-1D38-4B36-8572-366ED6A60786}"/>
          </ac:cxnSpMkLst>
        </pc:cxnChg>
        <pc:cxnChg chg="add del">
          <ac:chgData name="Mahesh Valavala" userId="0d5462f3-4f8b-496d-9fa8-8cddeda90db9" providerId="ADAL" clId="{4C09C2D3-4900-42DE-93B2-2ABF31ED0657}" dt="2022-05-23T03:10:48.209" v="1566" actId="26606"/>
          <ac:cxnSpMkLst>
            <pc:docMk/>
            <pc:sldMk cId="2273821892" sldId="259"/>
            <ac:cxnSpMk id="144" creationId="{18710E47-0781-4953-BBDA-8EF627A73126}"/>
          </ac:cxnSpMkLst>
        </pc:cxnChg>
      </pc:sldChg>
      <pc:sldChg chg="addSp modSp add mod setBg">
        <pc:chgData name="Mahesh Valavala" userId="0d5462f3-4f8b-496d-9fa8-8cddeda90db9" providerId="ADAL" clId="{4C09C2D3-4900-42DE-93B2-2ABF31ED0657}" dt="2022-05-27T05:59:47.223" v="1849" actId="20577"/>
        <pc:sldMkLst>
          <pc:docMk/>
          <pc:sldMk cId="3914776811" sldId="260"/>
        </pc:sldMkLst>
        <pc:spChg chg="mod">
          <ac:chgData name="Mahesh Valavala" userId="0d5462f3-4f8b-496d-9fa8-8cddeda90db9" providerId="ADAL" clId="{4C09C2D3-4900-42DE-93B2-2ABF31ED0657}" dt="2022-05-23T03:12:15.359" v="1589" actId="14100"/>
          <ac:spMkLst>
            <pc:docMk/>
            <pc:sldMk cId="3914776811" sldId="260"/>
            <ac:spMk id="119" creationId="{00000000-0000-0000-0000-000000000000}"/>
          </ac:spMkLst>
        </pc:spChg>
        <pc:spChg chg="mod">
          <ac:chgData name="Mahesh Valavala" userId="0d5462f3-4f8b-496d-9fa8-8cddeda90db9" providerId="ADAL" clId="{4C09C2D3-4900-42DE-93B2-2ABF31ED0657}" dt="2022-05-27T05:59:47.223" v="1849" actId="20577"/>
          <ac:spMkLst>
            <pc:docMk/>
            <pc:sldMk cId="3914776811" sldId="260"/>
            <ac:spMk id="120" creationId="{00000000-0000-0000-0000-000000000000}"/>
          </ac:spMkLst>
        </pc:spChg>
        <pc:spChg chg="add">
          <ac:chgData name="Mahesh Valavala" userId="0d5462f3-4f8b-496d-9fa8-8cddeda90db9" providerId="ADAL" clId="{4C09C2D3-4900-42DE-93B2-2ABF31ED0657}" dt="2022-05-23T03:12:06.831" v="1586" actId="26606"/>
          <ac:spMkLst>
            <pc:docMk/>
            <pc:sldMk cId="3914776811" sldId="260"/>
            <ac:spMk id="125" creationId="{91F32EBA-ED97-466E-8CFA-8382584155D0}"/>
          </ac:spMkLst>
        </pc:spChg>
        <pc:spChg chg="add">
          <ac:chgData name="Mahesh Valavala" userId="0d5462f3-4f8b-496d-9fa8-8cddeda90db9" providerId="ADAL" clId="{4C09C2D3-4900-42DE-93B2-2ABF31ED0657}" dt="2022-05-23T03:12:06.831" v="1586" actId="26606"/>
          <ac:spMkLst>
            <pc:docMk/>
            <pc:sldMk cId="3914776811" sldId="260"/>
            <ac:spMk id="127" creationId="{0F06C9D3-00DF-4B71-AE88-29075022FC89}"/>
          </ac:spMkLst>
        </pc:spChg>
        <pc:spChg chg="add">
          <ac:chgData name="Mahesh Valavala" userId="0d5462f3-4f8b-496d-9fa8-8cddeda90db9" providerId="ADAL" clId="{4C09C2D3-4900-42DE-93B2-2ABF31ED0657}" dt="2022-05-23T03:12:06.831" v="1586" actId="26606"/>
          <ac:spMkLst>
            <pc:docMk/>
            <pc:sldMk cId="3914776811" sldId="260"/>
            <ac:spMk id="129" creationId="{4300F7B2-2FBB-4B65-B588-6331766027CB}"/>
          </ac:spMkLst>
        </pc:spChg>
        <pc:spChg chg="add">
          <ac:chgData name="Mahesh Valavala" userId="0d5462f3-4f8b-496d-9fa8-8cddeda90db9" providerId="ADAL" clId="{4C09C2D3-4900-42DE-93B2-2ABF31ED0657}" dt="2022-05-23T03:12:06.831" v="1586" actId="26606"/>
          <ac:spMkLst>
            <pc:docMk/>
            <pc:sldMk cId="3914776811" sldId="260"/>
            <ac:spMk id="131" creationId="{EFA5A327-531A-495C-BCA7-27F04811AF4B}"/>
          </ac:spMkLst>
        </pc:spChg>
      </pc:sldChg>
      <pc:sldChg chg="addSp delSp modSp add mod setBg">
        <pc:chgData name="Mahesh Valavala" userId="0d5462f3-4f8b-496d-9fa8-8cddeda90db9" providerId="ADAL" clId="{4C09C2D3-4900-42DE-93B2-2ABF31ED0657}" dt="2022-05-23T03:16:08.923" v="1679" actId="26606"/>
        <pc:sldMkLst>
          <pc:docMk/>
          <pc:sldMk cId="3370461691" sldId="261"/>
        </pc:sldMkLst>
        <pc:spChg chg="mod">
          <ac:chgData name="Mahesh Valavala" userId="0d5462f3-4f8b-496d-9fa8-8cddeda90db9" providerId="ADAL" clId="{4C09C2D3-4900-42DE-93B2-2ABF31ED0657}" dt="2022-05-23T03:16:08.923" v="1679" actId="26606"/>
          <ac:spMkLst>
            <pc:docMk/>
            <pc:sldMk cId="3370461691" sldId="261"/>
            <ac:spMk id="119" creationId="{00000000-0000-0000-0000-000000000000}"/>
          </ac:spMkLst>
        </pc:spChg>
        <pc:spChg chg="mod">
          <ac:chgData name="Mahesh Valavala" userId="0d5462f3-4f8b-496d-9fa8-8cddeda90db9" providerId="ADAL" clId="{4C09C2D3-4900-42DE-93B2-2ABF31ED0657}" dt="2022-05-23T03:16:08.912" v="1678" actId="26606"/>
          <ac:spMkLst>
            <pc:docMk/>
            <pc:sldMk cId="3370461691" sldId="261"/>
            <ac:spMk id="120" creationId="{00000000-0000-0000-0000-000000000000}"/>
          </ac:spMkLst>
        </pc:spChg>
        <pc:spChg chg="add del">
          <ac:chgData name="Mahesh Valavala" userId="0d5462f3-4f8b-496d-9fa8-8cddeda90db9" providerId="ADAL" clId="{4C09C2D3-4900-42DE-93B2-2ABF31ED0657}" dt="2022-05-23T03:15:11.308" v="1658" actId="26606"/>
          <ac:spMkLst>
            <pc:docMk/>
            <pc:sldMk cId="3370461691" sldId="261"/>
            <ac:spMk id="125" creationId="{33CD251C-A887-4D2F-925B-FC097198538B}"/>
          </ac:spMkLst>
        </pc:spChg>
        <pc:spChg chg="add del">
          <ac:chgData name="Mahesh Valavala" userId="0d5462f3-4f8b-496d-9fa8-8cddeda90db9" providerId="ADAL" clId="{4C09C2D3-4900-42DE-93B2-2ABF31ED0657}" dt="2022-05-23T03:15:11.308" v="1658" actId="26606"/>
          <ac:spMkLst>
            <pc:docMk/>
            <pc:sldMk cId="3370461691" sldId="261"/>
            <ac:spMk id="131" creationId="{662A3FAA-D056-4098-8115-EA61EAF068CF}"/>
          </ac:spMkLst>
        </pc:spChg>
        <pc:spChg chg="add del">
          <ac:chgData name="Mahesh Valavala" userId="0d5462f3-4f8b-496d-9fa8-8cddeda90db9" providerId="ADAL" clId="{4C09C2D3-4900-42DE-93B2-2ABF31ED0657}" dt="2022-05-23T03:15:23.739" v="1660" actId="26606"/>
          <ac:spMkLst>
            <pc:docMk/>
            <pc:sldMk cId="3370461691" sldId="261"/>
            <ac:spMk id="136" creationId="{A27089E4-C4B8-47AC-BDA4-294EFA7CB6BF}"/>
          </ac:spMkLst>
        </pc:spChg>
        <pc:spChg chg="add del">
          <ac:chgData name="Mahesh Valavala" userId="0d5462f3-4f8b-496d-9fa8-8cddeda90db9" providerId="ADAL" clId="{4C09C2D3-4900-42DE-93B2-2ABF31ED0657}" dt="2022-05-23T03:15:23.739" v="1660" actId="26606"/>
          <ac:spMkLst>
            <pc:docMk/>
            <pc:sldMk cId="3370461691" sldId="261"/>
            <ac:spMk id="137" creationId="{9BAFF925-4C7C-4B71-96F4-8FA90681BBF4}"/>
          </ac:spMkLst>
        </pc:spChg>
        <pc:spChg chg="add del">
          <ac:chgData name="Mahesh Valavala" userId="0d5462f3-4f8b-496d-9fa8-8cddeda90db9" providerId="ADAL" clId="{4C09C2D3-4900-42DE-93B2-2ABF31ED0657}" dt="2022-05-23T03:15:24.929" v="1662" actId="26606"/>
          <ac:spMkLst>
            <pc:docMk/>
            <pc:sldMk cId="3370461691" sldId="261"/>
            <ac:spMk id="141" creationId="{0D7B6173-1D58-48E2-83CF-37350F315F75}"/>
          </ac:spMkLst>
        </pc:spChg>
        <pc:spChg chg="add del">
          <ac:chgData name="Mahesh Valavala" userId="0d5462f3-4f8b-496d-9fa8-8cddeda90db9" providerId="ADAL" clId="{4C09C2D3-4900-42DE-93B2-2ABF31ED0657}" dt="2022-05-23T03:15:24.929" v="1662" actId="26606"/>
          <ac:spMkLst>
            <pc:docMk/>
            <pc:sldMk cId="3370461691" sldId="261"/>
            <ac:spMk id="142" creationId="{3E4CBDBB-4FBD-4B9E-BD01-054A81D431CC}"/>
          </ac:spMkLst>
        </pc:spChg>
        <pc:spChg chg="add del">
          <ac:chgData name="Mahesh Valavala" userId="0d5462f3-4f8b-496d-9fa8-8cddeda90db9" providerId="ADAL" clId="{4C09C2D3-4900-42DE-93B2-2ABF31ED0657}" dt="2022-05-23T03:15:24.929" v="1662" actId="26606"/>
          <ac:spMkLst>
            <pc:docMk/>
            <pc:sldMk cId="3370461691" sldId="261"/>
            <ac:spMk id="143" creationId="{72C4834C-B602-4125-8264-BD0D55A5885F}"/>
          </ac:spMkLst>
        </pc:spChg>
        <pc:spChg chg="add del">
          <ac:chgData name="Mahesh Valavala" userId="0d5462f3-4f8b-496d-9fa8-8cddeda90db9" providerId="ADAL" clId="{4C09C2D3-4900-42DE-93B2-2ABF31ED0657}" dt="2022-05-23T03:15:24.929" v="1662" actId="26606"/>
          <ac:spMkLst>
            <pc:docMk/>
            <pc:sldMk cId="3370461691" sldId="261"/>
            <ac:spMk id="144" creationId="{53172EE5-132F-4DD4-8855-4DBBD9C3465E}"/>
          </ac:spMkLst>
        </pc:spChg>
        <pc:spChg chg="add del">
          <ac:chgData name="Mahesh Valavala" userId="0d5462f3-4f8b-496d-9fa8-8cddeda90db9" providerId="ADAL" clId="{4C09C2D3-4900-42DE-93B2-2ABF31ED0657}" dt="2022-05-23T03:15:34.678" v="1664" actId="26606"/>
          <ac:spMkLst>
            <pc:docMk/>
            <pc:sldMk cId="3370461691" sldId="261"/>
            <ac:spMk id="146" creationId="{CBB2B1F0-0DD6-4744-9A46-7A344FB48E40}"/>
          </ac:spMkLst>
        </pc:spChg>
        <pc:spChg chg="add del">
          <ac:chgData name="Mahesh Valavala" userId="0d5462f3-4f8b-496d-9fa8-8cddeda90db9" providerId="ADAL" clId="{4C09C2D3-4900-42DE-93B2-2ABF31ED0657}" dt="2022-05-23T03:15:34.678" v="1664" actId="26606"/>
          <ac:spMkLst>
            <pc:docMk/>
            <pc:sldMk cId="3370461691" sldId="261"/>
            <ac:spMk id="147" creationId="{52D502E5-F6B4-4D58-B4AE-FC466FF15EE8}"/>
          </ac:spMkLst>
        </pc:spChg>
        <pc:spChg chg="add del">
          <ac:chgData name="Mahesh Valavala" userId="0d5462f3-4f8b-496d-9fa8-8cddeda90db9" providerId="ADAL" clId="{4C09C2D3-4900-42DE-93B2-2ABF31ED0657}" dt="2022-05-23T03:15:34.678" v="1664" actId="26606"/>
          <ac:spMkLst>
            <pc:docMk/>
            <pc:sldMk cId="3370461691" sldId="261"/>
            <ac:spMk id="148" creationId="{9DECDBF4-02B6-4BB4-B65B-B8107AD6A9E8}"/>
          </ac:spMkLst>
        </pc:spChg>
        <pc:spChg chg="add del">
          <ac:chgData name="Mahesh Valavala" userId="0d5462f3-4f8b-496d-9fa8-8cddeda90db9" providerId="ADAL" clId="{4C09C2D3-4900-42DE-93B2-2ABF31ED0657}" dt="2022-05-23T03:15:37.066" v="1666" actId="26606"/>
          <ac:spMkLst>
            <pc:docMk/>
            <pc:sldMk cId="3370461691" sldId="261"/>
            <ac:spMk id="150" creationId="{B775CD93-9DF2-48CB-9F57-1BCA9A46C7FA}"/>
          </ac:spMkLst>
        </pc:spChg>
        <pc:spChg chg="add del">
          <ac:chgData name="Mahesh Valavala" userId="0d5462f3-4f8b-496d-9fa8-8cddeda90db9" providerId="ADAL" clId="{4C09C2D3-4900-42DE-93B2-2ABF31ED0657}" dt="2022-05-23T03:15:37.066" v="1666" actId="26606"/>
          <ac:spMkLst>
            <pc:docMk/>
            <pc:sldMk cId="3370461691" sldId="261"/>
            <ac:spMk id="151" creationId="{1C091803-41C2-48E0-9228-5148460C7479}"/>
          </ac:spMkLst>
        </pc:spChg>
        <pc:spChg chg="add del">
          <ac:chgData name="Mahesh Valavala" userId="0d5462f3-4f8b-496d-9fa8-8cddeda90db9" providerId="ADAL" clId="{4C09C2D3-4900-42DE-93B2-2ABF31ED0657}" dt="2022-05-23T03:15:37.066" v="1666" actId="26606"/>
          <ac:spMkLst>
            <pc:docMk/>
            <pc:sldMk cId="3370461691" sldId="261"/>
            <ac:spMk id="152" creationId="{E186B68C-84BC-4A6E-99D1-EE87483C1349}"/>
          </ac:spMkLst>
        </pc:spChg>
        <pc:spChg chg="add del">
          <ac:chgData name="Mahesh Valavala" userId="0d5462f3-4f8b-496d-9fa8-8cddeda90db9" providerId="ADAL" clId="{4C09C2D3-4900-42DE-93B2-2ABF31ED0657}" dt="2022-05-23T03:15:37.066" v="1666" actId="26606"/>
          <ac:spMkLst>
            <pc:docMk/>
            <pc:sldMk cId="3370461691" sldId="261"/>
            <ac:spMk id="153" creationId="{6166C6D1-23AC-49C4-BA07-238E4E9F8CEB}"/>
          </ac:spMkLst>
        </pc:spChg>
        <pc:spChg chg="add del">
          <ac:chgData name="Mahesh Valavala" userId="0d5462f3-4f8b-496d-9fa8-8cddeda90db9" providerId="ADAL" clId="{4C09C2D3-4900-42DE-93B2-2ABF31ED0657}" dt="2022-05-23T03:15:40.558" v="1668" actId="26606"/>
          <ac:spMkLst>
            <pc:docMk/>
            <pc:sldMk cId="3370461691" sldId="261"/>
            <ac:spMk id="155" creationId="{2B566528-1B12-4246-9431-5C2D7D081168}"/>
          </ac:spMkLst>
        </pc:spChg>
        <pc:spChg chg="add del">
          <ac:chgData name="Mahesh Valavala" userId="0d5462f3-4f8b-496d-9fa8-8cddeda90db9" providerId="ADAL" clId="{4C09C2D3-4900-42DE-93B2-2ABF31ED0657}" dt="2022-05-23T03:15:40.558" v="1668" actId="26606"/>
          <ac:spMkLst>
            <pc:docMk/>
            <pc:sldMk cId="3370461691" sldId="261"/>
            <ac:spMk id="156" creationId="{2E80C965-DB6D-4F81-9E9E-B027384D0BD6}"/>
          </ac:spMkLst>
        </pc:spChg>
        <pc:spChg chg="add del">
          <ac:chgData name="Mahesh Valavala" userId="0d5462f3-4f8b-496d-9fa8-8cddeda90db9" providerId="ADAL" clId="{4C09C2D3-4900-42DE-93B2-2ABF31ED0657}" dt="2022-05-23T03:15:40.558" v="1668" actId="26606"/>
          <ac:spMkLst>
            <pc:docMk/>
            <pc:sldMk cId="3370461691" sldId="261"/>
            <ac:spMk id="157" creationId="{A580F890-B085-4E95-96AA-55AEBEC5CE6E}"/>
          </ac:spMkLst>
        </pc:spChg>
        <pc:spChg chg="add del">
          <ac:chgData name="Mahesh Valavala" userId="0d5462f3-4f8b-496d-9fa8-8cddeda90db9" providerId="ADAL" clId="{4C09C2D3-4900-42DE-93B2-2ABF31ED0657}" dt="2022-05-23T03:15:40.558" v="1668" actId="26606"/>
          <ac:spMkLst>
            <pc:docMk/>
            <pc:sldMk cId="3370461691" sldId="261"/>
            <ac:spMk id="158" creationId="{D3F51FEB-38FB-4F6C-9F7B-2F2AFAB65463}"/>
          </ac:spMkLst>
        </pc:spChg>
        <pc:spChg chg="add del">
          <ac:chgData name="Mahesh Valavala" userId="0d5462f3-4f8b-496d-9fa8-8cddeda90db9" providerId="ADAL" clId="{4C09C2D3-4900-42DE-93B2-2ABF31ED0657}" dt="2022-05-23T03:15:40.558" v="1668" actId="26606"/>
          <ac:spMkLst>
            <pc:docMk/>
            <pc:sldMk cId="3370461691" sldId="261"/>
            <ac:spMk id="159" creationId="{1E547BA6-BAE0-43BB-A7CA-60F69CE252F0}"/>
          </ac:spMkLst>
        </pc:spChg>
        <pc:spChg chg="add del">
          <ac:chgData name="Mahesh Valavala" userId="0d5462f3-4f8b-496d-9fa8-8cddeda90db9" providerId="ADAL" clId="{4C09C2D3-4900-42DE-93B2-2ABF31ED0657}" dt="2022-05-23T03:16:08.923" v="1679" actId="26606"/>
          <ac:spMkLst>
            <pc:docMk/>
            <pc:sldMk cId="3370461691" sldId="261"/>
            <ac:spMk id="161" creationId="{B775CD93-9DF2-48CB-9F57-1BCA9A46C7FA}"/>
          </ac:spMkLst>
        </pc:spChg>
        <pc:spChg chg="add del">
          <ac:chgData name="Mahesh Valavala" userId="0d5462f3-4f8b-496d-9fa8-8cddeda90db9" providerId="ADAL" clId="{4C09C2D3-4900-42DE-93B2-2ABF31ED0657}" dt="2022-05-23T03:16:08.923" v="1679" actId="26606"/>
          <ac:spMkLst>
            <pc:docMk/>
            <pc:sldMk cId="3370461691" sldId="261"/>
            <ac:spMk id="162" creationId="{1C091803-41C2-48E0-9228-5148460C7479}"/>
          </ac:spMkLst>
        </pc:spChg>
        <pc:spChg chg="add del">
          <ac:chgData name="Mahesh Valavala" userId="0d5462f3-4f8b-496d-9fa8-8cddeda90db9" providerId="ADAL" clId="{4C09C2D3-4900-42DE-93B2-2ABF31ED0657}" dt="2022-05-23T03:16:08.923" v="1679" actId="26606"/>
          <ac:spMkLst>
            <pc:docMk/>
            <pc:sldMk cId="3370461691" sldId="261"/>
            <ac:spMk id="163" creationId="{E186B68C-84BC-4A6E-99D1-EE87483C1349}"/>
          </ac:spMkLst>
        </pc:spChg>
        <pc:spChg chg="add del">
          <ac:chgData name="Mahesh Valavala" userId="0d5462f3-4f8b-496d-9fa8-8cddeda90db9" providerId="ADAL" clId="{4C09C2D3-4900-42DE-93B2-2ABF31ED0657}" dt="2022-05-23T03:16:08.923" v="1679" actId="26606"/>
          <ac:spMkLst>
            <pc:docMk/>
            <pc:sldMk cId="3370461691" sldId="261"/>
            <ac:spMk id="164" creationId="{6166C6D1-23AC-49C4-BA07-238E4E9F8CEB}"/>
          </ac:spMkLst>
        </pc:spChg>
        <pc:spChg chg="add del">
          <ac:chgData name="Mahesh Valavala" userId="0d5462f3-4f8b-496d-9fa8-8cddeda90db9" providerId="ADAL" clId="{4C09C2D3-4900-42DE-93B2-2ABF31ED0657}" dt="2022-05-23T03:15:58.061" v="1672" actId="26606"/>
          <ac:spMkLst>
            <pc:docMk/>
            <pc:sldMk cId="3370461691" sldId="261"/>
            <ac:spMk id="169" creationId="{B775CD93-9DF2-48CB-9F57-1BCA9A46C7FA}"/>
          </ac:spMkLst>
        </pc:spChg>
        <pc:spChg chg="add del">
          <ac:chgData name="Mahesh Valavala" userId="0d5462f3-4f8b-496d-9fa8-8cddeda90db9" providerId="ADAL" clId="{4C09C2D3-4900-42DE-93B2-2ABF31ED0657}" dt="2022-05-23T03:15:58.061" v="1672" actId="26606"/>
          <ac:spMkLst>
            <pc:docMk/>
            <pc:sldMk cId="3370461691" sldId="261"/>
            <ac:spMk id="171" creationId="{6166C6D1-23AC-49C4-BA07-238E4E9F8CEB}"/>
          </ac:spMkLst>
        </pc:spChg>
        <pc:spChg chg="add del">
          <ac:chgData name="Mahesh Valavala" userId="0d5462f3-4f8b-496d-9fa8-8cddeda90db9" providerId="ADAL" clId="{4C09C2D3-4900-42DE-93B2-2ABF31ED0657}" dt="2022-05-23T03:15:58.061" v="1672" actId="26606"/>
          <ac:spMkLst>
            <pc:docMk/>
            <pc:sldMk cId="3370461691" sldId="261"/>
            <ac:spMk id="173" creationId="{E186B68C-84BC-4A6E-99D1-EE87483C1349}"/>
          </ac:spMkLst>
        </pc:spChg>
        <pc:spChg chg="add del">
          <ac:chgData name="Mahesh Valavala" userId="0d5462f3-4f8b-496d-9fa8-8cddeda90db9" providerId="ADAL" clId="{4C09C2D3-4900-42DE-93B2-2ABF31ED0657}" dt="2022-05-23T03:15:58.061" v="1672" actId="26606"/>
          <ac:spMkLst>
            <pc:docMk/>
            <pc:sldMk cId="3370461691" sldId="261"/>
            <ac:spMk id="175" creationId="{1C091803-41C2-48E0-9228-5148460C7479}"/>
          </ac:spMkLst>
        </pc:spChg>
        <pc:spChg chg="add del">
          <ac:chgData name="Mahesh Valavala" userId="0d5462f3-4f8b-496d-9fa8-8cddeda90db9" providerId="ADAL" clId="{4C09C2D3-4900-42DE-93B2-2ABF31ED0657}" dt="2022-05-23T03:15:59.728" v="1674" actId="26606"/>
          <ac:spMkLst>
            <pc:docMk/>
            <pc:sldMk cId="3370461691" sldId="261"/>
            <ac:spMk id="177" creationId="{B775CD93-9DF2-48CB-9F57-1BCA9A46C7FA}"/>
          </ac:spMkLst>
        </pc:spChg>
        <pc:spChg chg="add del">
          <ac:chgData name="Mahesh Valavala" userId="0d5462f3-4f8b-496d-9fa8-8cddeda90db9" providerId="ADAL" clId="{4C09C2D3-4900-42DE-93B2-2ABF31ED0657}" dt="2022-05-23T03:15:59.728" v="1674" actId="26606"/>
          <ac:spMkLst>
            <pc:docMk/>
            <pc:sldMk cId="3370461691" sldId="261"/>
            <ac:spMk id="178" creationId="{6166C6D1-23AC-49C4-BA07-238E4E9F8CEB}"/>
          </ac:spMkLst>
        </pc:spChg>
        <pc:spChg chg="add del">
          <ac:chgData name="Mahesh Valavala" userId="0d5462f3-4f8b-496d-9fa8-8cddeda90db9" providerId="ADAL" clId="{4C09C2D3-4900-42DE-93B2-2ABF31ED0657}" dt="2022-05-23T03:15:59.728" v="1674" actId="26606"/>
          <ac:spMkLst>
            <pc:docMk/>
            <pc:sldMk cId="3370461691" sldId="261"/>
            <ac:spMk id="179" creationId="{1C091803-41C2-48E0-9228-5148460C7479}"/>
          </ac:spMkLst>
        </pc:spChg>
        <pc:spChg chg="add del">
          <ac:chgData name="Mahesh Valavala" userId="0d5462f3-4f8b-496d-9fa8-8cddeda90db9" providerId="ADAL" clId="{4C09C2D3-4900-42DE-93B2-2ABF31ED0657}" dt="2022-05-23T03:16:03.878" v="1676" actId="26606"/>
          <ac:spMkLst>
            <pc:docMk/>
            <pc:sldMk cId="3370461691" sldId="261"/>
            <ac:spMk id="181" creationId="{B775CD93-9DF2-48CB-9F57-1BCA9A46C7FA}"/>
          </ac:spMkLst>
        </pc:spChg>
        <pc:spChg chg="add del">
          <ac:chgData name="Mahesh Valavala" userId="0d5462f3-4f8b-496d-9fa8-8cddeda90db9" providerId="ADAL" clId="{4C09C2D3-4900-42DE-93B2-2ABF31ED0657}" dt="2022-05-23T03:16:03.878" v="1676" actId="26606"/>
          <ac:spMkLst>
            <pc:docMk/>
            <pc:sldMk cId="3370461691" sldId="261"/>
            <ac:spMk id="182" creationId="{1C091803-41C2-48E0-9228-5148460C7479}"/>
          </ac:spMkLst>
        </pc:spChg>
        <pc:spChg chg="add del">
          <ac:chgData name="Mahesh Valavala" userId="0d5462f3-4f8b-496d-9fa8-8cddeda90db9" providerId="ADAL" clId="{4C09C2D3-4900-42DE-93B2-2ABF31ED0657}" dt="2022-05-23T03:16:03.878" v="1676" actId="26606"/>
          <ac:spMkLst>
            <pc:docMk/>
            <pc:sldMk cId="3370461691" sldId="261"/>
            <ac:spMk id="183" creationId="{E186B68C-84BC-4A6E-99D1-EE87483C1349}"/>
          </ac:spMkLst>
        </pc:spChg>
        <pc:spChg chg="add del">
          <ac:chgData name="Mahesh Valavala" userId="0d5462f3-4f8b-496d-9fa8-8cddeda90db9" providerId="ADAL" clId="{4C09C2D3-4900-42DE-93B2-2ABF31ED0657}" dt="2022-05-23T03:16:03.878" v="1676" actId="26606"/>
          <ac:spMkLst>
            <pc:docMk/>
            <pc:sldMk cId="3370461691" sldId="261"/>
            <ac:spMk id="184" creationId="{6166C6D1-23AC-49C4-BA07-238E4E9F8CEB}"/>
          </ac:spMkLst>
        </pc:spChg>
        <pc:spChg chg="add del">
          <ac:chgData name="Mahesh Valavala" userId="0d5462f3-4f8b-496d-9fa8-8cddeda90db9" providerId="ADAL" clId="{4C09C2D3-4900-42DE-93B2-2ABF31ED0657}" dt="2022-05-23T03:16:08.912" v="1678" actId="26606"/>
          <ac:spMkLst>
            <pc:docMk/>
            <pc:sldMk cId="3370461691" sldId="261"/>
            <ac:spMk id="186" creationId="{6166C6D1-23AC-49C4-BA07-238E4E9F8CEB}"/>
          </ac:spMkLst>
        </pc:spChg>
        <pc:spChg chg="add del">
          <ac:chgData name="Mahesh Valavala" userId="0d5462f3-4f8b-496d-9fa8-8cddeda90db9" providerId="ADAL" clId="{4C09C2D3-4900-42DE-93B2-2ABF31ED0657}" dt="2022-05-23T03:16:08.912" v="1678" actId="26606"/>
          <ac:spMkLst>
            <pc:docMk/>
            <pc:sldMk cId="3370461691" sldId="261"/>
            <ac:spMk id="187" creationId="{2A8B9026-04DF-499B-A388-67FCB7435E5F}"/>
          </ac:spMkLst>
        </pc:spChg>
        <pc:spChg chg="add del">
          <ac:chgData name="Mahesh Valavala" userId="0d5462f3-4f8b-496d-9fa8-8cddeda90db9" providerId="ADAL" clId="{4C09C2D3-4900-42DE-93B2-2ABF31ED0657}" dt="2022-05-23T03:16:08.912" v="1678" actId="26606"/>
          <ac:spMkLst>
            <pc:docMk/>
            <pc:sldMk cId="3370461691" sldId="261"/>
            <ac:spMk id="188" creationId="{05CC4153-3F0D-4F4C-8F12-E8FC3FA40AEE}"/>
          </ac:spMkLst>
        </pc:spChg>
        <pc:spChg chg="add del">
          <ac:chgData name="Mahesh Valavala" userId="0d5462f3-4f8b-496d-9fa8-8cddeda90db9" providerId="ADAL" clId="{4C09C2D3-4900-42DE-93B2-2ABF31ED0657}" dt="2022-05-23T03:16:08.912" v="1678" actId="26606"/>
          <ac:spMkLst>
            <pc:docMk/>
            <pc:sldMk cId="3370461691" sldId="261"/>
            <ac:spMk id="189" creationId="{1C091803-41C2-48E0-9228-5148460C7479}"/>
          </ac:spMkLst>
        </pc:spChg>
        <pc:spChg chg="add">
          <ac:chgData name="Mahesh Valavala" userId="0d5462f3-4f8b-496d-9fa8-8cddeda90db9" providerId="ADAL" clId="{4C09C2D3-4900-42DE-93B2-2ABF31ED0657}" dt="2022-05-23T03:16:08.923" v="1679" actId="26606"/>
          <ac:spMkLst>
            <pc:docMk/>
            <pc:sldMk cId="3370461691" sldId="261"/>
            <ac:spMk id="191" creationId="{B775CD93-9DF2-48CB-9F57-1BCA9A46C7FA}"/>
          </ac:spMkLst>
        </pc:spChg>
        <pc:spChg chg="add">
          <ac:chgData name="Mahesh Valavala" userId="0d5462f3-4f8b-496d-9fa8-8cddeda90db9" providerId="ADAL" clId="{4C09C2D3-4900-42DE-93B2-2ABF31ED0657}" dt="2022-05-23T03:16:08.923" v="1679" actId="26606"/>
          <ac:spMkLst>
            <pc:docMk/>
            <pc:sldMk cId="3370461691" sldId="261"/>
            <ac:spMk id="192" creationId="{1C091803-41C2-48E0-9228-5148460C7479}"/>
          </ac:spMkLst>
        </pc:spChg>
        <pc:spChg chg="add">
          <ac:chgData name="Mahesh Valavala" userId="0d5462f3-4f8b-496d-9fa8-8cddeda90db9" providerId="ADAL" clId="{4C09C2D3-4900-42DE-93B2-2ABF31ED0657}" dt="2022-05-23T03:16:08.923" v="1679" actId="26606"/>
          <ac:spMkLst>
            <pc:docMk/>
            <pc:sldMk cId="3370461691" sldId="261"/>
            <ac:spMk id="193" creationId="{E186B68C-84BC-4A6E-99D1-EE87483C1349}"/>
          </ac:spMkLst>
        </pc:spChg>
        <pc:spChg chg="add">
          <ac:chgData name="Mahesh Valavala" userId="0d5462f3-4f8b-496d-9fa8-8cddeda90db9" providerId="ADAL" clId="{4C09C2D3-4900-42DE-93B2-2ABF31ED0657}" dt="2022-05-23T03:16:08.923" v="1679" actId="26606"/>
          <ac:spMkLst>
            <pc:docMk/>
            <pc:sldMk cId="3370461691" sldId="261"/>
            <ac:spMk id="194" creationId="{6166C6D1-23AC-49C4-BA07-238E4E9F8CEB}"/>
          </ac:spMkLst>
        </pc:spChg>
        <pc:grpChg chg="add del">
          <ac:chgData name="Mahesh Valavala" userId="0d5462f3-4f8b-496d-9fa8-8cddeda90db9" providerId="ADAL" clId="{4C09C2D3-4900-42DE-93B2-2ABF31ED0657}" dt="2022-05-23T03:15:11.308" v="1658" actId="26606"/>
          <ac:grpSpMkLst>
            <pc:docMk/>
            <pc:sldMk cId="3370461691" sldId="261"/>
            <ac:grpSpMk id="127" creationId="{2C3846A5-A498-4C9E-B4DC-13532657D717}"/>
          </ac:grpSpMkLst>
        </pc:grpChg>
        <pc:grpChg chg="add del">
          <ac:chgData name="Mahesh Valavala" userId="0d5462f3-4f8b-496d-9fa8-8cddeda90db9" providerId="ADAL" clId="{4C09C2D3-4900-42DE-93B2-2ABF31ED0657}" dt="2022-05-23T03:15:23.739" v="1660" actId="26606"/>
          <ac:grpSpMkLst>
            <pc:docMk/>
            <pc:sldMk cId="3370461691" sldId="261"/>
            <ac:grpSpMk id="133" creationId="{4BC3ACAC-BA31-4E67-A233-03EF1A10CF15}"/>
          </ac:grpSpMkLst>
        </pc:grpChg>
        <pc:picChg chg="add del">
          <ac:chgData name="Mahesh Valavala" userId="0d5462f3-4f8b-496d-9fa8-8cddeda90db9" providerId="ADAL" clId="{4C09C2D3-4900-42DE-93B2-2ABF31ED0657}" dt="2022-05-23T03:15:24.929" v="1662" actId="26606"/>
          <ac:picMkLst>
            <pc:docMk/>
            <pc:sldMk cId="3370461691" sldId="261"/>
            <ac:picMk id="129" creationId="{B01A6F03-171F-40B2-8B2C-A061B89241F6}"/>
          </ac:picMkLst>
        </pc:picChg>
        <pc:cxnChg chg="add del">
          <ac:chgData name="Mahesh Valavala" userId="0d5462f3-4f8b-496d-9fa8-8cddeda90db9" providerId="ADAL" clId="{4C09C2D3-4900-42DE-93B2-2ABF31ED0657}" dt="2022-05-23T03:15:23.739" v="1660" actId="26606"/>
          <ac:cxnSpMkLst>
            <pc:docMk/>
            <pc:sldMk cId="3370461691" sldId="261"/>
            <ac:cxnSpMk id="138" creationId="{E653C820-2172-42C6-B50F-FD47A634BCD1}"/>
          </ac:cxnSpMkLst>
        </pc:cxnChg>
        <pc:cxnChg chg="add del">
          <ac:chgData name="Mahesh Valavala" userId="0d5462f3-4f8b-496d-9fa8-8cddeda90db9" providerId="ADAL" clId="{4C09C2D3-4900-42DE-93B2-2ABF31ED0657}" dt="2022-05-23T03:15:23.739" v="1660" actId="26606"/>
          <ac:cxnSpMkLst>
            <pc:docMk/>
            <pc:sldMk cId="3370461691" sldId="261"/>
            <ac:cxnSpMk id="139" creationId="{6FC534FC-C775-4490-AC5A-26BD39750A6E}"/>
          </ac:cxnSpMkLst>
        </pc:cxnChg>
      </pc:sldChg>
      <pc:sldChg chg="addSp delSp modSp add mod setBg">
        <pc:chgData name="Mahesh Valavala" userId="0d5462f3-4f8b-496d-9fa8-8cddeda90db9" providerId="ADAL" clId="{4C09C2D3-4900-42DE-93B2-2ABF31ED0657}" dt="2022-05-27T06:01:20.918" v="1859" actId="20577"/>
        <pc:sldMkLst>
          <pc:docMk/>
          <pc:sldMk cId="1870272517" sldId="262"/>
        </pc:sldMkLst>
        <pc:spChg chg="add del mod">
          <ac:chgData name="Mahesh Valavala" userId="0d5462f3-4f8b-496d-9fa8-8cddeda90db9" providerId="ADAL" clId="{4C09C2D3-4900-42DE-93B2-2ABF31ED0657}" dt="2022-05-23T03:16:23.473" v="1680" actId="478"/>
          <ac:spMkLst>
            <pc:docMk/>
            <pc:sldMk cId="1870272517" sldId="262"/>
            <ac:spMk id="4" creationId="{C3AB57DC-E33E-463A-AA97-24757A2699AA}"/>
          </ac:spMkLst>
        </pc:spChg>
        <pc:spChg chg="mod">
          <ac:chgData name="Mahesh Valavala" userId="0d5462f3-4f8b-496d-9fa8-8cddeda90db9" providerId="ADAL" clId="{4C09C2D3-4900-42DE-93B2-2ABF31ED0657}" dt="2022-05-23T03:19:03.387" v="1720" actId="20577"/>
          <ac:spMkLst>
            <pc:docMk/>
            <pc:sldMk cId="1870272517" sldId="262"/>
            <ac:spMk id="119" creationId="{00000000-0000-0000-0000-000000000000}"/>
          </ac:spMkLst>
        </pc:spChg>
        <pc:spChg chg="mod">
          <ac:chgData name="Mahesh Valavala" userId="0d5462f3-4f8b-496d-9fa8-8cddeda90db9" providerId="ADAL" clId="{4C09C2D3-4900-42DE-93B2-2ABF31ED0657}" dt="2022-05-27T06:01:20.918" v="1859" actId="20577"/>
          <ac:spMkLst>
            <pc:docMk/>
            <pc:sldMk cId="1870272517" sldId="262"/>
            <ac:spMk id="120" creationId="{00000000-0000-0000-0000-000000000000}"/>
          </ac:spMkLst>
        </pc:spChg>
        <pc:spChg chg="add del">
          <ac:chgData name="Mahesh Valavala" userId="0d5462f3-4f8b-496d-9fa8-8cddeda90db9" providerId="ADAL" clId="{4C09C2D3-4900-42DE-93B2-2ABF31ED0657}" dt="2022-05-23T03:16:39.750" v="1682" actId="26606"/>
          <ac:spMkLst>
            <pc:docMk/>
            <pc:sldMk cId="1870272517" sldId="262"/>
            <ac:spMk id="125" creationId="{4038CB10-1F5C-4D54-9DF7-12586DE5B007}"/>
          </ac:spMkLst>
        </pc:spChg>
        <pc:spChg chg="add del">
          <ac:chgData name="Mahesh Valavala" userId="0d5462f3-4f8b-496d-9fa8-8cddeda90db9" providerId="ADAL" clId="{4C09C2D3-4900-42DE-93B2-2ABF31ED0657}" dt="2022-05-23T03:16:39.750" v="1682" actId="26606"/>
          <ac:spMkLst>
            <pc:docMk/>
            <pc:sldMk cId="1870272517" sldId="262"/>
            <ac:spMk id="127" creationId="{73ED6512-6858-4552-B699-9A97FE9A4EA2}"/>
          </ac:spMkLst>
        </pc:spChg>
        <pc:spChg chg="add del">
          <ac:chgData name="Mahesh Valavala" userId="0d5462f3-4f8b-496d-9fa8-8cddeda90db9" providerId="ADAL" clId="{4C09C2D3-4900-42DE-93B2-2ABF31ED0657}" dt="2022-05-23T03:16:58.923" v="1688" actId="26606"/>
          <ac:spMkLst>
            <pc:docMk/>
            <pc:sldMk cId="1870272517" sldId="262"/>
            <ac:spMk id="129" creationId="{6CB927A4-E432-4310-9CD5-E89FF5063179}"/>
          </ac:spMkLst>
        </pc:spChg>
        <pc:spChg chg="add del">
          <ac:chgData name="Mahesh Valavala" userId="0d5462f3-4f8b-496d-9fa8-8cddeda90db9" providerId="ADAL" clId="{4C09C2D3-4900-42DE-93B2-2ABF31ED0657}" dt="2022-05-23T03:16:43.655" v="1684" actId="26606"/>
          <ac:spMkLst>
            <pc:docMk/>
            <pc:sldMk cId="1870272517" sldId="262"/>
            <ac:spMk id="131" creationId="{6A1473A6-3F22-483E-8A30-80B9D2B14592}"/>
          </ac:spMkLst>
        </pc:spChg>
        <pc:spChg chg="add del">
          <ac:chgData name="Mahesh Valavala" userId="0d5462f3-4f8b-496d-9fa8-8cddeda90db9" providerId="ADAL" clId="{4C09C2D3-4900-42DE-93B2-2ABF31ED0657}" dt="2022-05-23T03:16:58.923" v="1688" actId="26606"/>
          <ac:spMkLst>
            <pc:docMk/>
            <pc:sldMk cId="1870272517" sldId="262"/>
            <ac:spMk id="133" creationId="{E3020543-B24B-4EC4-8FFC-8DD88EEA91A8}"/>
          </ac:spMkLst>
        </pc:spChg>
        <pc:spChg chg="add del">
          <ac:chgData name="Mahesh Valavala" userId="0d5462f3-4f8b-496d-9fa8-8cddeda90db9" providerId="ADAL" clId="{4C09C2D3-4900-42DE-93B2-2ABF31ED0657}" dt="2022-05-23T03:16:53.360" v="1686" actId="26606"/>
          <ac:spMkLst>
            <pc:docMk/>
            <pc:sldMk cId="1870272517" sldId="262"/>
            <ac:spMk id="134" creationId="{777A147A-9ED8-46B4-8660-1B3C2AA880B5}"/>
          </ac:spMkLst>
        </pc:spChg>
        <pc:spChg chg="add del">
          <ac:chgData name="Mahesh Valavala" userId="0d5462f3-4f8b-496d-9fa8-8cddeda90db9" providerId="ADAL" clId="{4C09C2D3-4900-42DE-93B2-2ABF31ED0657}" dt="2022-05-23T03:16:53.360" v="1686" actId="26606"/>
          <ac:spMkLst>
            <pc:docMk/>
            <pc:sldMk cId="1870272517" sldId="262"/>
            <ac:spMk id="135" creationId="{5D6C15A0-C087-4593-8414-2B4EC1CDC3DE}"/>
          </ac:spMkLst>
        </pc:spChg>
        <pc:spChg chg="add del">
          <ac:chgData name="Mahesh Valavala" userId="0d5462f3-4f8b-496d-9fa8-8cddeda90db9" providerId="ADAL" clId="{4C09C2D3-4900-42DE-93B2-2ABF31ED0657}" dt="2022-05-23T03:16:58.923" v="1688" actId="26606"/>
          <ac:spMkLst>
            <pc:docMk/>
            <pc:sldMk cId="1870272517" sldId="262"/>
            <ac:spMk id="137" creationId="{327D73B4-9F5C-4A64-A179-51B9500CB8B5}"/>
          </ac:spMkLst>
        </pc:spChg>
        <pc:spChg chg="add del">
          <ac:chgData name="Mahesh Valavala" userId="0d5462f3-4f8b-496d-9fa8-8cddeda90db9" providerId="ADAL" clId="{4C09C2D3-4900-42DE-93B2-2ABF31ED0657}" dt="2022-05-23T03:16:58.923" v="1688" actId="26606"/>
          <ac:spMkLst>
            <pc:docMk/>
            <pc:sldMk cId="1870272517" sldId="262"/>
            <ac:spMk id="138" creationId="{C1F06963-6374-4B48-844F-071A9BAAAE02}"/>
          </ac:spMkLst>
        </pc:spChg>
        <pc:spChg chg="add del">
          <ac:chgData name="Mahesh Valavala" userId="0d5462f3-4f8b-496d-9fa8-8cddeda90db9" providerId="ADAL" clId="{4C09C2D3-4900-42DE-93B2-2ABF31ED0657}" dt="2022-05-23T03:16:58.923" v="1688" actId="26606"/>
          <ac:spMkLst>
            <pc:docMk/>
            <pc:sldMk cId="1870272517" sldId="262"/>
            <ac:spMk id="139" creationId="{1453BF6C-B012-48B7-B4E8-6D7AC7C27D02}"/>
          </ac:spMkLst>
        </pc:spChg>
        <pc:spChg chg="add del">
          <ac:chgData name="Mahesh Valavala" userId="0d5462f3-4f8b-496d-9fa8-8cddeda90db9" providerId="ADAL" clId="{4C09C2D3-4900-42DE-93B2-2ABF31ED0657}" dt="2022-05-23T03:17:03.340" v="1690" actId="26606"/>
          <ac:spMkLst>
            <pc:docMk/>
            <pc:sldMk cId="1870272517" sldId="262"/>
            <ac:spMk id="142" creationId="{0D7B6173-1D58-48E2-83CF-37350F315F75}"/>
          </ac:spMkLst>
        </pc:spChg>
        <pc:spChg chg="add del">
          <ac:chgData name="Mahesh Valavala" userId="0d5462f3-4f8b-496d-9fa8-8cddeda90db9" providerId="ADAL" clId="{4C09C2D3-4900-42DE-93B2-2ABF31ED0657}" dt="2022-05-23T03:17:03.340" v="1690" actId="26606"/>
          <ac:spMkLst>
            <pc:docMk/>
            <pc:sldMk cId="1870272517" sldId="262"/>
            <ac:spMk id="143" creationId="{3D4464D8-FD41-4EA2-9094-791BB1112FFA}"/>
          </ac:spMkLst>
        </pc:spChg>
        <pc:spChg chg="add del">
          <ac:chgData name="Mahesh Valavala" userId="0d5462f3-4f8b-496d-9fa8-8cddeda90db9" providerId="ADAL" clId="{4C09C2D3-4900-42DE-93B2-2ABF31ED0657}" dt="2022-05-23T03:17:03.340" v="1690" actId="26606"/>
          <ac:spMkLst>
            <pc:docMk/>
            <pc:sldMk cId="1870272517" sldId="262"/>
            <ac:spMk id="145" creationId="{21BDEC81-16A7-4451-B893-C15000083B77}"/>
          </ac:spMkLst>
        </pc:spChg>
        <pc:spChg chg="add del">
          <ac:chgData name="Mahesh Valavala" userId="0d5462f3-4f8b-496d-9fa8-8cddeda90db9" providerId="ADAL" clId="{4C09C2D3-4900-42DE-93B2-2ABF31ED0657}" dt="2022-05-23T03:17:03.340" v="1690" actId="26606"/>
          <ac:spMkLst>
            <pc:docMk/>
            <pc:sldMk cId="1870272517" sldId="262"/>
            <ac:spMk id="146" creationId="{59DF772F-A79B-48F9-8B22-3B11AB306889}"/>
          </ac:spMkLst>
        </pc:spChg>
        <pc:spChg chg="add del">
          <ac:chgData name="Mahesh Valavala" userId="0d5462f3-4f8b-496d-9fa8-8cddeda90db9" providerId="ADAL" clId="{4C09C2D3-4900-42DE-93B2-2ABF31ED0657}" dt="2022-05-23T03:17:36.463" v="1693" actId="26606"/>
          <ac:spMkLst>
            <pc:docMk/>
            <pc:sldMk cId="1870272517" sldId="262"/>
            <ac:spMk id="148" creationId="{6A1473A6-3F22-483E-8A30-80B9D2B14592}"/>
          </ac:spMkLst>
        </pc:spChg>
        <pc:spChg chg="add del">
          <ac:chgData name="Mahesh Valavala" userId="0d5462f3-4f8b-496d-9fa8-8cddeda90db9" providerId="ADAL" clId="{4C09C2D3-4900-42DE-93B2-2ABF31ED0657}" dt="2022-05-23T03:17:36.463" v="1693" actId="26606"/>
          <ac:spMkLst>
            <pc:docMk/>
            <pc:sldMk cId="1870272517" sldId="262"/>
            <ac:spMk id="155" creationId="{4038CB10-1F5C-4D54-9DF7-12586DE5B007}"/>
          </ac:spMkLst>
        </pc:spChg>
        <pc:spChg chg="add del">
          <ac:chgData name="Mahesh Valavala" userId="0d5462f3-4f8b-496d-9fa8-8cddeda90db9" providerId="ADAL" clId="{4C09C2D3-4900-42DE-93B2-2ABF31ED0657}" dt="2022-05-23T03:17:36.463" v="1693" actId="26606"/>
          <ac:spMkLst>
            <pc:docMk/>
            <pc:sldMk cId="1870272517" sldId="262"/>
            <ac:spMk id="157" creationId="{73ED6512-6858-4552-B699-9A97FE9A4EA2}"/>
          </ac:spMkLst>
        </pc:spChg>
        <pc:grpChg chg="add del">
          <ac:chgData name="Mahesh Valavala" userId="0d5462f3-4f8b-496d-9fa8-8cddeda90db9" providerId="ADAL" clId="{4C09C2D3-4900-42DE-93B2-2ABF31ED0657}" dt="2022-05-23T03:16:43.655" v="1684" actId="26606"/>
          <ac:grpSpMkLst>
            <pc:docMk/>
            <pc:sldMk cId="1870272517" sldId="262"/>
            <ac:grpSpMk id="132" creationId="{AA1375E3-3E53-4D75-BAB7-E5929BFCB25F}"/>
          </ac:grpSpMkLst>
        </pc:grpChg>
        <pc:grpChg chg="add del">
          <ac:chgData name="Mahesh Valavala" userId="0d5462f3-4f8b-496d-9fa8-8cddeda90db9" providerId="ADAL" clId="{4C09C2D3-4900-42DE-93B2-2ABF31ED0657}" dt="2022-05-23T03:17:36.463" v="1693" actId="26606"/>
          <ac:grpSpMkLst>
            <pc:docMk/>
            <pc:sldMk cId="1870272517" sldId="262"/>
            <ac:grpSpMk id="149" creationId="{AA1375E3-3E53-4D75-BAB7-E5929BFCB25F}"/>
          </ac:grpSpMkLst>
        </pc:grpChg>
        <pc:picChg chg="add del">
          <ac:chgData name="Mahesh Valavala" userId="0d5462f3-4f8b-496d-9fa8-8cddeda90db9" providerId="ADAL" clId="{4C09C2D3-4900-42DE-93B2-2ABF31ED0657}" dt="2022-05-23T03:17:03.340" v="1690" actId="26606"/>
          <ac:picMkLst>
            <pc:docMk/>
            <pc:sldMk cId="1870272517" sldId="262"/>
            <ac:picMk id="144" creationId="{B0DAC8FB-A162-44E3-A606-C855A03A5B09}"/>
          </ac:picMkLst>
        </pc:picChg>
        <pc:cxnChg chg="add del">
          <ac:chgData name="Mahesh Valavala" userId="0d5462f3-4f8b-496d-9fa8-8cddeda90db9" providerId="ADAL" clId="{4C09C2D3-4900-42DE-93B2-2ABF31ED0657}" dt="2022-05-23T03:16:58.923" v="1688" actId="26606"/>
          <ac:cxnSpMkLst>
            <pc:docMk/>
            <pc:sldMk cId="1870272517" sldId="262"/>
            <ac:cxnSpMk id="140" creationId="{C49DA8F6-BCC1-4447-B54C-57856834B94B}"/>
          </ac:cxnSpMkLst>
        </pc:cxnChg>
      </pc:sldChg>
      <pc:sldChg chg="addSp modSp add mod setBg">
        <pc:chgData name="Mahesh Valavala" userId="0d5462f3-4f8b-496d-9fa8-8cddeda90db9" providerId="ADAL" clId="{4C09C2D3-4900-42DE-93B2-2ABF31ED0657}" dt="2022-05-23T03:14:51.541" v="1656" actId="14100"/>
        <pc:sldMkLst>
          <pc:docMk/>
          <pc:sldMk cId="2498026118" sldId="263"/>
        </pc:sldMkLst>
        <pc:spChg chg="mod">
          <ac:chgData name="Mahesh Valavala" userId="0d5462f3-4f8b-496d-9fa8-8cddeda90db9" providerId="ADAL" clId="{4C09C2D3-4900-42DE-93B2-2ABF31ED0657}" dt="2022-05-23T03:14:32.588" v="1654" actId="14100"/>
          <ac:spMkLst>
            <pc:docMk/>
            <pc:sldMk cId="2498026118" sldId="263"/>
            <ac:spMk id="119" creationId="{00000000-0000-0000-0000-000000000000}"/>
          </ac:spMkLst>
        </pc:spChg>
        <pc:spChg chg="mod">
          <ac:chgData name="Mahesh Valavala" userId="0d5462f3-4f8b-496d-9fa8-8cddeda90db9" providerId="ADAL" clId="{4C09C2D3-4900-42DE-93B2-2ABF31ED0657}" dt="2022-05-23T03:14:51.541" v="1656" actId="14100"/>
          <ac:spMkLst>
            <pc:docMk/>
            <pc:sldMk cId="2498026118" sldId="263"/>
            <ac:spMk id="120" creationId="{00000000-0000-0000-0000-000000000000}"/>
          </ac:spMkLst>
        </pc:spChg>
        <pc:spChg chg="add">
          <ac:chgData name="Mahesh Valavala" userId="0d5462f3-4f8b-496d-9fa8-8cddeda90db9" providerId="ADAL" clId="{4C09C2D3-4900-42DE-93B2-2ABF31ED0657}" dt="2022-05-23T03:13:26.705" v="1616" actId="26606"/>
          <ac:spMkLst>
            <pc:docMk/>
            <pc:sldMk cId="2498026118" sldId="263"/>
            <ac:spMk id="125" creationId="{F837543A-6020-4505-A233-C9DB4BF74011}"/>
          </ac:spMkLst>
        </pc:spChg>
        <pc:spChg chg="add">
          <ac:chgData name="Mahesh Valavala" userId="0d5462f3-4f8b-496d-9fa8-8cddeda90db9" providerId="ADAL" clId="{4C09C2D3-4900-42DE-93B2-2ABF31ED0657}" dt="2022-05-23T03:13:26.705" v="1616" actId="26606"/>
          <ac:spMkLst>
            <pc:docMk/>
            <pc:sldMk cId="2498026118" sldId="263"/>
            <ac:spMk id="127" creationId="{35B16301-FB18-48BA-A6DD-C37CAF6F9A18}"/>
          </ac:spMkLst>
        </pc:spChg>
        <pc:spChg chg="add">
          <ac:chgData name="Mahesh Valavala" userId="0d5462f3-4f8b-496d-9fa8-8cddeda90db9" providerId="ADAL" clId="{4C09C2D3-4900-42DE-93B2-2ABF31ED0657}" dt="2022-05-23T03:13:26.705" v="1616" actId="26606"/>
          <ac:spMkLst>
            <pc:docMk/>
            <pc:sldMk cId="2498026118" sldId="263"/>
            <ac:spMk id="129" creationId="{C3C0D90E-074A-4F52-9B11-B52BEF4BCBE5}"/>
          </ac:spMkLst>
        </pc:spChg>
        <pc:spChg chg="add">
          <ac:chgData name="Mahesh Valavala" userId="0d5462f3-4f8b-496d-9fa8-8cddeda90db9" providerId="ADAL" clId="{4C09C2D3-4900-42DE-93B2-2ABF31ED0657}" dt="2022-05-23T03:13:26.705" v="1616" actId="26606"/>
          <ac:spMkLst>
            <pc:docMk/>
            <pc:sldMk cId="2498026118" sldId="263"/>
            <ac:spMk id="131" creationId="{CABBD4C1-E6F8-46F6-8152-A8A97490BF4D}"/>
          </ac:spMkLst>
        </pc:spChg>
        <pc:spChg chg="add">
          <ac:chgData name="Mahesh Valavala" userId="0d5462f3-4f8b-496d-9fa8-8cddeda90db9" providerId="ADAL" clId="{4C09C2D3-4900-42DE-93B2-2ABF31ED0657}" dt="2022-05-23T03:13:26.705" v="1616" actId="26606"/>
          <ac:spMkLst>
            <pc:docMk/>
            <pc:sldMk cId="2498026118" sldId="263"/>
            <ac:spMk id="133" creationId="{83BA5EF5-1FE9-4BF9-83BB-269BCDDF6156}"/>
          </ac:spMkLst>
        </pc:spChg>
        <pc:spChg chg="add">
          <ac:chgData name="Mahesh Valavala" userId="0d5462f3-4f8b-496d-9fa8-8cddeda90db9" providerId="ADAL" clId="{4C09C2D3-4900-42DE-93B2-2ABF31ED0657}" dt="2022-05-23T03:13:26.705" v="1616" actId="26606"/>
          <ac:spMkLst>
            <pc:docMk/>
            <pc:sldMk cId="2498026118" sldId="263"/>
            <ac:spMk id="137" creationId="{88853921-7BC9-4BDE-ACAB-133C683C82D6}"/>
          </ac:spMkLst>
        </pc:spChg>
        <pc:spChg chg="add">
          <ac:chgData name="Mahesh Valavala" userId="0d5462f3-4f8b-496d-9fa8-8cddeda90db9" providerId="ADAL" clId="{4C09C2D3-4900-42DE-93B2-2ABF31ED0657}" dt="2022-05-23T03:13:26.705" v="1616" actId="26606"/>
          <ac:spMkLst>
            <pc:docMk/>
            <pc:sldMk cId="2498026118" sldId="263"/>
            <ac:spMk id="139" creationId="{09192968-3AE7-4470-A61C-97294BB92731}"/>
          </ac:spMkLst>
        </pc:spChg>
        <pc:spChg chg="add">
          <ac:chgData name="Mahesh Valavala" userId="0d5462f3-4f8b-496d-9fa8-8cddeda90db9" providerId="ADAL" clId="{4C09C2D3-4900-42DE-93B2-2ABF31ED0657}" dt="2022-05-23T03:13:26.705" v="1616" actId="26606"/>
          <ac:spMkLst>
            <pc:docMk/>
            <pc:sldMk cId="2498026118" sldId="263"/>
            <ac:spMk id="141" creationId="{3AB72E55-43E4-4356-BFE8-E2102CB0B505}"/>
          </ac:spMkLst>
        </pc:spChg>
        <pc:cxnChg chg="add">
          <ac:chgData name="Mahesh Valavala" userId="0d5462f3-4f8b-496d-9fa8-8cddeda90db9" providerId="ADAL" clId="{4C09C2D3-4900-42DE-93B2-2ABF31ED0657}" dt="2022-05-23T03:13:26.705" v="1616" actId="26606"/>
          <ac:cxnSpMkLst>
            <pc:docMk/>
            <pc:sldMk cId="2498026118" sldId="263"/>
            <ac:cxnSpMk id="135" creationId="{4B3BCACB-5880-460B-9606-8C433A9AF99D}"/>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FA9E3-AA53-47BE-8EC7-12E3591CB06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B7C03ED-02B3-41D1-979B-9B0BAFCAB0E5}">
      <dgm:prSet custT="1"/>
      <dgm:spPr/>
      <dgm:t>
        <a:bodyPr/>
        <a:lstStyle/>
        <a:p>
          <a:pPr>
            <a:lnSpc>
              <a:spcPct val="100000"/>
            </a:lnSpc>
          </a:pPr>
          <a:r>
            <a:rPr lang="en-US" sz="1600" b="0" i="0" dirty="0"/>
            <a:t>What is LTE Signal and Cell ID?</a:t>
          </a:r>
          <a:endParaRPr lang="en-US" sz="1600" dirty="0"/>
        </a:p>
      </dgm:t>
    </dgm:pt>
    <dgm:pt modelId="{F178B0E0-0292-4FF9-AA4B-7DC33E1D70FC}" type="parTrans" cxnId="{8D5BC9ED-6220-4113-8A49-C1D7E88276C8}">
      <dgm:prSet/>
      <dgm:spPr/>
      <dgm:t>
        <a:bodyPr/>
        <a:lstStyle/>
        <a:p>
          <a:endParaRPr lang="en-US"/>
        </a:p>
      </dgm:t>
    </dgm:pt>
    <dgm:pt modelId="{13844FA6-52EA-450F-97EF-9CD0D17A1B1B}" type="sibTrans" cxnId="{8D5BC9ED-6220-4113-8A49-C1D7E88276C8}">
      <dgm:prSet/>
      <dgm:spPr/>
      <dgm:t>
        <a:bodyPr/>
        <a:lstStyle/>
        <a:p>
          <a:endParaRPr lang="en-US"/>
        </a:p>
      </dgm:t>
    </dgm:pt>
    <dgm:pt modelId="{A1F441AE-2538-48A0-A76D-DE0BD312A487}">
      <dgm:prSet custT="1"/>
      <dgm:spPr/>
      <dgm:t>
        <a:bodyPr/>
        <a:lstStyle/>
        <a:p>
          <a:pPr>
            <a:lnSpc>
              <a:spcPct val="100000"/>
            </a:lnSpc>
          </a:pPr>
          <a:r>
            <a:rPr lang="en-US" sz="1600" dirty="0"/>
            <a:t>How is Base station identified with Cell ID to communicate with Cell phone</a:t>
          </a:r>
        </a:p>
      </dgm:t>
    </dgm:pt>
    <dgm:pt modelId="{3DAD0B6B-18D8-44CA-A7D3-7A9642BB4C05}" type="parTrans" cxnId="{EB6B39F0-2791-4622-97C7-0240419950A4}">
      <dgm:prSet/>
      <dgm:spPr/>
      <dgm:t>
        <a:bodyPr/>
        <a:lstStyle/>
        <a:p>
          <a:endParaRPr lang="en-US"/>
        </a:p>
      </dgm:t>
    </dgm:pt>
    <dgm:pt modelId="{92828697-F63D-4534-9705-CABCEDC32A14}" type="sibTrans" cxnId="{EB6B39F0-2791-4622-97C7-0240419950A4}">
      <dgm:prSet/>
      <dgm:spPr/>
      <dgm:t>
        <a:bodyPr/>
        <a:lstStyle/>
        <a:p>
          <a:endParaRPr lang="en-US"/>
        </a:p>
      </dgm:t>
    </dgm:pt>
    <dgm:pt modelId="{A8640F50-B24D-4FFD-8E34-C00B39143CAD}">
      <dgm:prSet custT="1"/>
      <dgm:spPr/>
      <dgm:t>
        <a:bodyPr/>
        <a:lstStyle/>
        <a:p>
          <a:pPr algn="l">
            <a:lnSpc>
              <a:spcPct val="100000"/>
            </a:lnSpc>
          </a:pPr>
          <a:r>
            <a:rPr lang="en-US" sz="1400" b="0" i="0" dirty="0"/>
            <a:t>Main idea: E</a:t>
          </a:r>
          <a:r>
            <a:rPr lang="en-US" sz="1400" dirty="0"/>
            <a:t>stablish synchronization with live</a:t>
          </a:r>
          <a:r>
            <a:rPr lang="en-US" sz="1400" b="0" i="0" dirty="0"/>
            <a:t> LTE </a:t>
          </a:r>
          <a:r>
            <a:rPr lang="en-US" sz="1400" dirty="0"/>
            <a:t>cells and extract cell ID and frequency synchronization information</a:t>
          </a:r>
        </a:p>
      </dgm:t>
    </dgm:pt>
    <dgm:pt modelId="{C75A4469-40D0-4F9F-9BC7-63BE0976D951}" type="parTrans" cxnId="{5523EA67-A2F7-43D6-990E-969D38DA51A0}">
      <dgm:prSet/>
      <dgm:spPr/>
      <dgm:t>
        <a:bodyPr/>
        <a:lstStyle/>
        <a:p>
          <a:endParaRPr lang="en-US"/>
        </a:p>
      </dgm:t>
    </dgm:pt>
    <dgm:pt modelId="{E1B52BC9-8E91-4401-9E18-44FF8CA052D0}" type="sibTrans" cxnId="{5523EA67-A2F7-43D6-990E-969D38DA51A0}">
      <dgm:prSet/>
      <dgm:spPr/>
      <dgm:t>
        <a:bodyPr/>
        <a:lstStyle/>
        <a:p>
          <a:endParaRPr lang="en-US"/>
        </a:p>
      </dgm:t>
    </dgm:pt>
    <dgm:pt modelId="{1DC71B0C-741C-4E7F-86B3-C3CEB646ABF8}">
      <dgm:prSet custT="1"/>
      <dgm:spPr/>
      <dgm:t>
        <a:bodyPr/>
        <a:lstStyle/>
        <a:p>
          <a:pPr algn="l">
            <a:lnSpc>
              <a:spcPct val="100000"/>
            </a:lnSpc>
          </a:pPr>
          <a:r>
            <a:rPr lang="en-US" sz="1200" b="0" i="0" dirty="0"/>
            <a:t>LTE signal will be captured with SDR Radio hardware, Xilinx Zynq-Based Radio (RF SoC) and this waveform will be decoded to recover basic system information. In LTE the master information block (MIB) is carried within the broadcast channel (BCH). The MIB provides basic cell-wide settings including the system bandwidth and frame number.</a:t>
          </a:r>
          <a:endParaRPr lang="en-US" sz="1200" dirty="0"/>
        </a:p>
      </dgm:t>
    </dgm:pt>
    <dgm:pt modelId="{413F17EC-A4EB-4DE8-9BFD-D532C97A515D}" type="parTrans" cxnId="{409CBA4A-D448-4793-A649-1153C66C26FD}">
      <dgm:prSet/>
      <dgm:spPr/>
      <dgm:t>
        <a:bodyPr/>
        <a:lstStyle/>
        <a:p>
          <a:endParaRPr lang="en-US"/>
        </a:p>
      </dgm:t>
    </dgm:pt>
    <dgm:pt modelId="{A88951B1-0F3F-40E9-B349-64AE2622EEDB}" type="sibTrans" cxnId="{409CBA4A-D448-4793-A649-1153C66C26FD}">
      <dgm:prSet/>
      <dgm:spPr/>
      <dgm:t>
        <a:bodyPr/>
        <a:lstStyle/>
        <a:p>
          <a:endParaRPr lang="en-US"/>
        </a:p>
      </dgm:t>
    </dgm:pt>
    <dgm:pt modelId="{00D8D840-D266-45AB-92AC-56A328ED9C8D}">
      <dgm:prSet custT="1"/>
      <dgm:spPr/>
      <dgm:t>
        <a:bodyPr/>
        <a:lstStyle/>
        <a:p>
          <a:pPr>
            <a:lnSpc>
              <a:spcPct val="100000"/>
            </a:lnSpc>
          </a:pPr>
          <a:r>
            <a:rPr lang="en-US" sz="1600" b="0" i="0" dirty="0"/>
            <a:t>Setup introduction – RF Soc</a:t>
          </a:r>
          <a:endParaRPr lang="en-US" sz="1600" dirty="0"/>
        </a:p>
      </dgm:t>
    </dgm:pt>
    <dgm:pt modelId="{2E6730F1-E61E-4D61-BBAD-0DC38C6EDD23}" type="parTrans" cxnId="{6F9967E3-F0A2-4BEF-8A73-A20202E6EE1C}">
      <dgm:prSet/>
      <dgm:spPr/>
      <dgm:t>
        <a:bodyPr/>
        <a:lstStyle/>
        <a:p>
          <a:endParaRPr lang="en-US"/>
        </a:p>
      </dgm:t>
    </dgm:pt>
    <dgm:pt modelId="{186AEF9D-5CBD-46EF-8E75-11843B6780B7}" type="sibTrans" cxnId="{6F9967E3-F0A2-4BEF-8A73-A20202E6EE1C}">
      <dgm:prSet/>
      <dgm:spPr/>
      <dgm:t>
        <a:bodyPr/>
        <a:lstStyle/>
        <a:p>
          <a:endParaRPr lang="en-US"/>
        </a:p>
      </dgm:t>
    </dgm:pt>
    <dgm:pt modelId="{18844D60-10C2-45C5-BF58-0D08E63B2469}" type="pres">
      <dgm:prSet presAssocID="{0C8FA9E3-AA53-47BE-8EC7-12E3591CB067}" presName="root" presStyleCnt="0">
        <dgm:presLayoutVars>
          <dgm:dir/>
          <dgm:resizeHandles val="exact"/>
        </dgm:presLayoutVars>
      </dgm:prSet>
      <dgm:spPr/>
    </dgm:pt>
    <dgm:pt modelId="{48BACA28-E4C6-477E-9AC8-870451A11267}" type="pres">
      <dgm:prSet presAssocID="{0B7C03ED-02B3-41D1-979B-9B0BAFCAB0E5}" presName="compNode" presStyleCnt="0"/>
      <dgm:spPr/>
    </dgm:pt>
    <dgm:pt modelId="{4F9E435F-AC40-4FA9-B8AD-0D6C7BA9BD18}" type="pres">
      <dgm:prSet presAssocID="{0B7C03ED-02B3-41D1-979B-9B0BAFCAB0E5}" presName="iconRect" presStyleLbl="node1" presStyleIdx="0" presStyleCnt="5" custLinFactX="-8178" custLinFactNeighborX="-100000" custLinFactNeighborY="667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ignal"/>
        </a:ext>
      </dgm:extLst>
    </dgm:pt>
    <dgm:pt modelId="{63806B9A-25C1-47A1-AE97-82A0DF8F2667}" type="pres">
      <dgm:prSet presAssocID="{0B7C03ED-02B3-41D1-979B-9B0BAFCAB0E5}" presName="spaceRect" presStyleCnt="0"/>
      <dgm:spPr/>
    </dgm:pt>
    <dgm:pt modelId="{62AA7541-7C55-4410-BA9A-DD83E242AD65}" type="pres">
      <dgm:prSet presAssocID="{0B7C03ED-02B3-41D1-979B-9B0BAFCAB0E5}" presName="textRect" presStyleLbl="revTx" presStyleIdx="0" presStyleCnt="5" custLinFactNeighborX="-77215" custLinFactNeighborY="-6422">
        <dgm:presLayoutVars>
          <dgm:chMax val="1"/>
          <dgm:chPref val="1"/>
        </dgm:presLayoutVars>
      </dgm:prSet>
      <dgm:spPr/>
    </dgm:pt>
    <dgm:pt modelId="{3263F732-7D6A-431A-8A4E-BF992E6B7CFC}" type="pres">
      <dgm:prSet presAssocID="{13844FA6-52EA-450F-97EF-9CD0D17A1B1B}" presName="sibTrans" presStyleCnt="0"/>
      <dgm:spPr/>
    </dgm:pt>
    <dgm:pt modelId="{5A9950DE-64B2-42D4-A264-0FCF84BF1456}" type="pres">
      <dgm:prSet presAssocID="{A1F441AE-2538-48A0-A76D-DE0BD312A487}" presName="compNode" presStyleCnt="0"/>
      <dgm:spPr/>
    </dgm:pt>
    <dgm:pt modelId="{E345C431-CA7E-4CD9-B0F6-3353029CF9BC}" type="pres">
      <dgm:prSet presAssocID="{A1F441AE-2538-48A0-A76D-DE0BD312A487}" presName="iconRect" presStyleLbl="node1" presStyleIdx="1" presStyleCnt="5" custLinFactNeighborX="-87701" custLinFactNeighborY="127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BDF4F968-2786-491A-ABCB-A75CAB3FFF90}" type="pres">
      <dgm:prSet presAssocID="{A1F441AE-2538-48A0-A76D-DE0BD312A487}" presName="spaceRect" presStyleCnt="0"/>
      <dgm:spPr/>
    </dgm:pt>
    <dgm:pt modelId="{94030261-EA8B-4584-8837-F79F05744BF3}" type="pres">
      <dgm:prSet presAssocID="{A1F441AE-2538-48A0-A76D-DE0BD312A487}" presName="textRect" presStyleLbl="revTx" presStyleIdx="1" presStyleCnt="5" custLinFactNeighborX="-35462" custLinFactNeighborY="-3458">
        <dgm:presLayoutVars>
          <dgm:chMax val="1"/>
          <dgm:chPref val="1"/>
        </dgm:presLayoutVars>
      </dgm:prSet>
      <dgm:spPr/>
    </dgm:pt>
    <dgm:pt modelId="{BEB20374-B78C-419F-99FA-856325DBF8F3}" type="pres">
      <dgm:prSet presAssocID="{92828697-F63D-4534-9705-CABCEDC32A14}" presName="sibTrans" presStyleCnt="0"/>
      <dgm:spPr/>
    </dgm:pt>
    <dgm:pt modelId="{C6B2F752-AEEE-450C-927B-1E7134198B2F}" type="pres">
      <dgm:prSet presAssocID="{A8640F50-B24D-4FFD-8E34-C00B39143CAD}" presName="compNode" presStyleCnt="0"/>
      <dgm:spPr/>
    </dgm:pt>
    <dgm:pt modelId="{BAD54FCC-28A2-4C72-AB6A-380D6A7DB752}" type="pres">
      <dgm:prSet presAssocID="{A8640F50-B24D-4FFD-8E34-C00B39143CAD}" presName="iconRect" presStyleLbl="node1" presStyleIdx="2" presStyleCnt="5" custLinFactNeighborX="-20712" custLinFactNeighborY="-127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NA"/>
        </a:ext>
      </dgm:extLst>
    </dgm:pt>
    <dgm:pt modelId="{04119A06-3FF6-44FF-9BC0-F86E782B212E}" type="pres">
      <dgm:prSet presAssocID="{A8640F50-B24D-4FFD-8E34-C00B39143CAD}" presName="spaceRect" presStyleCnt="0"/>
      <dgm:spPr/>
    </dgm:pt>
    <dgm:pt modelId="{B71721A8-5CEF-43CC-925F-5E5283BE8359}" type="pres">
      <dgm:prSet presAssocID="{A8640F50-B24D-4FFD-8E34-C00B39143CAD}" presName="textRect" presStyleLbl="revTx" presStyleIdx="2" presStyleCnt="5" custScaleX="120269" custLinFactNeighborX="-8960" custLinFactNeighborY="-4157">
        <dgm:presLayoutVars>
          <dgm:chMax val="1"/>
          <dgm:chPref val="1"/>
        </dgm:presLayoutVars>
      </dgm:prSet>
      <dgm:spPr/>
    </dgm:pt>
    <dgm:pt modelId="{FD246B80-BE1B-4326-A988-F4E0A3C9D729}" type="pres">
      <dgm:prSet presAssocID="{E1B52BC9-8E91-4401-9E18-44FF8CA052D0}" presName="sibTrans" presStyleCnt="0"/>
      <dgm:spPr/>
    </dgm:pt>
    <dgm:pt modelId="{06A58DC7-3803-4726-8FA9-69D3130CA4EF}" type="pres">
      <dgm:prSet presAssocID="{1DC71B0C-741C-4E7F-86B3-C3CEB646ABF8}" presName="compNode" presStyleCnt="0"/>
      <dgm:spPr/>
    </dgm:pt>
    <dgm:pt modelId="{53E79964-BAC3-4A66-9494-7B46B4995FAC}" type="pres">
      <dgm:prSet presAssocID="{1DC71B0C-741C-4E7F-86B3-C3CEB646ABF8}" presName="iconRect" presStyleLbl="node1" presStyleIdx="3" presStyleCnt="5" custLinFactNeighborX="69906" custLinFactNeighborY="-635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atellite dish"/>
        </a:ext>
      </dgm:extLst>
    </dgm:pt>
    <dgm:pt modelId="{FEA52B6E-25EE-4794-88BE-897B8C6AFB23}" type="pres">
      <dgm:prSet presAssocID="{1DC71B0C-741C-4E7F-86B3-C3CEB646ABF8}" presName="spaceRect" presStyleCnt="0"/>
      <dgm:spPr/>
    </dgm:pt>
    <dgm:pt modelId="{D30D410A-9208-49E9-B364-0C1C8C77A6DD}" type="pres">
      <dgm:prSet presAssocID="{1DC71B0C-741C-4E7F-86B3-C3CEB646ABF8}" presName="textRect" presStyleLbl="revTx" presStyleIdx="3" presStyleCnt="5" custScaleX="126359" custLinFactNeighborX="27454" custLinFactNeighborY="-2470">
        <dgm:presLayoutVars>
          <dgm:chMax val="1"/>
          <dgm:chPref val="1"/>
        </dgm:presLayoutVars>
      </dgm:prSet>
      <dgm:spPr/>
    </dgm:pt>
    <dgm:pt modelId="{F8883336-709C-4867-A12A-E5F891AE4183}" type="pres">
      <dgm:prSet presAssocID="{A88951B1-0F3F-40E9-B349-64AE2622EEDB}" presName="sibTrans" presStyleCnt="0"/>
      <dgm:spPr/>
    </dgm:pt>
    <dgm:pt modelId="{987A445E-8749-4C76-9864-8DE20A6F1DE5}" type="pres">
      <dgm:prSet presAssocID="{00D8D840-D266-45AB-92AC-56A328ED9C8D}" presName="compNode" presStyleCnt="0"/>
      <dgm:spPr/>
    </dgm:pt>
    <dgm:pt modelId="{B87AF3F1-BB30-4FD1-AB6E-3CAC5BCC21B3}" type="pres">
      <dgm:prSet presAssocID="{00D8D840-D266-45AB-92AC-56A328ED9C8D}" presName="iconRect" presStyleLbl="node1" presStyleIdx="4" presStyleCnt="5" custLinFactNeighborX="88715" custLinFactNeighborY="-381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ireless router"/>
        </a:ext>
      </dgm:extLst>
    </dgm:pt>
    <dgm:pt modelId="{645EDD9D-C9F9-468A-8DBD-FEE6136F6895}" type="pres">
      <dgm:prSet presAssocID="{00D8D840-D266-45AB-92AC-56A328ED9C8D}" presName="spaceRect" presStyleCnt="0"/>
      <dgm:spPr/>
    </dgm:pt>
    <dgm:pt modelId="{490B828C-BD42-4D19-8072-9EFDEBFFF21E}" type="pres">
      <dgm:prSet presAssocID="{00D8D840-D266-45AB-92AC-56A328ED9C8D}" presName="textRect" presStyleLbl="revTx" presStyleIdx="4" presStyleCnt="5" custLinFactNeighborX="42465" custLinFactNeighborY="-4600">
        <dgm:presLayoutVars>
          <dgm:chMax val="1"/>
          <dgm:chPref val="1"/>
        </dgm:presLayoutVars>
      </dgm:prSet>
      <dgm:spPr/>
    </dgm:pt>
  </dgm:ptLst>
  <dgm:cxnLst>
    <dgm:cxn modelId="{44CBDF2B-ECBF-4BE8-B6C9-7D665F3844B9}" type="presOf" srcId="{0B7C03ED-02B3-41D1-979B-9B0BAFCAB0E5}" destId="{62AA7541-7C55-4410-BA9A-DD83E242AD65}" srcOrd="0" destOrd="0" presId="urn:microsoft.com/office/officeart/2018/2/layout/IconLabelList"/>
    <dgm:cxn modelId="{F170BD3E-DDE6-4AC1-BCF3-0031D9E29DBC}" type="presOf" srcId="{A1F441AE-2538-48A0-A76D-DE0BD312A487}" destId="{94030261-EA8B-4584-8837-F79F05744BF3}" srcOrd="0" destOrd="0" presId="urn:microsoft.com/office/officeart/2018/2/layout/IconLabelList"/>
    <dgm:cxn modelId="{5523EA67-A2F7-43D6-990E-969D38DA51A0}" srcId="{0C8FA9E3-AA53-47BE-8EC7-12E3591CB067}" destId="{A8640F50-B24D-4FFD-8E34-C00B39143CAD}" srcOrd="2" destOrd="0" parTransId="{C75A4469-40D0-4F9F-9BC7-63BE0976D951}" sibTransId="{E1B52BC9-8E91-4401-9E18-44FF8CA052D0}"/>
    <dgm:cxn modelId="{409CBA4A-D448-4793-A649-1153C66C26FD}" srcId="{0C8FA9E3-AA53-47BE-8EC7-12E3591CB067}" destId="{1DC71B0C-741C-4E7F-86B3-C3CEB646ABF8}" srcOrd="3" destOrd="0" parTransId="{413F17EC-A4EB-4DE8-9BFD-D532C97A515D}" sibTransId="{A88951B1-0F3F-40E9-B349-64AE2622EEDB}"/>
    <dgm:cxn modelId="{66231FDC-C687-434A-A61E-AEB9BDF2AF5F}" type="presOf" srcId="{0C8FA9E3-AA53-47BE-8EC7-12E3591CB067}" destId="{18844D60-10C2-45C5-BF58-0D08E63B2469}" srcOrd="0" destOrd="0" presId="urn:microsoft.com/office/officeart/2018/2/layout/IconLabelList"/>
    <dgm:cxn modelId="{6F9967E3-F0A2-4BEF-8A73-A20202E6EE1C}" srcId="{0C8FA9E3-AA53-47BE-8EC7-12E3591CB067}" destId="{00D8D840-D266-45AB-92AC-56A328ED9C8D}" srcOrd="4" destOrd="0" parTransId="{2E6730F1-E61E-4D61-BBAD-0DC38C6EDD23}" sibTransId="{186AEF9D-5CBD-46EF-8E75-11843B6780B7}"/>
    <dgm:cxn modelId="{B52B49E3-75BA-4CF6-AD05-22E9680D6634}" type="presOf" srcId="{A8640F50-B24D-4FFD-8E34-C00B39143CAD}" destId="{B71721A8-5CEF-43CC-925F-5E5283BE8359}" srcOrd="0" destOrd="0" presId="urn:microsoft.com/office/officeart/2018/2/layout/IconLabelList"/>
    <dgm:cxn modelId="{8D5BC9ED-6220-4113-8A49-C1D7E88276C8}" srcId="{0C8FA9E3-AA53-47BE-8EC7-12E3591CB067}" destId="{0B7C03ED-02B3-41D1-979B-9B0BAFCAB0E5}" srcOrd="0" destOrd="0" parTransId="{F178B0E0-0292-4FF9-AA4B-7DC33E1D70FC}" sibTransId="{13844FA6-52EA-450F-97EF-9CD0D17A1B1B}"/>
    <dgm:cxn modelId="{EB6B39F0-2791-4622-97C7-0240419950A4}" srcId="{0C8FA9E3-AA53-47BE-8EC7-12E3591CB067}" destId="{A1F441AE-2538-48A0-A76D-DE0BD312A487}" srcOrd="1" destOrd="0" parTransId="{3DAD0B6B-18D8-44CA-A7D3-7A9642BB4C05}" sibTransId="{92828697-F63D-4534-9705-CABCEDC32A14}"/>
    <dgm:cxn modelId="{652419F8-3D6A-457C-8029-5A483CFE56F9}" type="presOf" srcId="{1DC71B0C-741C-4E7F-86B3-C3CEB646ABF8}" destId="{D30D410A-9208-49E9-B364-0C1C8C77A6DD}" srcOrd="0" destOrd="0" presId="urn:microsoft.com/office/officeart/2018/2/layout/IconLabelList"/>
    <dgm:cxn modelId="{751A23FA-6ABE-4A64-9D7E-D7C5374B14A2}" type="presOf" srcId="{00D8D840-D266-45AB-92AC-56A328ED9C8D}" destId="{490B828C-BD42-4D19-8072-9EFDEBFFF21E}" srcOrd="0" destOrd="0" presId="urn:microsoft.com/office/officeart/2018/2/layout/IconLabelList"/>
    <dgm:cxn modelId="{C69F51B4-6445-4066-9718-0C765285F4F2}" type="presParOf" srcId="{18844D60-10C2-45C5-BF58-0D08E63B2469}" destId="{48BACA28-E4C6-477E-9AC8-870451A11267}" srcOrd="0" destOrd="0" presId="urn:microsoft.com/office/officeart/2018/2/layout/IconLabelList"/>
    <dgm:cxn modelId="{D778B9BA-1890-4BEE-A549-535F67840C1F}" type="presParOf" srcId="{48BACA28-E4C6-477E-9AC8-870451A11267}" destId="{4F9E435F-AC40-4FA9-B8AD-0D6C7BA9BD18}" srcOrd="0" destOrd="0" presId="urn:microsoft.com/office/officeart/2018/2/layout/IconLabelList"/>
    <dgm:cxn modelId="{5AE1ABE4-23F5-4EBD-9D03-A4F9F6DECA6A}" type="presParOf" srcId="{48BACA28-E4C6-477E-9AC8-870451A11267}" destId="{63806B9A-25C1-47A1-AE97-82A0DF8F2667}" srcOrd="1" destOrd="0" presId="urn:microsoft.com/office/officeart/2018/2/layout/IconLabelList"/>
    <dgm:cxn modelId="{FE872A5F-7D67-475A-9612-3889F8B3C892}" type="presParOf" srcId="{48BACA28-E4C6-477E-9AC8-870451A11267}" destId="{62AA7541-7C55-4410-BA9A-DD83E242AD65}" srcOrd="2" destOrd="0" presId="urn:microsoft.com/office/officeart/2018/2/layout/IconLabelList"/>
    <dgm:cxn modelId="{4523911B-DE42-4B2D-AF9F-29A0C87F9BDD}" type="presParOf" srcId="{18844D60-10C2-45C5-BF58-0D08E63B2469}" destId="{3263F732-7D6A-431A-8A4E-BF992E6B7CFC}" srcOrd="1" destOrd="0" presId="urn:microsoft.com/office/officeart/2018/2/layout/IconLabelList"/>
    <dgm:cxn modelId="{EDA1651D-5383-4BE3-BF8D-CA799A4C5823}" type="presParOf" srcId="{18844D60-10C2-45C5-BF58-0D08E63B2469}" destId="{5A9950DE-64B2-42D4-A264-0FCF84BF1456}" srcOrd="2" destOrd="0" presId="urn:microsoft.com/office/officeart/2018/2/layout/IconLabelList"/>
    <dgm:cxn modelId="{6ACA99EA-024B-4F8E-ADFF-41996DF18B89}" type="presParOf" srcId="{5A9950DE-64B2-42D4-A264-0FCF84BF1456}" destId="{E345C431-CA7E-4CD9-B0F6-3353029CF9BC}" srcOrd="0" destOrd="0" presId="urn:microsoft.com/office/officeart/2018/2/layout/IconLabelList"/>
    <dgm:cxn modelId="{7BADBCF7-EDE1-4640-9C5B-BAC4A81FC82A}" type="presParOf" srcId="{5A9950DE-64B2-42D4-A264-0FCF84BF1456}" destId="{BDF4F968-2786-491A-ABCB-A75CAB3FFF90}" srcOrd="1" destOrd="0" presId="urn:microsoft.com/office/officeart/2018/2/layout/IconLabelList"/>
    <dgm:cxn modelId="{CC5F6706-2147-4FB0-BACE-899F0979EA96}" type="presParOf" srcId="{5A9950DE-64B2-42D4-A264-0FCF84BF1456}" destId="{94030261-EA8B-4584-8837-F79F05744BF3}" srcOrd="2" destOrd="0" presId="urn:microsoft.com/office/officeart/2018/2/layout/IconLabelList"/>
    <dgm:cxn modelId="{3DC64AB4-7B97-4B5A-B980-420478941532}" type="presParOf" srcId="{18844D60-10C2-45C5-BF58-0D08E63B2469}" destId="{BEB20374-B78C-419F-99FA-856325DBF8F3}" srcOrd="3" destOrd="0" presId="urn:microsoft.com/office/officeart/2018/2/layout/IconLabelList"/>
    <dgm:cxn modelId="{2B97D01C-BDA1-44B5-A1B0-991C8C5DA3B3}" type="presParOf" srcId="{18844D60-10C2-45C5-BF58-0D08E63B2469}" destId="{C6B2F752-AEEE-450C-927B-1E7134198B2F}" srcOrd="4" destOrd="0" presId="urn:microsoft.com/office/officeart/2018/2/layout/IconLabelList"/>
    <dgm:cxn modelId="{1CAF889E-DF28-4FB8-8514-B45EC948E0ED}" type="presParOf" srcId="{C6B2F752-AEEE-450C-927B-1E7134198B2F}" destId="{BAD54FCC-28A2-4C72-AB6A-380D6A7DB752}" srcOrd="0" destOrd="0" presId="urn:microsoft.com/office/officeart/2018/2/layout/IconLabelList"/>
    <dgm:cxn modelId="{C2ABD307-B4D7-4D8D-BBF1-032C7AABBF27}" type="presParOf" srcId="{C6B2F752-AEEE-450C-927B-1E7134198B2F}" destId="{04119A06-3FF6-44FF-9BC0-F86E782B212E}" srcOrd="1" destOrd="0" presId="urn:microsoft.com/office/officeart/2018/2/layout/IconLabelList"/>
    <dgm:cxn modelId="{9DBB8D85-652C-4191-87E5-5D03B9806011}" type="presParOf" srcId="{C6B2F752-AEEE-450C-927B-1E7134198B2F}" destId="{B71721A8-5CEF-43CC-925F-5E5283BE8359}" srcOrd="2" destOrd="0" presId="urn:microsoft.com/office/officeart/2018/2/layout/IconLabelList"/>
    <dgm:cxn modelId="{3CFF27A3-0F3D-4A19-A56A-8E81921CCBEA}" type="presParOf" srcId="{18844D60-10C2-45C5-BF58-0D08E63B2469}" destId="{FD246B80-BE1B-4326-A988-F4E0A3C9D729}" srcOrd="5" destOrd="0" presId="urn:microsoft.com/office/officeart/2018/2/layout/IconLabelList"/>
    <dgm:cxn modelId="{87633E90-E983-461A-A576-1E74B671216A}" type="presParOf" srcId="{18844D60-10C2-45C5-BF58-0D08E63B2469}" destId="{06A58DC7-3803-4726-8FA9-69D3130CA4EF}" srcOrd="6" destOrd="0" presId="urn:microsoft.com/office/officeart/2018/2/layout/IconLabelList"/>
    <dgm:cxn modelId="{DA12E38E-CF23-49C1-9524-EF797BAA70DA}" type="presParOf" srcId="{06A58DC7-3803-4726-8FA9-69D3130CA4EF}" destId="{53E79964-BAC3-4A66-9494-7B46B4995FAC}" srcOrd="0" destOrd="0" presId="urn:microsoft.com/office/officeart/2018/2/layout/IconLabelList"/>
    <dgm:cxn modelId="{F75B2FFA-F7D3-4615-ACCF-D40469112F5F}" type="presParOf" srcId="{06A58DC7-3803-4726-8FA9-69D3130CA4EF}" destId="{FEA52B6E-25EE-4794-88BE-897B8C6AFB23}" srcOrd="1" destOrd="0" presId="urn:microsoft.com/office/officeart/2018/2/layout/IconLabelList"/>
    <dgm:cxn modelId="{F97B6BA3-3155-4A8A-9039-03ABEEC89D79}" type="presParOf" srcId="{06A58DC7-3803-4726-8FA9-69D3130CA4EF}" destId="{D30D410A-9208-49E9-B364-0C1C8C77A6DD}" srcOrd="2" destOrd="0" presId="urn:microsoft.com/office/officeart/2018/2/layout/IconLabelList"/>
    <dgm:cxn modelId="{38437842-AC5B-4941-BA25-A6F1E188AA74}" type="presParOf" srcId="{18844D60-10C2-45C5-BF58-0D08E63B2469}" destId="{F8883336-709C-4867-A12A-E5F891AE4183}" srcOrd="7" destOrd="0" presId="urn:microsoft.com/office/officeart/2018/2/layout/IconLabelList"/>
    <dgm:cxn modelId="{9D8E5DA9-54D2-40E0-B605-D91FA673DCFC}" type="presParOf" srcId="{18844D60-10C2-45C5-BF58-0D08E63B2469}" destId="{987A445E-8749-4C76-9864-8DE20A6F1DE5}" srcOrd="8" destOrd="0" presId="urn:microsoft.com/office/officeart/2018/2/layout/IconLabelList"/>
    <dgm:cxn modelId="{52B2EF1C-2F12-4C58-8F89-CF2778EEFCD0}" type="presParOf" srcId="{987A445E-8749-4C76-9864-8DE20A6F1DE5}" destId="{B87AF3F1-BB30-4FD1-AB6E-3CAC5BCC21B3}" srcOrd="0" destOrd="0" presId="urn:microsoft.com/office/officeart/2018/2/layout/IconLabelList"/>
    <dgm:cxn modelId="{45EEB1BF-39A0-49E1-AE33-F0DAEE1F50E3}" type="presParOf" srcId="{987A445E-8749-4C76-9864-8DE20A6F1DE5}" destId="{645EDD9D-C9F9-468A-8DBD-FEE6136F6895}" srcOrd="1" destOrd="0" presId="urn:microsoft.com/office/officeart/2018/2/layout/IconLabelList"/>
    <dgm:cxn modelId="{32A8895F-C0D5-4572-B438-76BADEDD44DA}" type="presParOf" srcId="{987A445E-8749-4C76-9864-8DE20A6F1DE5}" destId="{490B828C-BD42-4D19-8072-9EFDEBFFF21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E435F-AC40-4FA9-B8AD-0D6C7BA9BD18}">
      <dsp:nvSpPr>
        <dsp:cNvPr id="0" name=""/>
        <dsp:cNvSpPr/>
      </dsp:nvSpPr>
      <dsp:spPr>
        <a:xfrm>
          <a:off x="514268" y="536007"/>
          <a:ext cx="738017" cy="738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A7541-7C55-4410-BA9A-DD83E242AD65}">
      <dsp:nvSpPr>
        <dsp:cNvPr id="0" name=""/>
        <dsp:cNvSpPr/>
      </dsp:nvSpPr>
      <dsp:spPr>
        <a:xfrm>
          <a:off x="0" y="1505265"/>
          <a:ext cx="1640039" cy="1338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What is LTE Signal and Cell ID?</a:t>
          </a:r>
          <a:endParaRPr lang="en-US" sz="1600" kern="1200" dirty="0"/>
        </a:p>
      </dsp:txBody>
      <dsp:txXfrm>
        <a:off x="0" y="1505265"/>
        <a:ext cx="1640039" cy="1338349"/>
      </dsp:txXfrm>
    </dsp:sp>
    <dsp:sp modelId="{E345C431-CA7E-4CD9-B0F6-3353029CF9BC}">
      <dsp:nvSpPr>
        <dsp:cNvPr id="0" name=""/>
        <dsp:cNvSpPr/>
      </dsp:nvSpPr>
      <dsp:spPr>
        <a:xfrm>
          <a:off x="2592437" y="496095"/>
          <a:ext cx="738017" cy="738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30261-EA8B-4584-8837-F79F05744BF3}">
      <dsp:nvSpPr>
        <dsp:cNvPr id="0" name=""/>
        <dsp:cNvSpPr/>
      </dsp:nvSpPr>
      <dsp:spPr>
        <a:xfrm>
          <a:off x="2207085" y="1544934"/>
          <a:ext cx="1640039" cy="1338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How is Base station identified with Cell ID to communicate with Cell phone</a:t>
          </a:r>
        </a:p>
      </dsp:txBody>
      <dsp:txXfrm>
        <a:off x="2207085" y="1544934"/>
        <a:ext cx="1640039" cy="1338349"/>
      </dsp:txXfrm>
    </dsp:sp>
    <dsp:sp modelId="{BAD54FCC-28A2-4C72-AB6A-380D6A7DB752}">
      <dsp:nvSpPr>
        <dsp:cNvPr id="0" name=""/>
        <dsp:cNvSpPr/>
      </dsp:nvSpPr>
      <dsp:spPr>
        <a:xfrm>
          <a:off x="5180084" y="477335"/>
          <a:ext cx="738017" cy="738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1721A8-5CEF-43CC-925F-5E5283BE8359}">
      <dsp:nvSpPr>
        <dsp:cNvPr id="0" name=""/>
        <dsp:cNvSpPr/>
      </dsp:nvSpPr>
      <dsp:spPr>
        <a:xfrm>
          <a:off x="4568774" y="1535579"/>
          <a:ext cx="1972458" cy="1338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i="0" kern="1200" dirty="0"/>
            <a:t>Main idea: E</a:t>
          </a:r>
          <a:r>
            <a:rPr lang="en-US" sz="1400" kern="1200" dirty="0"/>
            <a:t>stablish synchronization with live</a:t>
          </a:r>
          <a:r>
            <a:rPr lang="en-US" sz="1400" b="0" i="0" kern="1200" dirty="0"/>
            <a:t> LTE </a:t>
          </a:r>
          <a:r>
            <a:rPr lang="en-US" sz="1400" kern="1200" dirty="0"/>
            <a:t>cells and extract cell ID and frequency synchronization information</a:t>
          </a:r>
        </a:p>
      </dsp:txBody>
      <dsp:txXfrm>
        <a:off x="4568774" y="1535579"/>
        <a:ext cx="1972458" cy="1338349"/>
      </dsp:txXfrm>
    </dsp:sp>
    <dsp:sp modelId="{53E79964-BAC3-4A66-9494-7B46B4995FAC}">
      <dsp:nvSpPr>
        <dsp:cNvPr id="0" name=""/>
        <dsp:cNvSpPr/>
      </dsp:nvSpPr>
      <dsp:spPr>
        <a:xfrm>
          <a:off x="8158265" y="439814"/>
          <a:ext cx="738017" cy="738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0D410A-9208-49E9-B364-0C1C8C77A6DD}">
      <dsp:nvSpPr>
        <dsp:cNvPr id="0" name=""/>
        <dsp:cNvSpPr/>
      </dsp:nvSpPr>
      <dsp:spPr>
        <a:xfrm>
          <a:off x="7425443" y="1558157"/>
          <a:ext cx="2072336" cy="1338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0" i="0" kern="1200" dirty="0"/>
            <a:t>LTE signal will be captured with SDR Radio hardware, Xilinx Zynq-Based Radio (RF SoC) and this waveform will be decoded to recover basic system information. In LTE the master information block (MIB) is carried within the broadcast channel (BCH). The MIB provides basic cell-wide settings including the system bandwidth and frame number.</a:t>
          </a:r>
          <a:endParaRPr lang="en-US" sz="1200" kern="1200" dirty="0"/>
        </a:p>
      </dsp:txBody>
      <dsp:txXfrm>
        <a:off x="7425443" y="1558157"/>
        <a:ext cx="2072336" cy="1338349"/>
      </dsp:txXfrm>
    </dsp:sp>
    <dsp:sp modelId="{B87AF3F1-BB30-4FD1-AB6E-3CAC5BCC21B3}">
      <dsp:nvSpPr>
        <dsp:cNvPr id="0" name=""/>
        <dsp:cNvSpPr/>
      </dsp:nvSpPr>
      <dsp:spPr>
        <a:xfrm>
          <a:off x="10440274" y="458575"/>
          <a:ext cx="738017" cy="7380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0B828C-BD42-4D19-8072-9EFDEBFFF21E}">
      <dsp:nvSpPr>
        <dsp:cNvPr id="0" name=""/>
        <dsp:cNvSpPr/>
      </dsp:nvSpPr>
      <dsp:spPr>
        <a:xfrm>
          <a:off x="10030973" y="1529650"/>
          <a:ext cx="1640039" cy="1338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Setup introduction – RF Soc</a:t>
          </a:r>
          <a:endParaRPr lang="en-US" sz="1600" kern="1200" dirty="0"/>
        </a:p>
      </dsp:txBody>
      <dsp:txXfrm>
        <a:off x="10030973" y="1529650"/>
        <a:ext cx="1640039" cy="133834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99A74-BAA5-4AA3-8542-063E10959AF1}"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6CC85-527C-42F2-8DF2-FE57EC9E93F5}" type="slidenum">
              <a:rPr lang="en-US" smtClean="0"/>
              <a:t>‹#›</a:t>
            </a:fld>
            <a:endParaRPr lang="en-US"/>
          </a:p>
        </p:txBody>
      </p:sp>
    </p:spTree>
    <p:extLst>
      <p:ext uri="{BB962C8B-B14F-4D97-AF65-F5344CB8AC3E}">
        <p14:creationId xmlns:p14="http://schemas.microsoft.com/office/powerpoint/2010/main" val="1153064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8276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551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282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836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36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C5C-6408-472F-B356-2B3A0E9EE4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5BC15-CA04-4CE4-A665-59D41636C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EC7193-5ADE-4F80-9673-85FD2469670F}"/>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5" name="Footer Placeholder 4">
            <a:extLst>
              <a:ext uri="{FF2B5EF4-FFF2-40B4-BE49-F238E27FC236}">
                <a16:creationId xmlns:a16="http://schemas.microsoft.com/office/drawing/2014/main" id="{3B175C33-573F-4C24-8E06-D4472E33D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82C9C-4842-4CFF-B725-7A09B6D57846}"/>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314264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F6C5-523E-4A23-8195-24C20FB950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893941-B063-428D-A043-F394DFF00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4B515-9732-49B1-9CCD-37202FD72B64}"/>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5" name="Footer Placeholder 4">
            <a:extLst>
              <a:ext uri="{FF2B5EF4-FFF2-40B4-BE49-F238E27FC236}">
                <a16:creationId xmlns:a16="http://schemas.microsoft.com/office/drawing/2014/main" id="{F81B7391-C0B5-4B0B-A39B-42D6DE17F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3C67B-0E4B-4ADF-A590-3D522D473D10}"/>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378130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EBCE20-8477-4E9B-9316-450CDA527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AF12F3-53A6-4DF0-AE0E-1185EC8CE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885E2-5A55-4CEA-8FAC-DEE0B8543E9B}"/>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5" name="Footer Placeholder 4">
            <a:extLst>
              <a:ext uri="{FF2B5EF4-FFF2-40B4-BE49-F238E27FC236}">
                <a16:creationId xmlns:a16="http://schemas.microsoft.com/office/drawing/2014/main" id="{FB1FF899-CF15-48C7-8AC1-F5EEA3AC3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9E083-509C-4827-9C1F-FFCA25618586}"/>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193846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7B40-D169-4A37-8E0B-9202959C5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E96C3-728A-405A-B0B9-FA4109314D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2768F-1ADB-4A90-8755-D747C0A11EA7}"/>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5" name="Footer Placeholder 4">
            <a:extLst>
              <a:ext uri="{FF2B5EF4-FFF2-40B4-BE49-F238E27FC236}">
                <a16:creationId xmlns:a16="http://schemas.microsoft.com/office/drawing/2014/main" id="{C530379E-88D7-44FF-951E-94D0FD028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69D2E-2BBA-422A-AA5E-EC77E12BD509}"/>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50563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7AEA-749D-402F-94F1-BC48C71D0F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94AC76-C5AE-45A6-A2F8-61C7FB1AF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729BE-82A7-4FE3-B63B-F8607CD45EE7}"/>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5" name="Footer Placeholder 4">
            <a:extLst>
              <a:ext uri="{FF2B5EF4-FFF2-40B4-BE49-F238E27FC236}">
                <a16:creationId xmlns:a16="http://schemas.microsoft.com/office/drawing/2014/main" id="{D61E11B4-A9C3-461A-A444-FBFAB0AE0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587BF-7512-495B-A1F8-43A22123E2AF}"/>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419366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7098-E3F4-4127-B40E-FBC1CE2A89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4FDD0-11A4-4D78-9A69-1B17D4DC3B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83EDD-C9C4-4FB1-93D7-A783AD4F0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BAB06D-499D-4A31-9492-BB3E600632D5}"/>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6" name="Footer Placeholder 5">
            <a:extLst>
              <a:ext uri="{FF2B5EF4-FFF2-40B4-BE49-F238E27FC236}">
                <a16:creationId xmlns:a16="http://schemas.microsoft.com/office/drawing/2014/main" id="{63C5B140-3CCA-446E-9CBC-26C42D5A5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EC810-4220-4E62-9D31-072C7692AC2A}"/>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1544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F178-ED4A-435C-A78E-CC5ADCCE7F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997B48-6388-4679-90F9-0A45DD040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4D6BB3-2590-427A-8F29-E26507B91B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9833EF-7935-4AF5-9318-FCA7ABAA3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B67459-C2D8-4DC1-9CCC-36E2F11B48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9ACFBD-E5A8-4EAB-8B8A-697B10AF9498}"/>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8" name="Footer Placeholder 7">
            <a:extLst>
              <a:ext uri="{FF2B5EF4-FFF2-40B4-BE49-F238E27FC236}">
                <a16:creationId xmlns:a16="http://schemas.microsoft.com/office/drawing/2014/main" id="{5227516C-2039-41EE-B394-CBE7909A62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C76C18-388A-409D-872C-DD458FA33A73}"/>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116310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0256-9C12-434C-9903-83D1F6F8E9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440684-7844-4DC7-9935-DAE93B4867DE}"/>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4" name="Footer Placeholder 3">
            <a:extLst>
              <a:ext uri="{FF2B5EF4-FFF2-40B4-BE49-F238E27FC236}">
                <a16:creationId xmlns:a16="http://schemas.microsoft.com/office/drawing/2014/main" id="{38005EAC-EFF4-468A-BBF2-621EFCC72E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C9D642-4171-4A76-BE8E-DD6C2ECF9757}"/>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60641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D1F38-0986-40BE-9804-2A54595501FE}"/>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3" name="Footer Placeholder 2">
            <a:extLst>
              <a:ext uri="{FF2B5EF4-FFF2-40B4-BE49-F238E27FC236}">
                <a16:creationId xmlns:a16="http://schemas.microsoft.com/office/drawing/2014/main" id="{C3540C50-2D02-487E-80F8-AF18A16488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BF30E8-040A-476E-8C9E-B9CC8097508B}"/>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216333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641E-804E-4DCC-BF12-94454AE72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FEE4E7-33DA-4055-AAB4-B6670D26C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7F429E-1B38-4E0B-BF82-37823C3F3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F6E6F-C6FA-428F-B764-A065ABC1FBC8}"/>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6" name="Footer Placeholder 5">
            <a:extLst>
              <a:ext uri="{FF2B5EF4-FFF2-40B4-BE49-F238E27FC236}">
                <a16:creationId xmlns:a16="http://schemas.microsoft.com/office/drawing/2014/main" id="{B611E237-5E84-4863-9451-86DC7C47F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7B1B8-0CD3-4723-BEA3-67A1C80A67AE}"/>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253418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9B41-9FB4-4BD9-9A84-D8FFCBB6D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5ADBE-B9DE-4A32-BD8A-171A0C5C3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331B-A1A0-41EF-97F8-1DAE96245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AFBEC-8992-4259-9269-3979428DF5BE}"/>
              </a:ext>
            </a:extLst>
          </p:cNvPr>
          <p:cNvSpPr>
            <a:spLocks noGrp="1"/>
          </p:cNvSpPr>
          <p:nvPr>
            <p:ph type="dt" sz="half" idx="10"/>
          </p:nvPr>
        </p:nvSpPr>
        <p:spPr/>
        <p:txBody>
          <a:bodyPr/>
          <a:lstStyle/>
          <a:p>
            <a:fld id="{6E1918D2-A731-48CE-BEE2-5738DB32B9D3}" type="datetimeFigureOut">
              <a:rPr lang="en-US" smtClean="0"/>
              <a:t>5/23/2022</a:t>
            </a:fld>
            <a:endParaRPr lang="en-US"/>
          </a:p>
        </p:txBody>
      </p:sp>
      <p:sp>
        <p:nvSpPr>
          <p:cNvPr id="6" name="Footer Placeholder 5">
            <a:extLst>
              <a:ext uri="{FF2B5EF4-FFF2-40B4-BE49-F238E27FC236}">
                <a16:creationId xmlns:a16="http://schemas.microsoft.com/office/drawing/2014/main" id="{E58E3FE0-2FF6-442A-934F-54CB51801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408A3-424B-47E6-BA6F-F3E6ABDF02D9}"/>
              </a:ext>
            </a:extLst>
          </p:cNvPr>
          <p:cNvSpPr>
            <a:spLocks noGrp="1"/>
          </p:cNvSpPr>
          <p:nvPr>
            <p:ph type="sldNum" sz="quarter" idx="12"/>
          </p:nvPr>
        </p:nvSpPr>
        <p:spPr/>
        <p:txBody>
          <a:bodyPr/>
          <a:lstStyle/>
          <a:p>
            <a:fld id="{A3B25FA4-7A9A-40BE-8BA6-C34E6E75A58D}" type="slidenum">
              <a:rPr lang="en-US" smtClean="0"/>
              <a:t>‹#›</a:t>
            </a:fld>
            <a:endParaRPr lang="en-US"/>
          </a:p>
        </p:txBody>
      </p:sp>
    </p:spTree>
    <p:extLst>
      <p:ext uri="{BB962C8B-B14F-4D97-AF65-F5344CB8AC3E}">
        <p14:creationId xmlns:p14="http://schemas.microsoft.com/office/powerpoint/2010/main" val="257634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32988-F39E-4A4C-8B15-071FF3755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B60EE9-5FE5-494B-9A1D-3A3C1ECC6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D26D0-ECBE-4DFA-9771-BE11CA549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918D2-A731-48CE-BEE2-5738DB32B9D3}" type="datetimeFigureOut">
              <a:rPr lang="en-US" smtClean="0"/>
              <a:t>5/23/2022</a:t>
            </a:fld>
            <a:endParaRPr lang="en-US"/>
          </a:p>
        </p:txBody>
      </p:sp>
      <p:sp>
        <p:nvSpPr>
          <p:cNvPr id="5" name="Footer Placeholder 4">
            <a:extLst>
              <a:ext uri="{FF2B5EF4-FFF2-40B4-BE49-F238E27FC236}">
                <a16:creationId xmlns:a16="http://schemas.microsoft.com/office/drawing/2014/main" id="{8EB22E03-8A59-4CE4-BABD-F3B98FD44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AF8E87-3D1D-4FBD-9C2B-35302A470C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25FA4-7A9A-40BE-8BA6-C34E6E75A58D}" type="slidenum">
              <a:rPr lang="en-US" smtClean="0"/>
              <a:t>‹#›</a:t>
            </a:fld>
            <a:endParaRPr lang="en-US"/>
          </a:p>
        </p:txBody>
      </p:sp>
    </p:spTree>
    <p:extLst>
      <p:ext uri="{BB962C8B-B14F-4D97-AF65-F5344CB8AC3E}">
        <p14:creationId xmlns:p14="http://schemas.microsoft.com/office/powerpoint/2010/main" val="338457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0B59DA-545E-49A6-B800-B6EA87ED7F6F}"/>
              </a:ext>
            </a:extLst>
          </p:cNvPr>
          <p:cNvSpPr>
            <a:spLocks noGrp="1"/>
          </p:cNvSpPr>
          <p:nvPr>
            <p:ph type="ctrTitle"/>
          </p:nvPr>
        </p:nvSpPr>
        <p:spPr>
          <a:xfrm>
            <a:off x="5289345" y="516671"/>
            <a:ext cx="6603266" cy="3343135"/>
          </a:xfrm>
          <a:noFill/>
        </p:spPr>
        <p:txBody>
          <a:bodyPr>
            <a:normAutofit fontScale="90000"/>
          </a:bodyPr>
          <a:lstStyle/>
          <a:p>
            <a:pPr algn="l"/>
            <a:r>
              <a:rPr lang="en-US" sz="5200" dirty="0"/>
              <a:t>LTE Cell Search Story Board</a:t>
            </a:r>
            <a:br>
              <a:rPr lang="en-US" sz="5200" dirty="0"/>
            </a:br>
            <a:br>
              <a:rPr lang="en-US" sz="5200" dirty="0"/>
            </a:br>
            <a:br>
              <a:rPr lang="en-US" sz="5200" dirty="0"/>
            </a:br>
            <a:r>
              <a:rPr lang="en-US" sz="5200" dirty="0"/>
              <a:t>Total Time: 6 Mins</a:t>
            </a:r>
          </a:p>
        </p:txBody>
      </p:sp>
      <p:pic>
        <p:nvPicPr>
          <p:cNvPr id="4" name="Picture 3" descr="Stock exchange numbers">
            <a:extLst>
              <a:ext uri="{FF2B5EF4-FFF2-40B4-BE49-F238E27FC236}">
                <a16:creationId xmlns:a16="http://schemas.microsoft.com/office/drawing/2014/main" id="{5C0F9041-F982-4380-4EEC-D0CE441BB762}"/>
              </a:ext>
            </a:extLst>
          </p:cNvPr>
          <p:cNvPicPr>
            <a:picLocks noChangeAspect="1"/>
          </p:cNvPicPr>
          <p:nvPr/>
        </p:nvPicPr>
        <p:blipFill rotWithShape="1">
          <a:blip r:embed="rId2"/>
          <a:srcRect l="26442" r="24960" b="-1"/>
          <a:stretch/>
        </p:blipFill>
        <p:spPr>
          <a:xfrm>
            <a:off x="20" y="10"/>
            <a:ext cx="4992985" cy="6857990"/>
          </a:xfrm>
          <a:prstGeom prst="rect">
            <a:avLst/>
          </a:prstGeom>
        </p:spPr>
      </p:pic>
    </p:spTree>
    <p:extLst>
      <p:ext uri="{BB962C8B-B14F-4D97-AF65-F5344CB8AC3E}">
        <p14:creationId xmlns:p14="http://schemas.microsoft.com/office/powerpoint/2010/main" val="166197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ctrTitle"/>
          </p:nvPr>
        </p:nvSpPr>
        <p:spPr>
          <a:xfrm>
            <a:off x="177900" y="296801"/>
            <a:ext cx="11209176" cy="55872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a:t>Introduction – 1 Min</a:t>
            </a:r>
            <a:endParaRPr lang="en-US" sz="4800" dirty="0"/>
          </a:p>
        </p:txBody>
      </p:sp>
      <p:graphicFrame>
        <p:nvGraphicFramePr>
          <p:cNvPr id="130" name="Google Shape;120;p2">
            <a:extLst>
              <a:ext uri="{FF2B5EF4-FFF2-40B4-BE49-F238E27FC236}">
                <a16:creationId xmlns:a16="http://schemas.microsoft.com/office/drawing/2014/main" id="{4E1B6629-DA91-2152-9BB3-E90CD0A9E813}"/>
              </a:ext>
            </a:extLst>
          </p:cNvPr>
          <p:cNvGraphicFramePr/>
          <p:nvPr>
            <p:extLst>
              <p:ext uri="{D42A27DB-BD31-4B8C-83A1-F6EECF244321}">
                <p14:modId xmlns:p14="http://schemas.microsoft.com/office/powerpoint/2010/main" val="3831729317"/>
              </p:ext>
            </p:extLst>
          </p:nvPr>
        </p:nvGraphicFramePr>
        <p:xfrm>
          <a:off x="177900" y="1556862"/>
          <a:ext cx="11836200" cy="3416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Google Shape;119;p2"/>
          <p:cNvSpPr txBox="1">
            <a:spLocks noGrp="1"/>
          </p:cNvSpPr>
          <p:nvPr>
            <p:ph type="ctrTitle"/>
          </p:nvPr>
        </p:nvSpPr>
        <p:spPr>
          <a:xfrm>
            <a:off x="216421" y="150959"/>
            <a:ext cx="6294988" cy="1003138"/>
          </a:xfrm>
          <a:prstGeom prst="rect">
            <a:avLst/>
          </a:prstGeom>
        </p:spPr>
        <p:txBody>
          <a:bodyPr spcFirstLastPara="1" vert="horz" lIns="91440" tIns="45720" rIns="91440" bIns="45720" rtlCol="0" anchor="ctr" anchorCtr="0">
            <a:normAutofit/>
          </a:bodyPr>
          <a:lstStyle/>
          <a:p>
            <a:pPr marL="0" lvl="0" indent="0" algn="l">
              <a:spcAft>
                <a:spcPts val="0"/>
              </a:spcAft>
              <a:buClr>
                <a:schemeClr val="dk1"/>
              </a:buClr>
              <a:buSzPts val="4800"/>
            </a:pPr>
            <a:r>
              <a:rPr lang="en-US" sz="4000" kern="1200" dirty="0">
                <a:solidFill>
                  <a:schemeClr val="tx1"/>
                </a:solidFill>
                <a:latin typeface="+mj-lt"/>
                <a:ea typeface="+mj-ea"/>
                <a:cs typeface="+mj-cs"/>
              </a:rPr>
              <a:t>About LTE Signal – 30 Sec</a:t>
            </a:r>
          </a:p>
        </p:txBody>
      </p:sp>
      <p:sp>
        <p:nvSpPr>
          <p:cNvPr id="120" name="Google Shape;120;p2"/>
          <p:cNvSpPr txBox="1"/>
          <p:nvPr/>
        </p:nvSpPr>
        <p:spPr>
          <a:xfrm>
            <a:off x="450334" y="1582481"/>
            <a:ext cx="4048344" cy="3536236"/>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buClr>
                <a:schemeClr val="dk1"/>
              </a:buClr>
              <a:buSzPts val="1800"/>
            </a:pPr>
            <a:r>
              <a:rPr lang="en-US" sz="2200" b="1" i="0" u="none" strike="noStrike" cap="none" dirty="0">
                <a:sym typeface="Calibri"/>
              </a:rPr>
              <a:t>Concepts of:</a:t>
            </a: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200" b="0" i="0" u="none" strike="noStrike" cap="none" dirty="0">
              <a:sym typeface="Calibri"/>
            </a:endParaRPr>
          </a:p>
          <a:p>
            <a:pPr lvl="1" indent="-228600">
              <a:lnSpc>
                <a:spcPct val="90000"/>
              </a:lnSpc>
              <a:spcAft>
                <a:spcPts val="600"/>
              </a:spcAft>
              <a:buClr>
                <a:schemeClr val="dk1"/>
              </a:buClr>
              <a:buSzPts val="1800"/>
              <a:buFont typeface="Arial" panose="020B0604020202020204" pitchFamily="34" charset="0"/>
              <a:buChar char="•"/>
            </a:pPr>
            <a:r>
              <a:rPr lang="en-US" sz="2200" b="0" i="0" u="none" strike="noStrike" cap="none" dirty="0">
                <a:sym typeface="Calibri"/>
              </a:rPr>
              <a:t>CP Correlation</a:t>
            </a:r>
          </a:p>
          <a:p>
            <a:pPr lvl="1" indent="-228600">
              <a:lnSpc>
                <a:spcPct val="90000"/>
              </a:lnSpc>
              <a:spcAft>
                <a:spcPts val="600"/>
              </a:spcAft>
              <a:buClr>
                <a:schemeClr val="dk1"/>
              </a:buClr>
              <a:buSzPts val="1800"/>
              <a:buFont typeface="Arial" panose="020B0604020202020204" pitchFamily="34" charset="0"/>
              <a:buChar char="•"/>
            </a:pPr>
            <a:r>
              <a:rPr lang="en-US" sz="2200" dirty="0"/>
              <a:t>Primary synchronization signals</a:t>
            </a:r>
          </a:p>
          <a:p>
            <a:pPr lvl="1" indent="-228600">
              <a:lnSpc>
                <a:spcPct val="90000"/>
              </a:lnSpc>
              <a:spcAft>
                <a:spcPts val="600"/>
              </a:spcAft>
              <a:buClr>
                <a:schemeClr val="dk1"/>
              </a:buClr>
              <a:buSzPts val="1800"/>
              <a:buFont typeface="Arial" panose="020B0604020202020204" pitchFamily="34" charset="0"/>
              <a:buChar char="•"/>
            </a:pPr>
            <a:r>
              <a:rPr lang="en-US" sz="2200" dirty="0"/>
              <a:t>Second Synchronization signals</a:t>
            </a:r>
          </a:p>
          <a:p>
            <a:pPr lvl="1" indent="-228600">
              <a:lnSpc>
                <a:spcPct val="90000"/>
              </a:lnSpc>
              <a:spcAft>
                <a:spcPts val="600"/>
              </a:spcAft>
              <a:buClr>
                <a:schemeClr val="dk1"/>
              </a:buClr>
              <a:buSzPts val="1800"/>
              <a:buFont typeface="Arial" panose="020B0604020202020204" pitchFamily="34" charset="0"/>
              <a:buChar char="•"/>
            </a:pPr>
            <a:r>
              <a:rPr lang="en-US" sz="2200" dirty="0"/>
              <a:t>Master Information Block</a:t>
            </a:r>
          </a:p>
          <a:p>
            <a:pPr lvl="1" indent="-228600">
              <a:lnSpc>
                <a:spcPct val="90000"/>
              </a:lnSpc>
              <a:spcAft>
                <a:spcPts val="600"/>
              </a:spcAft>
              <a:buClr>
                <a:schemeClr val="dk1"/>
              </a:buClr>
              <a:buSzPts val="1800"/>
              <a:buFont typeface="Arial" panose="020B0604020202020204" pitchFamily="34" charset="0"/>
              <a:buChar char="•"/>
            </a:pPr>
            <a:r>
              <a:rPr lang="en-US" sz="2200" dirty="0"/>
              <a:t>Project Block diagram</a:t>
            </a: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200" b="0" i="0" u="none" strike="noStrike" cap="none" dirty="0">
              <a:sym typeface="Calibri"/>
            </a:endParaRP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200" dirty="0">
              <a:sym typeface="Calibri"/>
            </a:endParaRPr>
          </a:p>
        </p:txBody>
      </p:sp>
      <p:sp>
        <p:nvSpPr>
          <p:cNvPr id="136" name="Freeform: Shape 135">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4" name="Graphic 123" descr="Wireless router">
            <a:extLst>
              <a:ext uri="{FF2B5EF4-FFF2-40B4-BE49-F238E27FC236}">
                <a16:creationId xmlns:a16="http://schemas.microsoft.com/office/drawing/2014/main" id="{12C3B7A1-44A4-FE1A-8DA9-800C777A40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65614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71" name="Rectangle 124">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26">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Google Shape;119;p2"/>
          <p:cNvSpPr txBox="1">
            <a:spLocks noGrp="1"/>
          </p:cNvSpPr>
          <p:nvPr>
            <p:ph type="ctrTitle"/>
          </p:nvPr>
        </p:nvSpPr>
        <p:spPr>
          <a:xfrm>
            <a:off x="189788" y="120627"/>
            <a:ext cx="9784636" cy="840426"/>
          </a:xfrm>
          <a:prstGeom prst="rect">
            <a:avLst/>
          </a:prstGeom>
        </p:spPr>
        <p:txBody>
          <a:bodyPr spcFirstLastPara="1" vert="horz" lIns="91440" tIns="45720" rIns="91440" bIns="45720" rtlCol="0" anchor="ctr" anchorCtr="0">
            <a:normAutofit/>
          </a:bodyPr>
          <a:lstStyle/>
          <a:p>
            <a:pPr marL="0" lvl="0" indent="0" algn="l">
              <a:spcAft>
                <a:spcPts val="0"/>
              </a:spcAft>
              <a:buClr>
                <a:schemeClr val="dk1"/>
              </a:buClr>
              <a:buSzPts val="4800"/>
            </a:pPr>
            <a:r>
              <a:rPr lang="en-US" sz="4000" kern="1200">
                <a:solidFill>
                  <a:schemeClr val="tx1"/>
                </a:solidFill>
                <a:latin typeface="+mj-lt"/>
                <a:ea typeface="+mj-ea"/>
                <a:cs typeface="+mj-cs"/>
              </a:rPr>
              <a:t>LTE Cell Search project Simulation – 1 Min</a:t>
            </a:r>
            <a:endParaRPr lang="en-US" sz="4000" kern="1200" dirty="0">
              <a:solidFill>
                <a:schemeClr val="tx1"/>
              </a:solidFill>
              <a:latin typeface="+mj-lt"/>
              <a:ea typeface="+mj-ea"/>
              <a:cs typeface="+mj-cs"/>
            </a:endParaRPr>
          </a:p>
        </p:txBody>
      </p:sp>
      <p:sp>
        <p:nvSpPr>
          <p:cNvPr id="120" name="Google Shape;120;p2"/>
          <p:cNvSpPr txBox="1"/>
          <p:nvPr/>
        </p:nvSpPr>
        <p:spPr>
          <a:xfrm>
            <a:off x="563984" y="1453211"/>
            <a:ext cx="5342294" cy="3536236"/>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buClr>
                <a:schemeClr val="dk1"/>
              </a:buClr>
              <a:buSzPts val="1800"/>
            </a:pPr>
            <a:r>
              <a:rPr lang="en-US" sz="2400" b="0" i="0" u="none" strike="noStrike" cap="none" dirty="0">
                <a:sym typeface="Calibri"/>
              </a:rPr>
              <a:t>Matlab algorithm simulation results of:</a:t>
            </a: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b="0" i="0" u="none" strike="noStrike" cap="none" dirty="0">
              <a:sym typeface="Calibri"/>
            </a:endParaRPr>
          </a:p>
          <a:p>
            <a:pPr lvl="1" indent="-228600">
              <a:lnSpc>
                <a:spcPct val="90000"/>
              </a:lnSpc>
              <a:spcAft>
                <a:spcPts val="600"/>
              </a:spcAft>
              <a:buClr>
                <a:schemeClr val="dk1"/>
              </a:buClr>
              <a:buSzPts val="1800"/>
              <a:buFont typeface="Arial" panose="020B0604020202020204" pitchFamily="34" charset="0"/>
              <a:buChar char="•"/>
            </a:pPr>
            <a:r>
              <a:rPr lang="en-US" sz="2400" b="0" i="0" u="none" strike="noStrike" cap="none" dirty="0">
                <a:sym typeface="Calibri"/>
              </a:rPr>
              <a:t>CP Correlation</a:t>
            </a:r>
          </a:p>
          <a:p>
            <a:pPr lvl="1" indent="-228600">
              <a:lnSpc>
                <a:spcPct val="90000"/>
              </a:lnSpc>
              <a:spcAft>
                <a:spcPts val="600"/>
              </a:spcAft>
              <a:buClr>
                <a:schemeClr val="dk1"/>
              </a:buClr>
              <a:buSzPts val="1800"/>
              <a:buFont typeface="Arial" panose="020B0604020202020204" pitchFamily="34" charset="0"/>
              <a:buChar char="•"/>
            </a:pPr>
            <a:r>
              <a:rPr lang="en-US" sz="2400" dirty="0"/>
              <a:t>Primary synchronization signals</a:t>
            </a:r>
          </a:p>
          <a:p>
            <a:pPr lvl="1" indent="-228600">
              <a:lnSpc>
                <a:spcPct val="90000"/>
              </a:lnSpc>
              <a:spcAft>
                <a:spcPts val="600"/>
              </a:spcAft>
              <a:buClr>
                <a:schemeClr val="dk1"/>
              </a:buClr>
              <a:buSzPts val="1800"/>
              <a:buFont typeface="Arial" panose="020B0604020202020204" pitchFamily="34" charset="0"/>
              <a:buChar char="•"/>
            </a:pPr>
            <a:r>
              <a:rPr lang="en-US" sz="2400" dirty="0"/>
              <a:t>Second Synchronization signals</a:t>
            </a:r>
            <a:endParaRPr lang="en-US" sz="2400" b="0" i="0" u="none" strike="noStrike" cap="none" dirty="0">
              <a:sym typeface="Calibri"/>
            </a:endParaRP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dirty="0">
              <a:sym typeface="Calibri"/>
            </a:endParaRPr>
          </a:p>
        </p:txBody>
      </p:sp>
    </p:spTree>
    <p:extLst>
      <p:ext uri="{BB962C8B-B14F-4D97-AF65-F5344CB8AC3E}">
        <p14:creationId xmlns:p14="http://schemas.microsoft.com/office/powerpoint/2010/main" val="227382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Google Shape;119;p2"/>
          <p:cNvSpPr txBox="1">
            <a:spLocks noGrp="1"/>
          </p:cNvSpPr>
          <p:nvPr>
            <p:ph type="ctrTitle"/>
          </p:nvPr>
        </p:nvSpPr>
        <p:spPr>
          <a:xfrm>
            <a:off x="153959" y="92071"/>
            <a:ext cx="11378678" cy="915635"/>
          </a:xfrm>
          <a:prstGeom prst="rect">
            <a:avLst/>
          </a:prstGeom>
        </p:spPr>
        <p:txBody>
          <a:bodyPr spcFirstLastPara="1" vert="horz" lIns="91440" tIns="45720" rIns="91440" bIns="45720" rtlCol="0" anchor="t" anchorCtr="0">
            <a:normAutofit/>
          </a:bodyPr>
          <a:lstStyle/>
          <a:p>
            <a:pPr marL="0" lvl="0" indent="0" algn="l">
              <a:spcAft>
                <a:spcPts val="0"/>
              </a:spcAft>
              <a:buClr>
                <a:schemeClr val="dk1"/>
              </a:buClr>
              <a:buSzPts val="4800"/>
            </a:pPr>
            <a:r>
              <a:rPr lang="en-US" sz="4400" kern="1200" dirty="0">
                <a:solidFill>
                  <a:schemeClr val="tx1"/>
                </a:solidFill>
                <a:latin typeface="+mj-lt"/>
                <a:ea typeface="+mj-ea"/>
                <a:cs typeface="+mj-cs"/>
              </a:rPr>
              <a:t>LTE Cell Search project Implementation– 1.5 Min</a:t>
            </a:r>
          </a:p>
        </p:txBody>
      </p:sp>
      <p:sp>
        <p:nvSpPr>
          <p:cNvPr id="120" name="Google Shape;120;p2"/>
          <p:cNvSpPr txBox="1"/>
          <p:nvPr/>
        </p:nvSpPr>
        <p:spPr>
          <a:xfrm>
            <a:off x="553390" y="1318265"/>
            <a:ext cx="6771141" cy="4793286"/>
          </a:xfrm>
          <a:prstGeom prst="rect">
            <a:avLst/>
          </a:prstGeom>
        </p:spPr>
        <p:txBody>
          <a:bodyPr spcFirstLastPara="1" vert="horz" lIns="91440" tIns="45720" rIns="91440" bIns="45720" rtlCol="0" anchorCtr="0">
            <a:noAutofit/>
          </a:bodyPr>
          <a:lstStyle/>
          <a:p>
            <a:pPr marR="0" lvl="0">
              <a:lnSpc>
                <a:spcPct val="90000"/>
              </a:lnSpc>
              <a:spcBef>
                <a:spcPts val="0"/>
              </a:spcBef>
              <a:spcAft>
                <a:spcPts val="600"/>
              </a:spcAft>
              <a:buClr>
                <a:schemeClr val="dk1"/>
              </a:buClr>
              <a:buSzPts val="1800"/>
            </a:pPr>
            <a:r>
              <a:rPr lang="en-US" sz="2400" b="0" i="0" u="none" strike="noStrike" cap="none" dirty="0">
                <a:sym typeface="Calibri"/>
              </a:rPr>
              <a:t>Software/Hardware Implementation :</a:t>
            </a: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b="0" i="0" u="none" strike="noStrike" cap="none" dirty="0">
              <a:sym typeface="Calibri"/>
            </a:endParaRPr>
          </a:p>
          <a:p>
            <a:pPr lvl="1" indent="-228600">
              <a:lnSpc>
                <a:spcPct val="90000"/>
              </a:lnSpc>
              <a:spcAft>
                <a:spcPts val="600"/>
              </a:spcAft>
              <a:buClr>
                <a:schemeClr val="dk1"/>
              </a:buClr>
              <a:buSzPts val="1800"/>
              <a:buFont typeface="Arial" panose="020B0604020202020204" pitchFamily="34" charset="0"/>
              <a:buChar char="•"/>
            </a:pPr>
            <a:r>
              <a:rPr lang="en-US" sz="2400" b="0" i="0" u="none" strike="noStrike" cap="none" dirty="0">
                <a:sym typeface="Calibri"/>
              </a:rPr>
              <a:t>Vitis: </a:t>
            </a:r>
          </a:p>
          <a:p>
            <a:pPr lvl="2" indent="-228600">
              <a:lnSpc>
                <a:spcPct val="90000"/>
              </a:lnSpc>
              <a:spcAft>
                <a:spcPts val="600"/>
              </a:spcAft>
              <a:buClr>
                <a:schemeClr val="dk1"/>
              </a:buClr>
              <a:buSzPts val="1800"/>
              <a:buFont typeface="Arial" panose="020B0604020202020204" pitchFamily="34" charset="0"/>
              <a:buChar char="•"/>
            </a:pPr>
            <a:r>
              <a:rPr lang="en-US" sz="2400" dirty="0">
                <a:sym typeface="Calibri"/>
              </a:rPr>
              <a:t>CP Correlation</a:t>
            </a:r>
          </a:p>
          <a:p>
            <a:pPr lvl="2" indent="-228600">
              <a:lnSpc>
                <a:spcPct val="90000"/>
              </a:lnSpc>
              <a:spcAft>
                <a:spcPts val="600"/>
              </a:spcAft>
              <a:buClr>
                <a:schemeClr val="dk1"/>
              </a:buClr>
              <a:buSzPts val="1800"/>
              <a:buFont typeface="Arial" panose="020B0604020202020204" pitchFamily="34" charset="0"/>
              <a:buChar char="•"/>
            </a:pPr>
            <a:r>
              <a:rPr lang="en-US" sz="2400" dirty="0">
                <a:sym typeface="Calibri"/>
              </a:rPr>
              <a:t>PSS/SSS</a:t>
            </a:r>
          </a:p>
          <a:p>
            <a:pPr lvl="2" indent="-228600">
              <a:lnSpc>
                <a:spcPct val="90000"/>
              </a:lnSpc>
              <a:spcAft>
                <a:spcPts val="600"/>
              </a:spcAft>
              <a:buClr>
                <a:schemeClr val="dk1"/>
              </a:buClr>
              <a:buSzPts val="1800"/>
              <a:buFont typeface="Arial" panose="020B0604020202020204" pitchFamily="34" charset="0"/>
              <a:buChar char="•"/>
            </a:pPr>
            <a:r>
              <a:rPr lang="en-US" sz="2400" dirty="0">
                <a:sym typeface="Calibri"/>
              </a:rPr>
              <a:t>Interfaces</a:t>
            </a:r>
          </a:p>
          <a:p>
            <a:pPr lvl="1" indent="-228600">
              <a:lnSpc>
                <a:spcPct val="90000"/>
              </a:lnSpc>
              <a:spcAft>
                <a:spcPts val="600"/>
              </a:spcAft>
              <a:buClr>
                <a:schemeClr val="dk1"/>
              </a:buClr>
              <a:buSzPts val="1800"/>
              <a:buFont typeface="Arial" panose="020B0604020202020204" pitchFamily="34" charset="0"/>
              <a:buChar char="•"/>
            </a:pPr>
            <a:r>
              <a:rPr lang="en-US" sz="2400" dirty="0">
                <a:sym typeface="Calibri"/>
              </a:rPr>
              <a:t>Vivado:</a:t>
            </a:r>
          </a:p>
          <a:p>
            <a:pPr lvl="2" indent="-228600">
              <a:lnSpc>
                <a:spcPct val="90000"/>
              </a:lnSpc>
              <a:spcAft>
                <a:spcPts val="600"/>
              </a:spcAft>
              <a:buClr>
                <a:schemeClr val="dk1"/>
              </a:buClr>
              <a:buSzPts val="1800"/>
              <a:buFont typeface="Arial" panose="020B0604020202020204" pitchFamily="34" charset="0"/>
              <a:buChar char="•"/>
            </a:pPr>
            <a:r>
              <a:rPr lang="en-US" sz="2400" dirty="0">
                <a:sym typeface="Calibri"/>
              </a:rPr>
              <a:t>ADC Configuration</a:t>
            </a:r>
          </a:p>
          <a:p>
            <a:pPr lvl="2" indent="-228600">
              <a:lnSpc>
                <a:spcPct val="90000"/>
              </a:lnSpc>
              <a:spcAft>
                <a:spcPts val="600"/>
              </a:spcAft>
              <a:buClr>
                <a:schemeClr val="dk1"/>
              </a:buClr>
              <a:buSzPts val="1800"/>
              <a:buFont typeface="Arial" panose="020B0604020202020204" pitchFamily="34" charset="0"/>
              <a:buChar char="•"/>
            </a:pPr>
            <a:r>
              <a:rPr lang="en-US" sz="2400" dirty="0">
                <a:sym typeface="Calibri"/>
              </a:rPr>
              <a:t>Clock Configuration for various IP’s</a:t>
            </a:r>
          </a:p>
          <a:p>
            <a:pPr lvl="1" indent="-228600">
              <a:lnSpc>
                <a:spcPct val="90000"/>
              </a:lnSpc>
              <a:spcAft>
                <a:spcPts val="600"/>
              </a:spcAft>
              <a:buClr>
                <a:schemeClr val="dk1"/>
              </a:buClr>
              <a:buSzPts val="1800"/>
              <a:buFont typeface="Arial" panose="020B0604020202020204" pitchFamily="34" charset="0"/>
              <a:buChar char="•"/>
            </a:pPr>
            <a:r>
              <a:rPr lang="en-US" sz="2400" dirty="0">
                <a:sym typeface="Calibri"/>
              </a:rPr>
              <a:t>Host Software:</a:t>
            </a:r>
          </a:p>
          <a:p>
            <a:pPr lvl="2" indent="-228600">
              <a:lnSpc>
                <a:spcPct val="90000"/>
              </a:lnSpc>
              <a:spcAft>
                <a:spcPts val="600"/>
              </a:spcAft>
              <a:buClr>
                <a:schemeClr val="dk1"/>
              </a:buClr>
              <a:buSzPts val="1800"/>
              <a:buFont typeface="Arial" panose="020B0604020202020204" pitchFamily="34" charset="0"/>
              <a:buChar char="•"/>
            </a:pPr>
            <a:r>
              <a:rPr lang="en-US" sz="2400" dirty="0">
                <a:sym typeface="Calibri"/>
              </a:rPr>
              <a:t>Jupyter Notebook</a:t>
            </a:r>
            <a:endParaRPr lang="en-US" sz="2400" dirty="0"/>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b="0" i="0" u="none" strike="noStrike" cap="none" dirty="0">
              <a:sym typeface="Calibri"/>
            </a:endParaRP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dirty="0">
              <a:sym typeface="Calibri"/>
            </a:endParaRPr>
          </a:p>
        </p:txBody>
      </p:sp>
      <p:sp>
        <p:nvSpPr>
          <p:cNvPr id="127" name="Freeform: Shape 126">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9"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1"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477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Google Shape;119;p2"/>
          <p:cNvSpPr txBox="1">
            <a:spLocks noGrp="1"/>
          </p:cNvSpPr>
          <p:nvPr>
            <p:ph type="ctrTitle"/>
          </p:nvPr>
        </p:nvSpPr>
        <p:spPr>
          <a:xfrm>
            <a:off x="65651" y="52607"/>
            <a:ext cx="9718423" cy="874377"/>
          </a:xfrm>
          <a:prstGeom prst="rect">
            <a:avLst/>
          </a:prstGeom>
        </p:spPr>
        <p:txBody>
          <a:bodyPr spcFirstLastPara="1" vert="horz" lIns="91440" tIns="45720" rIns="91440" bIns="45720" rtlCol="0" anchor="ctr" anchorCtr="0">
            <a:normAutofit/>
          </a:bodyPr>
          <a:lstStyle/>
          <a:p>
            <a:pPr marL="0" lvl="0" indent="0" algn="l">
              <a:spcAft>
                <a:spcPts val="0"/>
              </a:spcAft>
              <a:buClr>
                <a:schemeClr val="dk1"/>
              </a:buClr>
              <a:buSzPts val="4800"/>
            </a:pPr>
            <a:r>
              <a:rPr lang="en-US" sz="3600" kern="1200" dirty="0">
                <a:solidFill>
                  <a:schemeClr val="tx1"/>
                </a:solidFill>
                <a:latin typeface="+mj-lt"/>
                <a:ea typeface="+mj-ea"/>
                <a:cs typeface="+mj-cs"/>
              </a:rPr>
              <a:t>How testing is carried out – 30 Secs</a:t>
            </a:r>
          </a:p>
        </p:txBody>
      </p:sp>
      <p:sp>
        <p:nvSpPr>
          <p:cNvPr id="127" name="Freeform: Shape 12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Google Shape;120;p2"/>
          <p:cNvSpPr txBox="1"/>
          <p:nvPr/>
        </p:nvSpPr>
        <p:spPr>
          <a:xfrm>
            <a:off x="320565" y="1331572"/>
            <a:ext cx="6602749" cy="4351338"/>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buClr>
                <a:schemeClr val="dk1"/>
              </a:buClr>
              <a:buSzPts val="1800"/>
            </a:pPr>
            <a:r>
              <a:rPr lang="en-US" sz="2400" dirty="0">
                <a:sym typeface="Calibri"/>
              </a:rPr>
              <a:t>Test methods</a:t>
            </a:r>
            <a:r>
              <a:rPr lang="en-US" sz="2400" b="0" i="0" u="none" strike="noStrike" cap="none" dirty="0">
                <a:sym typeface="Calibri"/>
              </a:rPr>
              <a:t>:</a:t>
            </a: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b="0" i="0" u="none" strike="noStrike" cap="none" dirty="0">
              <a:sym typeface="Calibri"/>
            </a:endParaRPr>
          </a:p>
          <a:p>
            <a:pPr lvl="1" indent="-228600">
              <a:lnSpc>
                <a:spcPct val="90000"/>
              </a:lnSpc>
              <a:spcAft>
                <a:spcPts val="600"/>
              </a:spcAft>
              <a:buClr>
                <a:schemeClr val="dk1"/>
              </a:buClr>
              <a:buSzPts val="1800"/>
              <a:buFont typeface="Arial" panose="020B0604020202020204" pitchFamily="34" charset="0"/>
              <a:buChar char="•"/>
            </a:pPr>
            <a:r>
              <a:rPr lang="en-US" sz="2400" dirty="0">
                <a:sym typeface="Calibri"/>
              </a:rPr>
              <a:t>Pluto based testing</a:t>
            </a:r>
          </a:p>
          <a:p>
            <a:pPr lvl="1" indent="-228600">
              <a:lnSpc>
                <a:spcPct val="90000"/>
              </a:lnSpc>
              <a:spcAft>
                <a:spcPts val="600"/>
              </a:spcAft>
              <a:buClr>
                <a:schemeClr val="dk1"/>
              </a:buClr>
              <a:buSzPts val="1800"/>
              <a:buFont typeface="Arial" panose="020B0604020202020204" pitchFamily="34" charset="0"/>
              <a:buChar char="•"/>
            </a:pPr>
            <a:r>
              <a:rPr lang="en-US" sz="2400" dirty="0">
                <a:sym typeface="Calibri"/>
              </a:rPr>
              <a:t>Modulated signal generator-based testing</a:t>
            </a:r>
          </a:p>
          <a:p>
            <a:pPr lvl="1" indent="-228600">
              <a:lnSpc>
                <a:spcPct val="90000"/>
              </a:lnSpc>
              <a:spcAft>
                <a:spcPts val="600"/>
              </a:spcAft>
              <a:buClr>
                <a:schemeClr val="dk1"/>
              </a:buClr>
              <a:buSzPts val="1800"/>
              <a:buFont typeface="Arial" panose="020B0604020202020204" pitchFamily="34" charset="0"/>
              <a:buChar char="•"/>
            </a:pPr>
            <a:r>
              <a:rPr lang="en-US" sz="2400" dirty="0">
                <a:sym typeface="Calibri"/>
              </a:rPr>
              <a:t>Test setups</a:t>
            </a:r>
          </a:p>
          <a:p>
            <a:pPr lvl="1" indent="-228600">
              <a:lnSpc>
                <a:spcPct val="90000"/>
              </a:lnSpc>
              <a:spcAft>
                <a:spcPts val="600"/>
              </a:spcAft>
              <a:buClr>
                <a:schemeClr val="dk1"/>
              </a:buClr>
              <a:buSzPts val="1800"/>
              <a:buFont typeface="Arial" panose="020B0604020202020204" pitchFamily="34" charset="0"/>
              <a:buChar char="•"/>
            </a:pPr>
            <a:endParaRPr lang="en-US" sz="2400" dirty="0"/>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b="0" i="0" u="none" strike="noStrike" cap="none" dirty="0">
              <a:sym typeface="Calibri"/>
            </a:endParaRP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dirty="0">
              <a:sym typeface="Calibri"/>
            </a:endParaRPr>
          </a:p>
        </p:txBody>
      </p:sp>
      <p:sp>
        <p:nvSpPr>
          <p:cNvPr id="129" name="Oval 12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Block Arc 13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3" name="Freeform: Shape 13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35" name="Straight Connector 13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7" name="Freeform: Shape 13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39" name="Arc 13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1" name="Freeform: Shape 14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802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p:nvSpPr>
          <p:cNvPr id="191" name="Rectangle 16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9" name="Google Shape;119;p2"/>
          <p:cNvSpPr txBox="1">
            <a:spLocks noGrp="1"/>
          </p:cNvSpPr>
          <p:nvPr>
            <p:ph type="ctrTitle"/>
          </p:nvPr>
        </p:nvSpPr>
        <p:spPr>
          <a:xfrm>
            <a:off x="731519" y="731520"/>
            <a:ext cx="10666145" cy="1426464"/>
          </a:xfrm>
          <a:prstGeom prst="rect">
            <a:avLst/>
          </a:prstGeom>
        </p:spPr>
        <p:txBody>
          <a:bodyPr spcFirstLastPara="1" vert="horz" lIns="91440" tIns="45720" rIns="91440" bIns="45720" rtlCol="0" anchor="ctr" anchorCtr="0">
            <a:normAutofit/>
          </a:bodyPr>
          <a:lstStyle/>
          <a:p>
            <a:pPr marL="0" lvl="0" indent="0" algn="l">
              <a:spcAft>
                <a:spcPts val="0"/>
              </a:spcAft>
              <a:buClr>
                <a:schemeClr val="dk1"/>
              </a:buClr>
              <a:buSzPts val="4800"/>
            </a:pPr>
            <a:r>
              <a:rPr lang="en-US" sz="4400" kern="1200">
                <a:solidFill>
                  <a:srgbClr val="FFFFFF"/>
                </a:solidFill>
                <a:latin typeface="+mj-lt"/>
                <a:ea typeface="+mj-ea"/>
                <a:cs typeface="+mj-cs"/>
              </a:rPr>
              <a:t>LTE Cell Search project Demo– 1 Min</a:t>
            </a:r>
            <a:endParaRPr lang="en-US" sz="4400" kern="1200" dirty="0">
              <a:solidFill>
                <a:srgbClr val="FFFFFF"/>
              </a:solidFill>
              <a:latin typeface="+mj-lt"/>
              <a:ea typeface="+mj-ea"/>
              <a:cs typeface="+mj-cs"/>
            </a:endParaRPr>
          </a:p>
        </p:txBody>
      </p:sp>
      <p:sp>
        <p:nvSpPr>
          <p:cNvPr id="192" name="Rectangle 17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Google Shape;120;p2"/>
          <p:cNvSpPr txBox="1"/>
          <p:nvPr/>
        </p:nvSpPr>
        <p:spPr>
          <a:xfrm>
            <a:off x="789456" y="2789918"/>
            <a:ext cx="8370393" cy="3300196"/>
          </a:xfrm>
          <a:prstGeom prst="rect">
            <a:avLst/>
          </a:prstGeom>
        </p:spPr>
        <p:txBody>
          <a:bodyPr spcFirstLastPara="1" vert="horz" lIns="91440" tIns="45720" rIns="91440" bIns="45720" rtlCol="0" anchor="ctr" anchorCtr="0">
            <a:normAutofit/>
          </a:bodyPr>
          <a:lstStyle/>
          <a:p>
            <a:pPr marL="0" marR="0" lvl="0" indent="-228600">
              <a:lnSpc>
                <a:spcPct val="90000"/>
              </a:lnSpc>
              <a:spcBef>
                <a:spcPts val="0"/>
              </a:spcBef>
              <a:spcAft>
                <a:spcPts val="600"/>
              </a:spcAft>
              <a:buClr>
                <a:schemeClr val="dk1"/>
              </a:buClr>
              <a:buSzPts val="1800"/>
              <a:buFont typeface="Arial" panose="020B0604020202020204" pitchFamily="34" charset="0"/>
              <a:buChar char="•"/>
            </a:pPr>
            <a:r>
              <a:rPr lang="en-US" sz="2600" b="0" i="0" u="none" strike="noStrike" cap="none">
                <a:sym typeface="Calibri"/>
              </a:rPr>
              <a:t>Demo:</a:t>
            </a: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600" b="0" i="0" u="none" strike="noStrike" cap="none">
              <a:sym typeface="Calibri"/>
            </a:endParaRPr>
          </a:p>
          <a:p>
            <a:pPr lvl="1" indent="-228600">
              <a:lnSpc>
                <a:spcPct val="90000"/>
              </a:lnSpc>
              <a:spcAft>
                <a:spcPts val="600"/>
              </a:spcAft>
              <a:buClr>
                <a:schemeClr val="dk1"/>
              </a:buClr>
              <a:buSzPts val="1800"/>
              <a:buFont typeface="Arial" panose="020B0604020202020204" pitchFamily="34" charset="0"/>
              <a:buChar char="•"/>
            </a:pPr>
            <a:r>
              <a:rPr lang="en-US" sz="2600" b="0" i="0" u="none" strike="noStrike" cap="none">
                <a:sym typeface="Calibri"/>
              </a:rPr>
              <a:t>LTE signal - Pluto base</a:t>
            </a:r>
            <a:r>
              <a:rPr lang="en-US" sz="2600">
                <a:sym typeface="Calibri"/>
              </a:rPr>
              <a:t>d demo – 30 secs</a:t>
            </a:r>
            <a:endParaRPr lang="en-US" sz="2600" b="0" i="0" u="none" strike="noStrike" cap="none">
              <a:sym typeface="Calibri"/>
            </a:endParaRPr>
          </a:p>
          <a:p>
            <a:pPr lvl="1" indent="-228600">
              <a:lnSpc>
                <a:spcPct val="90000"/>
              </a:lnSpc>
              <a:spcAft>
                <a:spcPts val="600"/>
              </a:spcAft>
              <a:buClr>
                <a:schemeClr val="dk1"/>
              </a:buClr>
              <a:buSzPts val="1800"/>
              <a:buFont typeface="Arial" panose="020B0604020202020204" pitchFamily="34" charset="0"/>
              <a:buChar char="•"/>
            </a:pPr>
            <a:r>
              <a:rPr lang="en-US" sz="2600" b="0" i="0" u="none" strike="noStrike" cap="none">
                <a:sym typeface="Calibri"/>
              </a:rPr>
              <a:t>Live signal demo – 30 secs</a:t>
            </a:r>
            <a:endParaRPr lang="en-US" sz="2600"/>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600" b="0" i="0" u="none" strike="noStrike" cap="none">
              <a:sym typeface="Calibri"/>
            </a:endParaRP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600">
              <a:sym typeface="Calibri"/>
            </a:endParaRPr>
          </a:p>
        </p:txBody>
      </p:sp>
      <p:sp>
        <p:nvSpPr>
          <p:cNvPr id="193" name="Rectangle 17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4" name="Rectangle 17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37046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48" name="Rectangle 124">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26">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28"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9" name="Google Shape;119;p2"/>
          <p:cNvSpPr txBox="1">
            <a:spLocks noGrp="1"/>
          </p:cNvSpPr>
          <p:nvPr>
            <p:ph type="ctrTitle"/>
          </p:nvPr>
        </p:nvSpPr>
        <p:spPr>
          <a:xfrm>
            <a:off x="1098468" y="885651"/>
            <a:ext cx="3352234" cy="4624603"/>
          </a:xfrm>
          <a:prstGeom prst="rect">
            <a:avLst/>
          </a:prstGeom>
        </p:spPr>
        <p:txBody>
          <a:bodyPr spcFirstLastPara="1" vert="horz" lIns="91440" tIns="45720" rIns="91440" bIns="45720" rtlCol="0" anchor="ctr" anchorCtr="0">
            <a:normAutofit/>
          </a:bodyPr>
          <a:lstStyle/>
          <a:p>
            <a:pPr marL="0" lvl="0" indent="0" algn="l">
              <a:spcAft>
                <a:spcPts val="0"/>
              </a:spcAft>
              <a:buClr>
                <a:schemeClr val="dk1"/>
              </a:buClr>
              <a:buSzPts val="4800"/>
            </a:pPr>
            <a:r>
              <a:rPr lang="en-US" sz="2800" kern="1200" dirty="0">
                <a:solidFill>
                  <a:srgbClr val="FFFFFF"/>
                </a:solidFill>
                <a:latin typeface="+mj-lt"/>
                <a:ea typeface="+mj-ea"/>
                <a:cs typeface="+mj-cs"/>
              </a:rPr>
              <a:t>Challenges – 20 Sec</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Conclusion – 10 Sec</a:t>
            </a:r>
          </a:p>
        </p:txBody>
      </p:sp>
      <p:sp>
        <p:nvSpPr>
          <p:cNvPr id="120" name="Google Shape;120;p2"/>
          <p:cNvSpPr txBox="1"/>
          <p:nvPr/>
        </p:nvSpPr>
        <p:spPr>
          <a:xfrm>
            <a:off x="4978708" y="885651"/>
            <a:ext cx="6525220" cy="4616849"/>
          </a:xfrm>
          <a:prstGeom prst="rect">
            <a:avLst/>
          </a:prstGeom>
        </p:spPr>
        <p:txBody>
          <a:bodyPr spcFirstLastPara="1" vert="horz" lIns="91440" tIns="45720" rIns="91440" bIns="45720" rtlCol="0" anchor="ctr" anchorCtr="0">
            <a:normAutofit/>
          </a:bodyPr>
          <a:lstStyle/>
          <a:p>
            <a:pPr marL="0" marR="0" lvl="0" indent="-228600">
              <a:lnSpc>
                <a:spcPct val="90000"/>
              </a:lnSpc>
              <a:spcBef>
                <a:spcPts val="0"/>
              </a:spcBef>
              <a:spcAft>
                <a:spcPts val="600"/>
              </a:spcAft>
              <a:buClr>
                <a:schemeClr val="dk1"/>
              </a:buClr>
              <a:buSzPts val="1800"/>
              <a:buFont typeface="Arial" panose="020B0604020202020204" pitchFamily="34" charset="0"/>
              <a:buChar char="•"/>
            </a:pPr>
            <a:r>
              <a:rPr lang="en-US" sz="2400" b="0" i="0" u="none" strike="noStrike" cap="none" dirty="0">
                <a:sym typeface="Calibri"/>
              </a:rPr>
              <a:t>Implementation challenges:</a:t>
            </a: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b="0" i="0" u="none" strike="noStrike" cap="none" dirty="0">
              <a:sym typeface="Calibri"/>
            </a:endParaRPr>
          </a:p>
          <a:p>
            <a:pPr lvl="1" indent="-228600">
              <a:lnSpc>
                <a:spcPct val="90000"/>
              </a:lnSpc>
              <a:spcAft>
                <a:spcPts val="600"/>
              </a:spcAft>
              <a:buClr>
                <a:schemeClr val="dk1"/>
              </a:buClr>
              <a:buSzPts val="1800"/>
              <a:buFont typeface="Arial" panose="020B0604020202020204" pitchFamily="34" charset="0"/>
              <a:buChar char="•"/>
            </a:pPr>
            <a:r>
              <a:rPr lang="en-US" sz="2400" b="0" i="0" u="none" strike="noStrike" cap="none" dirty="0">
                <a:sym typeface="Calibri"/>
              </a:rPr>
              <a:t>ADC configurations</a:t>
            </a:r>
          </a:p>
          <a:p>
            <a:pPr lvl="1" indent="-228600">
              <a:lnSpc>
                <a:spcPct val="90000"/>
              </a:lnSpc>
              <a:spcAft>
                <a:spcPts val="600"/>
              </a:spcAft>
              <a:buClr>
                <a:schemeClr val="dk1"/>
              </a:buClr>
              <a:buSzPts val="1800"/>
              <a:buFont typeface="Arial" panose="020B0604020202020204" pitchFamily="34" charset="0"/>
              <a:buChar char="•"/>
            </a:pPr>
            <a:r>
              <a:rPr lang="en-US" sz="2400" dirty="0">
                <a:sym typeface="Calibri"/>
              </a:rPr>
              <a:t>RF Soc</a:t>
            </a:r>
          </a:p>
          <a:p>
            <a:pPr lvl="1" indent="-228600">
              <a:lnSpc>
                <a:spcPct val="90000"/>
              </a:lnSpc>
              <a:spcAft>
                <a:spcPts val="600"/>
              </a:spcAft>
              <a:buClr>
                <a:schemeClr val="dk1"/>
              </a:buClr>
              <a:buSzPts val="1800"/>
              <a:buFont typeface="Arial" panose="020B0604020202020204" pitchFamily="34" charset="0"/>
              <a:buChar char="•"/>
            </a:pPr>
            <a:r>
              <a:rPr lang="en-US" sz="2400" dirty="0">
                <a:sym typeface="Calibri"/>
              </a:rPr>
              <a:t>Interfaces</a:t>
            </a:r>
          </a:p>
          <a:p>
            <a:pPr lvl="1" indent="-228600">
              <a:lnSpc>
                <a:spcPct val="90000"/>
              </a:lnSpc>
              <a:spcAft>
                <a:spcPts val="600"/>
              </a:spcAft>
              <a:buClr>
                <a:schemeClr val="dk1"/>
              </a:buClr>
              <a:buSzPts val="1800"/>
              <a:buFont typeface="Arial" panose="020B0604020202020204" pitchFamily="34" charset="0"/>
              <a:buChar char="•"/>
            </a:pPr>
            <a:r>
              <a:rPr lang="en-US" sz="2400" dirty="0">
                <a:sym typeface="Calibri"/>
              </a:rPr>
              <a:t>Next steps</a:t>
            </a:r>
          </a:p>
          <a:p>
            <a:pPr lvl="1" indent="-228600">
              <a:lnSpc>
                <a:spcPct val="90000"/>
              </a:lnSpc>
              <a:spcAft>
                <a:spcPts val="600"/>
              </a:spcAft>
              <a:buClr>
                <a:schemeClr val="dk1"/>
              </a:buClr>
              <a:buSzPts val="1800"/>
              <a:buFont typeface="Arial" panose="020B0604020202020204" pitchFamily="34" charset="0"/>
              <a:buChar char="•"/>
            </a:pPr>
            <a:endParaRPr lang="en-US" sz="2400" dirty="0"/>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b="0" i="0" u="none" strike="noStrike" cap="none" dirty="0">
              <a:sym typeface="Calibri"/>
            </a:endParaRPr>
          </a:p>
          <a:p>
            <a:pPr marL="0" marR="0" lvl="0" indent="-228600">
              <a:lnSpc>
                <a:spcPct val="90000"/>
              </a:lnSpc>
              <a:spcBef>
                <a:spcPts val="0"/>
              </a:spcBef>
              <a:spcAft>
                <a:spcPts val="600"/>
              </a:spcAft>
              <a:buClr>
                <a:schemeClr val="dk1"/>
              </a:buClr>
              <a:buSzPts val="1800"/>
              <a:buFont typeface="Arial" panose="020B0604020202020204" pitchFamily="34" charset="0"/>
              <a:buChar char="•"/>
            </a:pPr>
            <a:endParaRPr lang="en-US" sz="2400" dirty="0">
              <a:sym typeface="Calibri"/>
            </a:endParaRPr>
          </a:p>
        </p:txBody>
      </p:sp>
    </p:spTree>
    <p:extLst>
      <p:ext uri="{BB962C8B-B14F-4D97-AF65-F5344CB8AC3E}">
        <p14:creationId xmlns:p14="http://schemas.microsoft.com/office/powerpoint/2010/main" val="1870272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12857</TotalTime>
  <Words>266</Words>
  <Application>Microsoft Office PowerPoint</Application>
  <PresentationFormat>Widescreen</PresentationFormat>
  <Paragraphs>53</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LTE Cell Search Story Board   Total Time: 6 Mins</vt:lpstr>
      <vt:lpstr>Introduction – 1 Min</vt:lpstr>
      <vt:lpstr>About LTE Signal – 30 Sec</vt:lpstr>
      <vt:lpstr>LTE Cell Search project Simulation – 1 Min</vt:lpstr>
      <vt:lpstr>LTE Cell Search project Implementation– 1.5 Min</vt:lpstr>
      <vt:lpstr>How testing is carried out – 30 Secs</vt:lpstr>
      <vt:lpstr>LTE Cell Search project Demo– 1 Min</vt:lpstr>
      <vt:lpstr>Challenges – 20 Sec  Conclusion – 10 Sec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 Cell Search Story Board</dc:title>
  <dc:creator>Mahesh Valavala</dc:creator>
  <cp:lastModifiedBy>Mahesh Valavala</cp:lastModifiedBy>
  <cp:revision>1</cp:revision>
  <dcterms:created xsi:type="dcterms:W3CDTF">2022-05-17T04:35:22Z</dcterms:created>
  <dcterms:modified xsi:type="dcterms:W3CDTF">2022-05-27T06:01:29Z</dcterms:modified>
</cp:coreProperties>
</file>