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7.png" ContentType="image/png"/>
  <Override PartName="/ppt/media/image16.jpeg" ContentType="image/jpeg"/>
  <Override PartName="/ppt/media/image14.png" ContentType="image/png"/>
  <Override PartName="/ppt/media/image13.png" ContentType="image/png"/>
  <Override PartName="/ppt/media/image12.jpeg" ContentType="image/jpeg"/>
  <Override PartName="/ppt/media/image4.png" ContentType="image/png"/>
  <Override PartName="/ppt/media/image11.png" ContentType="image/png"/>
  <Override PartName="/ppt/media/image9.jpeg" ContentType="image/jpeg"/>
  <Override PartName="/ppt/media/OOXDiagramDataRels1_1.png" ContentType="image/png"/>
  <Override PartName="/ppt/media/OOXDiagramDrawingRels2_1.png" ContentType="image/png"/>
  <Override PartName="/ppt/media/image18.png" ContentType="image/png"/>
  <Override PartName="/ppt/media/image20.png" ContentType="image/png"/>
  <Override PartName="/ppt/media/image15.png" ContentType="image/png"/>
  <Override PartName="/ppt/media/OOXDiagramDataRels2_0.jpeg" ContentType="image/jpeg"/>
  <Override PartName="/ppt/media/image19.png" ContentType="image/png"/>
  <Override PartName="/ppt/media/image21.png" ContentType="image/png"/>
  <Override PartName="/ppt/media/OOXDiagramDataRels1_0.jpg" ContentType="image/jpg"/>
  <Override PartName="/ppt/media/image3.png" ContentType="image/png"/>
  <Override PartName="/ppt/media/image22.jpeg" ContentType="image/jpeg"/>
  <Override PartName="/ppt/media/image7.png" ContentType="image/png"/>
  <Override PartName="/ppt/media/image23.png" ContentType="image/png"/>
  <Override PartName="/ppt/media/OOXDiagramDrawingRels1_0.jpg" ContentType="image/jpg"/>
  <Override PartName="/ppt/media/image24.png" ContentType="image/png"/>
  <Override PartName="/ppt/media/OOXDiagramDrawingRels2_0.jpeg" ContentType="image/jpeg"/>
  <Override PartName="/ppt/media/image26.png" ContentType="image/png"/>
  <Override PartName="/ppt/media/OOXDiagramDrawingRels1_2.png" ContentType="image/png"/>
  <Override PartName="/ppt/media/OOXDiagramDataRels2_1.png" ContentType="image/png"/>
  <Override PartName="/ppt/media/OOXDiagramDrawingRels2_2.png" ContentType="image/png"/>
  <Override PartName="/ppt/media/OOXDiagramDataRels1_2.png" ContentType="image/png"/>
  <Override PartName="/ppt/media/image2.png" ContentType="image/png"/>
  <Override PartName="/ppt/media/image25.png" ContentType="image/png"/>
  <Override PartName="/ppt/media/OOXDiagramDrawingRels1_1.png" ContentType="image/png"/>
  <Override PartName="/ppt/media/image8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jpeg" ContentType="image/jpeg"/>
  <Override PartName="/ppt/media/OOXDiagramDataRels2_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jpg"/><Relationship Id="rId2" Type="http://schemas.openxmlformats.org/officeDocument/2006/relationships/image" Target="../media/OOXDiagramDataRels1_1.png"/><Relationship Id="rId3" Type="http://schemas.openxmlformats.org/officeDocument/2006/relationships/image" Target="../media/OOXDiagramDataRels1_2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jpeg"/><Relationship Id="rId2" Type="http://schemas.openxmlformats.org/officeDocument/2006/relationships/image" Target="../media/OOXDiagramDataRels2_1.png"/><Relationship Id="rId3" Type="http://schemas.openxmlformats.org/officeDocument/2006/relationships/image" Target="../media/OOXDiagramDataRels2_2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jpg"/><Relationship Id="rId2" Type="http://schemas.openxmlformats.org/officeDocument/2006/relationships/image" Target="../media/OOXDiagramDrawingRels1_1.png"/><Relationship Id="rId3" Type="http://schemas.openxmlformats.org/officeDocument/2006/relationships/image" Target="../media/OOXDiagramDrawingRels1_2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jpeg"/><Relationship Id="rId2" Type="http://schemas.openxmlformats.org/officeDocument/2006/relationships/image" Target="../media/OOXDiagramDrawingRels2_1.png"/><Relationship Id="rId3" Type="http://schemas.openxmlformats.org/officeDocument/2006/relationships/image" Target="../media/OOXDiagramDrawingRels2_2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51BF-FDE6-460E-BC11-57E25BCAE0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B98D5-1077-46CC-A13F-96C972A8697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ADC Configuration</a:t>
          </a:r>
        </a:p>
      </dgm:t>
    </dgm:pt>
    <dgm:pt modelId="{1A34E68B-18F8-46E8-A89E-7F44C032D830}" type="parTrans" cxnId="{A54C462F-0EA2-46DF-96D2-B65198FDA721}">
      <dgm:prSet/>
      <dgm:spPr/>
      <dgm:t>
        <a:bodyPr/>
        <a:lstStyle/>
        <a:p>
          <a:endParaRPr lang="en-US"/>
        </a:p>
      </dgm:t>
    </dgm:pt>
    <dgm:pt modelId="{6FC58989-C113-422C-9CBA-AF6AF4C008D3}" type="sibTrans" cxnId="{A54C462F-0EA2-46DF-96D2-B65198FDA721}">
      <dgm:prSet/>
      <dgm:spPr/>
      <dgm:t>
        <a:bodyPr/>
        <a:lstStyle/>
        <a:p>
          <a:endParaRPr lang="en-US"/>
        </a:p>
      </dgm:t>
    </dgm:pt>
    <dgm:pt modelId="{53A75ADE-75C8-4404-90DA-3FA67EC9A57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Decimation</a:t>
          </a:r>
        </a:p>
      </dgm:t>
    </dgm:pt>
    <dgm:pt modelId="{8E194A02-DEA2-4F85-8289-1C946D22D4F2}" type="parTrans" cxnId="{2AF50624-2658-450E-9CCB-E6A5284140D1}">
      <dgm:prSet/>
      <dgm:spPr/>
      <dgm:t>
        <a:bodyPr/>
        <a:lstStyle/>
        <a:p>
          <a:endParaRPr lang="en-US"/>
        </a:p>
      </dgm:t>
    </dgm:pt>
    <dgm:pt modelId="{A1FC1213-CA52-4510-80A3-321643DDBEAC}" type="sibTrans" cxnId="{2AF50624-2658-450E-9CCB-E6A5284140D1}">
      <dgm:prSet/>
      <dgm:spPr/>
      <dgm:t>
        <a:bodyPr/>
        <a:lstStyle/>
        <a:p>
          <a:endParaRPr lang="en-US"/>
        </a:p>
      </dgm:t>
    </dgm:pt>
    <dgm:pt modelId="{6762062A-A615-4FA1-860F-94E1C3877C3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8x decimation in RF Soc. From 3932.16MHz to 491.52MHz.</a:t>
          </a:r>
        </a:p>
      </dgm:t>
    </dgm:pt>
    <dgm:pt modelId="{C3AF5D49-31CF-463C-948E-E70DE9DEA941}" type="parTrans" cxnId="{E6D16E9A-F817-4E03-9152-44F938CF0368}">
      <dgm:prSet/>
      <dgm:spPr/>
      <dgm:t>
        <a:bodyPr/>
        <a:lstStyle/>
        <a:p>
          <a:endParaRPr lang="en-US"/>
        </a:p>
      </dgm:t>
    </dgm:pt>
    <dgm:pt modelId="{73A89261-8A2C-4E4E-80E7-09C43C5BA199}" type="sibTrans" cxnId="{E6D16E9A-F817-4E03-9152-44F938CF0368}">
      <dgm:prSet/>
      <dgm:spPr/>
      <dgm:t>
        <a:bodyPr/>
        <a:lstStyle/>
        <a:p>
          <a:endParaRPr lang="en-US"/>
        </a:p>
      </dgm:t>
    </dgm:pt>
    <dgm:pt modelId="{A2219039-1073-45EB-90FA-5198468A881D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256x decimation in our custom IP to achieve Fs of 1.92MHz at LTE Cell search IP.</a:t>
          </a:r>
        </a:p>
      </dgm:t>
    </dgm:pt>
    <dgm:pt modelId="{0811C0A6-6221-46D7-817E-C8B733974A51}" type="parTrans" cxnId="{D5BF574E-B5A9-48C1-9EDD-EBD3BD89B835}">
      <dgm:prSet/>
      <dgm:spPr/>
      <dgm:t>
        <a:bodyPr/>
        <a:lstStyle/>
        <a:p>
          <a:endParaRPr lang="en-US"/>
        </a:p>
      </dgm:t>
    </dgm:pt>
    <dgm:pt modelId="{3EDB7AD4-2382-41B6-B98B-1FE70F4BA0B7}" type="sibTrans" cxnId="{D5BF574E-B5A9-48C1-9EDD-EBD3BD89B835}">
      <dgm:prSet/>
      <dgm:spPr/>
      <dgm:t>
        <a:bodyPr/>
        <a:lstStyle/>
        <a:p>
          <a:endParaRPr lang="en-US"/>
        </a:p>
      </dgm:t>
    </dgm:pt>
    <dgm:pt modelId="{68713C72-0570-4166-975D-555514EBBA62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NCO (Numerically controlled Oscillator)</a:t>
          </a:r>
        </a:p>
      </dgm:t>
    </dgm:pt>
    <dgm:pt modelId="{79211C63-15D0-4C97-84B1-75A30F881EE9}" type="parTrans" cxnId="{CB5A079F-F65A-4174-A853-DFF1805FACC1}">
      <dgm:prSet/>
      <dgm:spPr/>
      <dgm:t>
        <a:bodyPr/>
        <a:lstStyle/>
        <a:p>
          <a:endParaRPr lang="en-US"/>
        </a:p>
      </dgm:t>
    </dgm:pt>
    <dgm:pt modelId="{3B576562-7835-46FD-A9BA-9C9EA0D1A902}" type="sibTrans" cxnId="{CB5A079F-F65A-4174-A853-DFF1805FACC1}">
      <dgm:prSet/>
      <dgm:spPr/>
      <dgm:t>
        <a:bodyPr/>
        <a:lstStyle/>
        <a:p>
          <a:endParaRPr lang="en-US"/>
        </a:p>
      </dgm:t>
    </dgm:pt>
    <dgm:pt modelId="{8C90C2B6-4176-4B5A-B1F4-E1C9CB63AB1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48-bit NCO per RF-ADC.</a:t>
          </a:r>
        </a:p>
      </dgm:t>
    </dgm:pt>
    <dgm:pt modelId="{0F7CC9E8-4C38-44B2-9BD6-D783EF13368C}" type="parTrans" cxnId="{ED40C5DC-8F39-4F28-95A3-147DBFB4784A}">
      <dgm:prSet/>
      <dgm:spPr/>
      <dgm:t>
        <a:bodyPr/>
        <a:lstStyle/>
        <a:p>
          <a:endParaRPr lang="en-US"/>
        </a:p>
      </dgm:t>
    </dgm:pt>
    <dgm:pt modelId="{4D571C2E-0FD4-4C1C-A294-1CD7D80CEF34}" type="sibTrans" cxnId="{ED40C5DC-8F39-4F28-95A3-147DBFB4784A}">
      <dgm:prSet/>
      <dgm:spPr/>
      <dgm:t>
        <a:bodyPr/>
        <a:lstStyle/>
        <a:p>
          <a:endParaRPr lang="en-US"/>
        </a:p>
      </dgm:t>
    </dgm:pt>
    <dgm:pt modelId="{A832AD08-80DD-4E12-B073-77CC10670764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Mixer is programmed to fine mode.</a:t>
          </a:r>
        </a:p>
      </dgm:t>
    </dgm:pt>
    <dgm:pt modelId="{DFE44E7E-8140-4808-9CD3-A39562B0B1AF}" type="parTrans" cxnId="{1D8F0294-567D-42F1-A7E1-EE5A62B15EC9}">
      <dgm:prSet/>
      <dgm:spPr/>
      <dgm:t>
        <a:bodyPr/>
        <a:lstStyle/>
        <a:p>
          <a:endParaRPr lang="en-US"/>
        </a:p>
      </dgm:t>
    </dgm:pt>
    <dgm:pt modelId="{E551E504-078F-4D6C-998F-F7C78D69F6D0}" type="sibTrans" cxnId="{1D8F0294-567D-42F1-A7E1-EE5A62B15EC9}">
      <dgm:prSet/>
      <dgm:spPr/>
      <dgm:t>
        <a:bodyPr/>
        <a:lstStyle/>
        <a:p>
          <a:endParaRPr lang="en-US"/>
        </a:p>
      </dgm:t>
    </dgm:pt>
    <dgm:pt modelId="{F657B5E9-DB6B-489C-943C-291C3CD4F62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gm:t>
    </dgm:pt>
    <dgm:pt modelId="{2D60E05E-7440-4EA9-99D8-051977FB4E7D}" type="parTrans" cxnId="{5E2B31B0-E5A2-4BAC-B404-569A414FD353}">
      <dgm:prSet/>
      <dgm:spPr/>
      <dgm:t>
        <a:bodyPr/>
        <a:lstStyle/>
        <a:p>
          <a:endParaRPr lang="en-US"/>
        </a:p>
      </dgm:t>
    </dgm:pt>
    <dgm:pt modelId="{2E3DDD11-29E1-4D73-BC45-4832716B46EF}" type="sibTrans" cxnId="{5E2B31B0-E5A2-4BAC-B404-569A414FD353}">
      <dgm:prSet/>
      <dgm:spPr/>
      <dgm:t>
        <a:bodyPr/>
        <a:lstStyle/>
        <a:p>
          <a:endParaRPr lang="en-US"/>
        </a:p>
      </dgm:t>
    </dgm:pt>
    <dgm:pt modelId="{98ED5FCB-4D47-451F-BDFB-E89F136EE34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dirty="0">
              <a:solidFill>
                <a:schemeClr val="tx1"/>
              </a:solidFill>
            </a:rPr>
            <a:t>1024 MHz </a:t>
          </a:r>
          <a:r>
            <a:rPr lang="en-US" sz="1600" b="0" i="0" u="none" dirty="0">
              <a:solidFill>
                <a:schemeClr val="tx1"/>
              </a:solidFill>
            </a:rPr>
            <a:t>-</a:t>
          </a:r>
          <a:r>
            <a:rPr lang="pl-PL" sz="1600" b="0" i="0" u="none" dirty="0">
              <a:solidFill>
                <a:schemeClr val="tx1"/>
              </a:solidFill>
            </a:rPr>
            <a:t> 4096 MHz</a:t>
          </a:r>
          <a:r>
            <a:rPr lang="en-US" sz="1600" b="0" i="0" u="none" dirty="0">
              <a:solidFill>
                <a:schemeClr val="tx1"/>
              </a:solidFill>
            </a:rPr>
            <a:t>.</a:t>
          </a:r>
          <a:endParaRPr lang="en-US" sz="1600" dirty="0">
            <a:solidFill>
              <a:schemeClr val="tx1"/>
            </a:solidFill>
          </a:endParaRPr>
        </a:p>
      </dgm:t>
    </dgm:pt>
    <dgm:pt modelId="{5D001409-6DE3-4020-918C-AD75C71BC3D7}" type="parTrans" cxnId="{11008AD4-A093-46E5-AEA0-82F326547FEF}">
      <dgm:prSet/>
      <dgm:spPr/>
      <dgm:t>
        <a:bodyPr/>
        <a:lstStyle/>
        <a:p>
          <a:endParaRPr lang="en-US"/>
        </a:p>
      </dgm:t>
    </dgm:pt>
    <dgm:pt modelId="{74A057BB-CBC1-47EA-B06E-B81F25526EF6}" type="sibTrans" cxnId="{11008AD4-A093-46E5-AEA0-82F326547FEF}">
      <dgm:prSet/>
      <dgm:spPr/>
      <dgm:t>
        <a:bodyPr/>
        <a:lstStyle/>
        <a:p>
          <a:endParaRPr lang="en-US"/>
        </a:p>
      </dgm:t>
    </dgm:pt>
    <dgm:pt modelId="{F6606689-FBB2-49C7-8345-337C3573416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LTE Cell search IP needs Fs of 1.92MHz.</a:t>
          </a:r>
        </a:p>
      </dgm:t>
    </dgm:pt>
    <dgm:pt modelId="{D60E084E-91B2-4C7C-87FF-7E477DDF7454}" type="parTrans" cxnId="{81B701F1-7A85-40C4-9589-FC6F464D6F06}">
      <dgm:prSet/>
      <dgm:spPr/>
      <dgm:t>
        <a:bodyPr/>
        <a:lstStyle/>
        <a:p>
          <a:endParaRPr lang="en-US"/>
        </a:p>
      </dgm:t>
    </dgm:pt>
    <dgm:pt modelId="{4D768039-8A91-4596-BF9F-C93B456E1F2A}" type="sibTrans" cxnId="{81B701F1-7A85-40C4-9589-FC6F464D6F06}">
      <dgm:prSet/>
      <dgm:spPr/>
      <dgm:t>
        <a:bodyPr/>
        <a:lstStyle/>
        <a:p>
          <a:endParaRPr lang="en-US"/>
        </a:p>
      </dgm:t>
    </dgm:pt>
    <dgm:pt modelId="{10EC5BB4-CECA-4C4B-B1CC-BD0ADA2420C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49CDBE8C-C601-4972-89A8-7AFB009B7D1F}" type="parTrans" cxnId="{D50583A1-5C0F-49A8-964A-5B534B224E60}">
      <dgm:prSet/>
      <dgm:spPr/>
      <dgm:t>
        <a:bodyPr/>
        <a:lstStyle/>
        <a:p>
          <a:endParaRPr lang="en-US"/>
        </a:p>
      </dgm:t>
    </dgm:pt>
    <dgm:pt modelId="{E21DCBAC-A58D-40FC-8C36-0979D0A8E2D9}" type="sibTrans" cxnId="{D50583A1-5C0F-49A8-964A-5B534B224E60}">
      <dgm:prSet/>
      <dgm:spPr/>
      <dgm:t>
        <a:bodyPr/>
        <a:lstStyle/>
        <a:p>
          <a:endParaRPr lang="en-US"/>
        </a:p>
      </dgm:t>
    </dgm:pt>
    <dgm:pt modelId="{EF2EFECB-C9F8-4102-A177-22D86FE1545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NCO configured to down convert carrier frequency to DC.</a:t>
          </a:r>
        </a:p>
      </dgm:t>
    </dgm:pt>
    <dgm:pt modelId="{1D9A1915-0165-4EDB-99B0-7421DD23DF04}" type="parTrans" cxnId="{0B63FEB9-516E-4D6F-8C40-29379F256BF1}">
      <dgm:prSet/>
      <dgm:spPr/>
      <dgm:t>
        <a:bodyPr/>
        <a:lstStyle/>
        <a:p>
          <a:endParaRPr lang="en-US"/>
        </a:p>
      </dgm:t>
    </dgm:pt>
    <dgm:pt modelId="{F7F89BCA-32CC-4E7D-AC53-350B731DF491}" type="sibTrans" cxnId="{0B63FEB9-516E-4D6F-8C40-29379F256BF1}">
      <dgm:prSet/>
      <dgm:spPr/>
      <dgm:t>
        <a:bodyPr/>
        <a:lstStyle/>
        <a:p>
          <a:endParaRPr lang="en-US"/>
        </a:p>
      </dgm:t>
    </dgm:pt>
    <dgm:pt modelId="{C260603B-69C5-448E-ACB1-63C6E1EA20A9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System needs decimation of 2048.</a:t>
          </a:r>
        </a:p>
      </dgm:t>
    </dgm:pt>
    <dgm:pt modelId="{8D5153E1-AB61-4743-8816-7E3DAE6DA106}" type="parTrans" cxnId="{F2021603-275C-4406-93B6-BA8A8AC8337E}">
      <dgm:prSet/>
      <dgm:spPr/>
    </dgm:pt>
    <dgm:pt modelId="{1CB26795-2EEC-420A-9163-BEEFD5C6D76F}" type="sibTrans" cxnId="{F2021603-275C-4406-93B6-BA8A8AC8337E}">
      <dgm:prSet/>
      <dgm:spPr/>
    </dgm:pt>
    <dgm:pt modelId="{227BFA26-DE59-49B1-BFF8-B67AF3ADBCBF}" type="pres">
      <dgm:prSet presAssocID="{88BE51BF-FDE6-460E-BC11-57E25BCAE071}" presName="linear" presStyleCnt="0">
        <dgm:presLayoutVars>
          <dgm:dir/>
          <dgm:resizeHandles val="exact"/>
        </dgm:presLayoutVars>
      </dgm:prSet>
      <dgm:spPr/>
    </dgm:pt>
    <dgm:pt modelId="{67C04416-6A53-455B-BCA5-1CEA8C8BB186}" type="pres">
      <dgm:prSet presAssocID="{B15B98D5-1077-46CC-A13F-96C972A86970}" presName="comp" presStyleCnt="0"/>
      <dgm:spPr/>
    </dgm:pt>
    <dgm:pt modelId="{A7D3A848-C6C9-406C-AB49-07500E70E37F}" type="pres">
      <dgm:prSet presAssocID="{B15B98D5-1077-46CC-A13F-96C972A86970}" presName="box" presStyleLbl="node1" presStyleIdx="0" presStyleCnt="3" custLinFactNeighborY="-567"/>
      <dgm:spPr/>
    </dgm:pt>
    <dgm:pt modelId="{6061E35F-6626-429F-B6C3-3AE95F6081F8}" type="pres">
      <dgm:prSet presAssocID="{B15B98D5-1077-46CC-A13F-96C972A8697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</dgm:pt>
    <dgm:pt modelId="{717CC320-C5D5-46F6-AFA6-CD2108AEA003}" type="pres">
      <dgm:prSet presAssocID="{B15B98D5-1077-46CC-A13F-96C972A86970}" presName="text" presStyleLbl="node1" presStyleIdx="0" presStyleCnt="3">
        <dgm:presLayoutVars>
          <dgm:bulletEnabled val="1"/>
        </dgm:presLayoutVars>
      </dgm:prSet>
      <dgm:spPr/>
    </dgm:pt>
    <dgm:pt modelId="{E458A4C4-225F-4955-BA9F-4207203D1727}" type="pres">
      <dgm:prSet presAssocID="{6FC58989-C113-422C-9CBA-AF6AF4C008D3}" presName="spacer" presStyleCnt="0"/>
      <dgm:spPr/>
    </dgm:pt>
    <dgm:pt modelId="{F6A5FFE0-2A69-4CAE-BF41-2FA59BC1ACCF}" type="pres">
      <dgm:prSet presAssocID="{53A75ADE-75C8-4404-90DA-3FA67EC9A571}" presName="comp" presStyleCnt="0"/>
      <dgm:spPr/>
    </dgm:pt>
    <dgm:pt modelId="{662C4337-BB4E-4EA6-AF93-E326EE7D29D5}" type="pres">
      <dgm:prSet presAssocID="{53A75ADE-75C8-4404-90DA-3FA67EC9A571}" presName="box" presStyleLbl="node1" presStyleIdx="1" presStyleCnt="3"/>
      <dgm:spPr/>
    </dgm:pt>
    <dgm:pt modelId="{F8EA47B2-33B6-4C64-B968-204F92EC7995}" type="pres">
      <dgm:prSet presAssocID="{53A75ADE-75C8-4404-90DA-3FA67EC9A57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8A418F7B-28FF-4FEE-A0E0-AFEA1D42FFAC}" type="pres">
      <dgm:prSet presAssocID="{53A75ADE-75C8-4404-90DA-3FA67EC9A571}" presName="text" presStyleLbl="node1" presStyleIdx="1" presStyleCnt="3">
        <dgm:presLayoutVars>
          <dgm:bulletEnabled val="1"/>
        </dgm:presLayoutVars>
      </dgm:prSet>
      <dgm:spPr/>
    </dgm:pt>
    <dgm:pt modelId="{93C14B2E-6537-499A-8ED2-F455B0465128}" type="pres">
      <dgm:prSet presAssocID="{A1FC1213-CA52-4510-80A3-321643DDBEAC}" presName="spacer" presStyleCnt="0"/>
      <dgm:spPr/>
    </dgm:pt>
    <dgm:pt modelId="{FAC6ED79-C638-41CF-B128-E6B1FB923FF8}" type="pres">
      <dgm:prSet presAssocID="{68713C72-0570-4166-975D-555514EBBA62}" presName="comp" presStyleCnt="0"/>
      <dgm:spPr/>
    </dgm:pt>
    <dgm:pt modelId="{87B9AB88-0CCC-4E81-8457-E8A0BA4FCCE2}" type="pres">
      <dgm:prSet presAssocID="{68713C72-0570-4166-975D-555514EBBA62}" presName="box" presStyleLbl="node1" presStyleIdx="2" presStyleCnt="3"/>
      <dgm:spPr/>
    </dgm:pt>
    <dgm:pt modelId="{E973F3B8-03FC-4BED-A2F8-F52A45409874}" type="pres">
      <dgm:prSet presAssocID="{68713C72-0570-4166-975D-555514EBBA6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501B7B2-9006-4E0D-B92F-86EE4F67BC09}" type="pres">
      <dgm:prSet presAssocID="{68713C72-0570-4166-975D-555514EBBA62}" presName="text" presStyleLbl="node1" presStyleIdx="2" presStyleCnt="3">
        <dgm:presLayoutVars>
          <dgm:bulletEnabled val="1"/>
        </dgm:presLayoutVars>
      </dgm:prSet>
      <dgm:spPr/>
    </dgm:pt>
  </dgm:ptLst>
  <dgm:cxnLst>
    <dgm:cxn modelId="{F2021603-275C-4406-93B6-BA8A8AC8337E}" srcId="{53A75ADE-75C8-4404-90DA-3FA67EC9A571}" destId="{C260603B-69C5-448E-ACB1-63C6E1EA20A9}" srcOrd="0" destOrd="0" parTransId="{8D5153E1-AB61-4743-8816-7E3DAE6DA106}" sibTransId="{1CB26795-2EEC-420A-9163-BEEFD5C6D76F}"/>
    <dgm:cxn modelId="{6CDB3C07-F251-4D6F-8753-31C0B56EB4BC}" type="presOf" srcId="{B15B98D5-1077-46CC-A13F-96C972A86970}" destId="{717CC320-C5D5-46F6-AFA6-CD2108AEA003}" srcOrd="1" destOrd="0" presId="urn:microsoft.com/office/officeart/2005/8/layout/vList4"/>
    <dgm:cxn modelId="{1274B70E-1A95-48B4-9F5C-736878DBA8B5}" type="presOf" srcId="{6762062A-A615-4FA1-860F-94E1C3877C30}" destId="{8A418F7B-28FF-4FEE-A0E0-AFEA1D42FFAC}" srcOrd="1" destOrd="2" presId="urn:microsoft.com/office/officeart/2005/8/layout/vList4"/>
    <dgm:cxn modelId="{08E1410F-C4F4-4A7D-B241-77F2051423C2}" type="presOf" srcId="{A2219039-1073-45EB-90FA-5198468A881D}" destId="{662C4337-BB4E-4EA6-AF93-E326EE7D29D5}" srcOrd="0" destOrd="3" presId="urn:microsoft.com/office/officeart/2005/8/layout/vList4"/>
    <dgm:cxn modelId="{1B0A4615-CB37-41E1-BC11-AA2BAEBF01A7}" type="presOf" srcId="{53A75ADE-75C8-4404-90DA-3FA67EC9A571}" destId="{662C4337-BB4E-4EA6-AF93-E326EE7D29D5}" srcOrd="0" destOrd="0" presId="urn:microsoft.com/office/officeart/2005/8/layout/vList4"/>
    <dgm:cxn modelId="{16C45517-63C3-4E22-A017-C843E1F32F3C}" type="presOf" srcId="{98ED5FCB-4D47-451F-BDFB-E89F136EE343}" destId="{717CC320-C5D5-46F6-AFA6-CD2108AEA003}" srcOrd="1" destOrd="1" presId="urn:microsoft.com/office/officeart/2005/8/layout/vList4"/>
    <dgm:cxn modelId="{4E2AE822-4019-43B0-8733-C30A3D4ACC22}" type="presOf" srcId="{98ED5FCB-4D47-451F-BDFB-E89F136EE343}" destId="{A7D3A848-C6C9-406C-AB49-07500E70E37F}" srcOrd="0" destOrd="1" presId="urn:microsoft.com/office/officeart/2005/8/layout/vList4"/>
    <dgm:cxn modelId="{2AF50624-2658-450E-9CCB-E6A5284140D1}" srcId="{88BE51BF-FDE6-460E-BC11-57E25BCAE071}" destId="{53A75ADE-75C8-4404-90DA-3FA67EC9A571}" srcOrd="1" destOrd="0" parTransId="{8E194A02-DEA2-4F85-8289-1C946D22D4F2}" sibTransId="{A1FC1213-CA52-4510-80A3-321643DDBEAC}"/>
    <dgm:cxn modelId="{A54C462F-0EA2-46DF-96D2-B65198FDA721}" srcId="{88BE51BF-FDE6-460E-BC11-57E25BCAE071}" destId="{B15B98D5-1077-46CC-A13F-96C972A86970}" srcOrd="0" destOrd="0" parTransId="{1A34E68B-18F8-46E8-A89E-7F44C032D830}" sibTransId="{6FC58989-C113-422C-9CBA-AF6AF4C008D3}"/>
    <dgm:cxn modelId="{EC783033-60B9-4807-9F3D-26B8551E3FC4}" type="presOf" srcId="{A832AD08-80DD-4E12-B073-77CC10670764}" destId="{2501B7B2-9006-4E0D-B92F-86EE4F67BC09}" srcOrd="1" destOrd="3" presId="urn:microsoft.com/office/officeart/2005/8/layout/vList4"/>
    <dgm:cxn modelId="{BBFEBA3E-DCCB-46BE-99CC-01C0A446FAC7}" type="presOf" srcId="{C260603B-69C5-448E-ACB1-63C6E1EA20A9}" destId="{8A418F7B-28FF-4FEE-A0E0-AFEA1D42FFAC}" srcOrd="1" destOrd="1" presId="urn:microsoft.com/office/officeart/2005/8/layout/vList4"/>
    <dgm:cxn modelId="{EC36735D-BE34-4578-BA12-247BE83A9BCC}" type="presOf" srcId="{88BE51BF-FDE6-460E-BC11-57E25BCAE071}" destId="{227BFA26-DE59-49B1-BFF8-B67AF3ADBCBF}" srcOrd="0" destOrd="0" presId="urn:microsoft.com/office/officeart/2005/8/layout/vList4"/>
    <dgm:cxn modelId="{1885D143-3ADD-4E79-89B6-F8C75A3884CF}" type="presOf" srcId="{A832AD08-80DD-4E12-B073-77CC10670764}" destId="{87B9AB88-0CCC-4E81-8457-E8A0BA4FCCE2}" srcOrd="0" destOrd="3" presId="urn:microsoft.com/office/officeart/2005/8/layout/vList4"/>
    <dgm:cxn modelId="{15CE0168-11B4-4C47-BE1E-F71B013599D1}" type="presOf" srcId="{53A75ADE-75C8-4404-90DA-3FA67EC9A571}" destId="{8A418F7B-28FF-4FEE-A0E0-AFEA1D42FFAC}" srcOrd="1" destOrd="0" presId="urn:microsoft.com/office/officeart/2005/8/layout/vList4"/>
    <dgm:cxn modelId="{20829D4C-9DB2-42AA-92CB-3E6FC2A12657}" type="presOf" srcId="{C260603B-69C5-448E-ACB1-63C6E1EA20A9}" destId="{662C4337-BB4E-4EA6-AF93-E326EE7D29D5}" srcOrd="0" destOrd="1" presId="urn:microsoft.com/office/officeart/2005/8/layout/vList4"/>
    <dgm:cxn modelId="{D5BF574E-B5A9-48C1-9EDD-EBD3BD89B835}" srcId="{53A75ADE-75C8-4404-90DA-3FA67EC9A571}" destId="{A2219039-1073-45EB-90FA-5198468A881D}" srcOrd="2" destOrd="0" parTransId="{0811C0A6-6221-46D7-817E-C8B733974A51}" sibTransId="{3EDB7AD4-2382-41B6-B98B-1FE70F4BA0B7}"/>
    <dgm:cxn modelId="{F73ACC54-B96A-4CDD-83DE-67FEB2F74A5D}" type="presOf" srcId="{10EC5BB4-CECA-4C4B-B1CC-BD0ADA2420CE}" destId="{87B9AB88-0CCC-4E81-8457-E8A0BA4FCCE2}" srcOrd="0" destOrd="4" presId="urn:microsoft.com/office/officeart/2005/8/layout/vList4"/>
    <dgm:cxn modelId="{FD086F7B-7149-4FDA-AFCF-E79B7920FBD3}" type="presOf" srcId="{10EC5BB4-CECA-4C4B-B1CC-BD0ADA2420CE}" destId="{2501B7B2-9006-4E0D-B92F-86EE4F67BC09}" srcOrd="1" destOrd="4" presId="urn:microsoft.com/office/officeart/2005/8/layout/vList4"/>
    <dgm:cxn modelId="{7019477D-614A-427D-B75F-052BC8198F8B}" type="presOf" srcId="{F6606689-FBB2-49C7-8345-337C35734161}" destId="{717CC320-C5D5-46F6-AFA6-CD2108AEA003}" srcOrd="1" destOrd="2" presId="urn:microsoft.com/office/officeart/2005/8/layout/vList4"/>
    <dgm:cxn modelId="{F6EF6487-C8DE-4847-B0D2-FC2EFB9FC713}" type="presOf" srcId="{F6606689-FBB2-49C7-8345-337C35734161}" destId="{A7D3A848-C6C9-406C-AB49-07500E70E37F}" srcOrd="0" destOrd="2" presId="urn:microsoft.com/office/officeart/2005/8/layout/vList4"/>
    <dgm:cxn modelId="{1D8F0294-567D-42F1-A7E1-EE5A62B15EC9}" srcId="{68713C72-0570-4166-975D-555514EBBA62}" destId="{A832AD08-80DD-4E12-B073-77CC10670764}" srcOrd="2" destOrd="0" parTransId="{DFE44E7E-8140-4808-9CD3-A39562B0B1AF}" sibTransId="{E551E504-078F-4D6C-998F-F7C78D69F6D0}"/>
    <dgm:cxn modelId="{A4F87B97-D707-4D02-A126-E3D32D793F44}" type="presOf" srcId="{6762062A-A615-4FA1-860F-94E1C3877C30}" destId="{662C4337-BB4E-4EA6-AF93-E326EE7D29D5}" srcOrd="0" destOrd="2" presId="urn:microsoft.com/office/officeart/2005/8/layout/vList4"/>
    <dgm:cxn modelId="{E6D16E9A-F817-4E03-9152-44F938CF0368}" srcId="{53A75ADE-75C8-4404-90DA-3FA67EC9A571}" destId="{6762062A-A615-4FA1-860F-94E1C3877C30}" srcOrd="1" destOrd="0" parTransId="{C3AF5D49-31CF-463C-948E-E70DE9DEA941}" sibTransId="{73A89261-8A2C-4E4E-80E7-09C43C5BA199}"/>
    <dgm:cxn modelId="{CB5A079F-F65A-4174-A853-DFF1805FACC1}" srcId="{88BE51BF-FDE6-460E-BC11-57E25BCAE071}" destId="{68713C72-0570-4166-975D-555514EBBA62}" srcOrd="2" destOrd="0" parTransId="{79211C63-15D0-4C97-84B1-75A30F881EE9}" sibTransId="{3B576562-7835-46FD-A9BA-9C9EA0D1A902}"/>
    <dgm:cxn modelId="{D50583A1-5C0F-49A8-964A-5B534B224E60}" srcId="{68713C72-0570-4166-975D-555514EBBA62}" destId="{10EC5BB4-CECA-4C4B-B1CC-BD0ADA2420CE}" srcOrd="3" destOrd="0" parTransId="{49CDBE8C-C601-4972-89A8-7AFB009B7D1F}" sibTransId="{E21DCBAC-A58D-40FC-8C36-0979D0A8E2D9}"/>
    <dgm:cxn modelId="{00F8C1A6-AB82-4EDA-8609-1A9D18AD777D}" type="presOf" srcId="{F657B5E9-DB6B-489C-943C-291C3CD4F620}" destId="{A7D3A848-C6C9-406C-AB49-07500E70E37F}" srcOrd="0" destOrd="3" presId="urn:microsoft.com/office/officeart/2005/8/layout/vList4"/>
    <dgm:cxn modelId="{84071BAB-B68D-4619-A66A-71C4DFBFB78D}" type="presOf" srcId="{F657B5E9-DB6B-489C-943C-291C3CD4F620}" destId="{717CC320-C5D5-46F6-AFA6-CD2108AEA003}" srcOrd="1" destOrd="3" presId="urn:microsoft.com/office/officeart/2005/8/layout/vList4"/>
    <dgm:cxn modelId="{5E2B31B0-E5A2-4BAC-B404-569A414FD353}" srcId="{B15B98D5-1077-46CC-A13F-96C972A86970}" destId="{F657B5E9-DB6B-489C-943C-291C3CD4F620}" srcOrd="2" destOrd="0" parTransId="{2D60E05E-7440-4EA9-99D8-051977FB4E7D}" sibTransId="{2E3DDD11-29E1-4D73-BC45-4832716B46EF}"/>
    <dgm:cxn modelId="{0B63FEB9-516E-4D6F-8C40-29379F256BF1}" srcId="{68713C72-0570-4166-975D-555514EBBA62}" destId="{EF2EFECB-C9F8-4102-A177-22D86FE1545E}" srcOrd="0" destOrd="0" parTransId="{1D9A1915-0165-4EDB-99B0-7421DD23DF04}" sibTransId="{F7F89BCA-32CC-4E7D-AC53-350B731DF491}"/>
    <dgm:cxn modelId="{198FA8C8-239A-424F-B78A-A46EF0AC9496}" type="presOf" srcId="{68713C72-0570-4166-975D-555514EBBA62}" destId="{2501B7B2-9006-4E0D-B92F-86EE4F67BC09}" srcOrd="1" destOrd="0" presId="urn:microsoft.com/office/officeart/2005/8/layout/vList4"/>
    <dgm:cxn modelId="{11008AD4-A093-46E5-AEA0-82F326547FEF}" srcId="{B15B98D5-1077-46CC-A13F-96C972A86970}" destId="{98ED5FCB-4D47-451F-BDFB-E89F136EE343}" srcOrd="0" destOrd="0" parTransId="{5D001409-6DE3-4020-918C-AD75C71BC3D7}" sibTransId="{74A057BB-CBC1-47EA-B06E-B81F25526EF6}"/>
    <dgm:cxn modelId="{02974ED9-B0EC-4A2C-BE24-5501E351FD82}" type="presOf" srcId="{B15B98D5-1077-46CC-A13F-96C972A86970}" destId="{A7D3A848-C6C9-406C-AB49-07500E70E37F}" srcOrd="0" destOrd="0" presId="urn:microsoft.com/office/officeart/2005/8/layout/vList4"/>
    <dgm:cxn modelId="{ED40C5DC-8F39-4F28-95A3-147DBFB4784A}" srcId="{68713C72-0570-4166-975D-555514EBBA62}" destId="{8C90C2B6-4176-4B5A-B1F4-E1C9CB63AB11}" srcOrd="1" destOrd="0" parTransId="{0F7CC9E8-4C38-44B2-9BD6-D783EF13368C}" sibTransId="{4D571C2E-0FD4-4C1C-A294-1CD7D80CEF34}"/>
    <dgm:cxn modelId="{F8BAF1E1-BEAB-465B-8679-6A758FBDCA4D}" type="presOf" srcId="{68713C72-0570-4166-975D-555514EBBA62}" destId="{87B9AB88-0CCC-4E81-8457-E8A0BA4FCCE2}" srcOrd="0" destOrd="0" presId="urn:microsoft.com/office/officeart/2005/8/layout/vList4"/>
    <dgm:cxn modelId="{2D5BD7E6-7EE2-4B37-B53C-C4E754D4934B}" type="presOf" srcId="{8C90C2B6-4176-4B5A-B1F4-E1C9CB63AB11}" destId="{2501B7B2-9006-4E0D-B92F-86EE4F67BC09}" srcOrd="1" destOrd="2" presId="urn:microsoft.com/office/officeart/2005/8/layout/vList4"/>
    <dgm:cxn modelId="{E72486EB-980E-4A09-9E19-B7B4CF28069D}" type="presOf" srcId="{EF2EFECB-C9F8-4102-A177-22D86FE1545E}" destId="{2501B7B2-9006-4E0D-B92F-86EE4F67BC09}" srcOrd="1" destOrd="1" presId="urn:microsoft.com/office/officeart/2005/8/layout/vList4"/>
    <dgm:cxn modelId="{2C053EEC-18FD-460C-8C72-F2AEE07AB5F9}" type="presOf" srcId="{8C90C2B6-4176-4B5A-B1F4-E1C9CB63AB11}" destId="{87B9AB88-0CCC-4E81-8457-E8A0BA4FCCE2}" srcOrd="0" destOrd="2" presId="urn:microsoft.com/office/officeart/2005/8/layout/vList4"/>
    <dgm:cxn modelId="{AC565AED-C79F-454C-B40C-B6824B434A8C}" type="presOf" srcId="{A2219039-1073-45EB-90FA-5198468A881D}" destId="{8A418F7B-28FF-4FEE-A0E0-AFEA1D42FFAC}" srcOrd="1" destOrd="3" presId="urn:microsoft.com/office/officeart/2005/8/layout/vList4"/>
    <dgm:cxn modelId="{81B701F1-7A85-40C4-9589-FC6F464D6F06}" srcId="{B15B98D5-1077-46CC-A13F-96C972A86970}" destId="{F6606689-FBB2-49C7-8345-337C35734161}" srcOrd="1" destOrd="0" parTransId="{D60E084E-91B2-4C7C-87FF-7E477DDF7454}" sibTransId="{4D768039-8A91-4596-BF9F-C93B456E1F2A}"/>
    <dgm:cxn modelId="{11F43AF5-0AAA-48B3-BFBE-F27A3141CC39}" type="presOf" srcId="{EF2EFECB-C9F8-4102-A177-22D86FE1545E}" destId="{87B9AB88-0CCC-4E81-8457-E8A0BA4FCCE2}" srcOrd="0" destOrd="1" presId="urn:microsoft.com/office/officeart/2005/8/layout/vList4"/>
    <dgm:cxn modelId="{869A7AA3-3298-4ADC-BA78-E00FBE620552}" type="presParOf" srcId="{227BFA26-DE59-49B1-BFF8-B67AF3ADBCBF}" destId="{67C04416-6A53-455B-BCA5-1CEA8C8BB186}" srcOrd="0" destOrd="0" presId="urn:microsoft.com/office/officeart/2005/8/layout/vList4"/>
    <dgm:cxn modelId="{59401AF7-0A10-4CDA-8B19-52CDB651FC09}" type="presParOf" srcId="{67C04416-6A53-455B-BCA5-1CEA8C8BB186}" destId="{A7D3A848-C6C9-406C-AB49-07500E70E37F}" srcOrd="0" destOrd="0" presId="urn:microsoft.com/office/officeart/2005/8/layout/vList4"/>
    <dgm:cxn modelId="{F0003966-D930-4EF1-AFCE-F7F4E752BE03}" type="presParOf" srcId="{67C04416-6A53-455B-BCA5-1CEA8C8BB186}" destId="{6061E35F-6626-429F-B6C3-3AE95F6081F8}" srcOrd="1" destOrd="0" presId="urn:microsoft.com/office/officeart/2005/8/layout/vList4"/>
    <dgm:cxn modelId="{D4908B94-164F-4F74-A341-2A9A64730112}" type="presParOf" srcId="{67C04416-6A53-455B-BCA5-1CEA8C8BB186}" destId="{717CC320-C5D5-46F6-AFA6-CD2108AEA003}" srcOrd="2" destOrd="0" presId="urn:microsoft.com/office/officeart/2005/8/layout/vList4"/>
    <dgm:cxn modelId="{0DD96AF0-1A0D-45D4-8D27-850367E76A21}" type="presParOf" srcId="{227BFA26-DE59-49B1-BFF8-B67AF3ADBCBF}" destId="{E458A4C4-225F-4955-BA9F-4207203D1727}" srcOrd="1" destOrd="0" presId="urn:microsoft.com/office/officeart/2005/8/layout/vList4"/>
    <dgm:cxn modelId="{64622B94-A400-4331-9552-3D07D41E1DF3}" type="presParOf" srcId="{227BFA26-DE59-49B1-BFF8-B67AF3ADBCBF}" destId="{F6A5FFE0-2A69-4CAE-BF41-2FA59BC1ACCF}" srcOrd="2" destOrd="0" presId="urn:microsoft.com/office/officeart/2005/8/layout/vList4"/>
    <dgm:cxn modelId="{D61C013E-74AA-4CAA-AD2A-898E8AE4CD42}" type="presParOf" srcId="{F6A5FFE0-2A69-4CAE-BF41-2FA59BC1ACCF}" destId="{662C4337-BB4E-4EA6-AF93-E326EE7D29D5}" srcOrd="0" destOrd="0" presId="urn:microsoft.com/office/officeart/2005/8/layout/vList4"/>
    <dgm:cxn modelId="{786DFECA-8E70-4669-9041-48CA6527F3C3}" type="presParOf" srcId="{F6A5FFE0-2A69-4CAE-BF41-2FA59BC1ACCF}" destId="{F8EA47B2-33B6-4C64-B968-204F92EC7995}" srcOrd="1" destOrd="0" presId="urn:microsoft.com/office/officeart/2005/8/layout/vList4"/>
    <dgm:cxn modelId="{E958ECF1-86EB-4CA1-826B-838A383D69A7}" type="presParOf" srcId="{F6A5FFE0-2A69-4CAE-BF41-2FA59BC1ACCF}" destId="{8A418F7B-28FF-4FEE-A0E0-AFEA1D42FFAC}" srcOrd="2" destOrd="0" presId="urn:microsoft.com/office/officeart/2005/8/layout/vList4"/>
    <dgm:cxn modelId="{B3452499-8721-4078-92F0-D498B60757B9}" type="presParOf" srcId="{227BFA26-DE59-49B1-BFF8-B67AF3ADBCBF}" destId="{93C14B2E-6537-499A-8ED2-F455B0465128}" srcOrd="3" destOrd="0" presId="urn:microsoft.com/office/officeart/2005/8/layout/vList4"/>
    <dgm:cxn modelId="{6B0F15B0-DFEC-4A88-B044-0D9CF012515F}" type="presParOf" srcId="{227BFA26-DE59-49B1-BFF8-B67AF3ADBCBF}" destId="{FAC6ED79-C638-41CF-B128-E6B1FB923FF8}" srcOrd="4" destOrd="0" presId="urn:microsoft.com/office/officeart/2005/8/layout/vList4"/>
    <dgm:cxn modelId="{98C1B9C7-A117-43C5-8CB0-33E4CAAFCEB4}" type="presParOf" srcId="{FAC6ED79-C638-41CF-B128-E6B1FB923FF8}" destId="{87B9AB88-0CCC-4E81-8457-E8A0BA4FCCE2}" srcOrd="0" destOrd="0" presId="urn:microsoft.com/office/officeart/2005/8/layout/vList4"/>
    <dgm:cxn modelId="{5341EB2E-0ECD-4442-A365-A84B947C792C}" type="presParOf" srcId="{FAC6ED79-C638-41CF-B128-E6B1FB923FF8}" destId="{E973F3B8-03FC-4BED-A2F8-F52A45409874}" srcOrd="1" destOrd="0" presId="urn:microsoft.com/office/officeart/2005/8/layout/vList4"/>
    <dgm:cxn modelId="{82D5611A-0C5A-4C53-94A9-253E4DE6396F}" type="presParOf" srcId="{FAC6ED79-C638-41CF-B128-E6B1FB923FF8}" destId="{2501B7B2-9006-4E0D-B92F-86EE4F67BC0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EF497-2EF9-45AD-A5A3-F20E85A0F37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410C0-E9D7-4D54-BD7D-6998D47C9A98}">
      <dgm:prSet phldrT="[Text]"/>
      <dgm:spPr/>
      <dgm:t>
        <a:bodyPr/>
        <a:lstStyle/>
        <a:p>
          <a:r>
            <a:rPr lang="en-US" dirty="0"/>
            <a:t>CP Correlation</a:t>
          </a:r>
        </a:p>
      </dgm:t>
    </dgm:pt>
    <dgm:pt modelId="{808076E7-11F3-4938-B650-B4A650E5130D}" type="parTrans" cxnId="{A93E2515-BEF7-4774-93DD-218B0B583793}">
      <dgm:prSet/>
      <dgm:spPr/>
      <dgm:t>
        <a:bodyPr/>
        <a:lstStyle/>
        <a:p>
          <a:endParaRPr lang="en-US"/>
        </a:p>
      </dgm:t>
    </dgm:pt>
    <dgm:pt modelId="{B016E510-71FD-4546-816F-3450FCC55BDF}" type="sibTrans" cxnId="{A93E2515-BEF7-4774-93DD-218B0B583793}">
      <dgm:prSet/>
      <dgm:spPr/>
      <dgm:t>
        <a:bodyPr/>
        <a:lstStyle/>
        <a:p>
          <a:endParaRPr lang="en-US"/>
        </a:p>
      </dgm:t>
    </dgm:pt>
    <dgm:pt modelId="{910EB944-ADE6-47C9-9148-FC8A5756A3C8}">
      <dgm:prSet phldrT="[Text]" custT="1"/>
      <dgm:spPr/>
      <dgm:t>
        <a:bodyPr/>
        <a:lstStyle/>
        <a:p>
          <a:r>
            <a:rPr lang="en-US" sz="1400" b="0" i="0" dirty="0"/>
            <a:t>Cyclic Prefix is an exact copy of the last part of OFDM symbol</a:t>
          </a:r>
          <a:endParaRPr lang="en-US" sz="1400" dirty="0"/>
        </a:p>
      </dgm:t>
    </dgm:pt>
    <dgm:pt modelId="{87224A3E-2CDD-450D-AA04-1DAA1E6E740C}" type="parTrans" cxnId="{A5989835-B3D5-4947-AC73-44A88845B7C9}">
      <dgm:prSet/>
      <dgm:spPr/>
      <dgm:t>
        <a:bodyPr/>
        <a:lstStyle/>
        <a:p>
          <a:endParaRPr lang="en-US"/>
        </a:p>
      </dgm:t>
    </dgm:pt>
    <dgm:pt modelId="{A090B7E0-53AB-4BFA-81D1-981F5C0BEA3C}" type="sibTrans" cxnId="{A5989835-B3D5-4947-AC73-44A88845B7C9}">
      <dgm:prSet/>
      <dgm:spPr/>
      <dgm:t>
        <a:bodyPr/>
        <a:lstStyle/>
        <a:p>
          <a:endParaRPr lang="en-US"/>
        </a:p>
      </dgm:t>
    </dgm:pt>
    <dgm:pt modelId="{83B1BF01-555B-4995-820E-D4EED4C72119}">
      <dgm:prSet phldrT="[Text]"/>
      <dgm:spPr/>
      <dgm:t>
        <a:bodyPr/>
        <a:lstStyle/>
        <a:p>
          <a:r>
            <a:rPr lang="en-US" dirty="0"/>
            <a:t>PSS</a:t>
          </a:r>
        </a:p>
      </dgm:t>
    </dgm:pt>
    <dgm:pt modelId="{BB12D953-CA2F-4114-B83C-1E2DB06DEF6E}" type="parTrans" cxnId="{6AAF7282-3A2A-4712-A736-B7C921B260DF}">
      <dgm:prSet/>
      <dgm:spPr/>
      <dgm:t>
        <a:bodyPr/>
        <a:lstStyle/>
        <a:p>
          <a:endParaRPr lang="en-US"/>
        </a:p>
      </dgm:t>
    </dgm:pt>
    <dgm:pt modelId="{D764FC5C-335F-4096-9F0A-15042AB9BA7F}" type="sibTrans" cxnId="{6AAF7282-3A2A-4712-A736-B7C921B260DF}">
      <dgm:prSet/>
      <dgm:spPr/>
      <dgm:t>
        <a:bodyPr/>
        <a:lstStyle/>
        <a:p>
          <a:endParaRPr lang="en-US"/>
        </a:p>
      </dgm:t>
    </dgm:pt>
    <dgm:pt modelId="{A3BBF87D-BE9A-4E64-9020-32B1C36D63A5}">
      <dgm:prSet phldrT="[Text]"/>
      <dgm:spPr/>
      <dgm:t>
        <a:bodyPr/>
        <a:lstStyle/>
        <a:p>
          <a:r>
            <a:rPr lang="en-US" dirty="0"/>
            <a:t>SSS</a:t>
          </a:r>
        </a:p>
      </dgm:t>
    </dgm:pt>
    <dgm:pt modelId="{67CA166E-9C6B-4512-960D-EFB76BE66420}" type="parTrans" cxnId="{C0DC6367-F646-4F61-802B-828CD7714DDA}">
      <dgm:prSet/>
      <dgm:spPr/>
      <dgm:t>
        <a:bodyPr/>
        <a:lstStyle/>
        <a:p>
          <a:endParaRPr lang="en-US"/>
        </a:p>
      </dgm:t>
    </dgm:pt>
    <dgm:pt modelId="{966FF1FD-B79D-4B38-91EB-56863E2D276D}" type="sibTrans" cxnId="{C0DC6367-F646-4F61-802B-828CD7714DDA}">
      <dgm:prSet/>
      <dgm:spPr/>
      <dgm:t>
        <a:bodyPr/>
        <a:lstStyle/>
        <a:p>
          <a:endParaRPr lang="en-US"/>
        </a:p>
      </dgm:t>
    </dgm:pt>
    <dgm:pt modelId="{33BD58E9-2D94-43EA-A9EE-7983368BB8A4}">
      <dgm:prSet phldrT="[Text]" custT="1"/>
      <dgm:spPr/>
      <dgm:t>
        <a:bodyPr/>
        <a:lstStyle/>
        <a:p>
          <a:endParaRPr lang="en-US" sz="1400" dirty="0"/>
        </a:p>
      </dgm:t>
    </dgm:pt>
    <dgm:pt modelId="{BCE2DD87-6A97-4B2E-ACFB-B2B8826503CF}" type="parTrans" cxnId="{E6639576-7AB5-48AB-A17D-19005149919C}">
      <dgm:prSet/>
      <dgm:spPr/>
      <dgm:t>
        <a:bodyPr/>
        <a:lstStyle/>
        <a:p>
          <a:endParaRPr lang="en-US"/>
        </a:p>
      </dgm:t>
    </dgm:pt>
    <dgm:pt modelId="{F9EFA3ED-9758-4E56-858A-5E1685699559}" type="sibTrans" cxnId="{E6639576-7AB5-48AB-A17D-19005149919C}">
      <dgm:prSet/>
      <dgm:spPr/>
      <dgm:t>
        <a:bodyPr/>
        <a:lstStyle/>
        <a:p>
          <a:endParaRPr lang="en-US"/>
        </a:p>
      </dgm:t>
    </dgm:pt>
    <dgm:pt modelId="{F2C776D7-E585-41A3-AE7A-E3AE73DFD2E8}">
      <dgm:prSet custT="1"/>
      <dgm:spPr/>
      <dgm:t>
        <a:bodyPr/>
        <a:lstStyle/>
        <a:p>
          <a:r>
            <a:rPr lang="en-US" sz="1400" dirty="0"/>
            <a:t>Correlation in frequency domain by taking 128-point FFT on Rx Symbol.</a:t>
          </a:r>
        </a:p>
      </dgm:t>
    </dgm:pt>
    <dgm:pt modelId="{A398F618-623B-4D9C-9BD3-46F54CFA59F1}" type="parTrans" cxnId="{48DB116A-03B8-4FA7-A649-56B20D526A35}">
      <dgm:prSet/>
      <dgm:spPr/>
      <dgm:t>
        <a:bodyPr/>
        <a:lstStyle/>
        <a:p>
          <a:endParaRPr lang="en-US"/>
        </a:p>
      </dgm:t>
    </dgm:pt>
    <dgm:pt modelId="{D47C85F5-7A25-40A9-A5D6-77CD89694A04}" type="sibTrans" cxnId="{48DB116A-03B8-4FA7-A649-56B20D526A35}">
      <dgm:prSet/>
      <dgm:spPr/>
      <dgm:t>
        <a:bodyPr/>
        <a:lstStyle/>
        <a:p>
          <a:endParaRPr lang="en-US"/>
        </a:p>
      </dgm:t>
    </dgm:pt>
    <dgm:pt modelId="{21D0A5B7-C95D-4EAB-8E09-B1B71B6EC6CC}">
      <dgm:prSet custT="1"/>
      <dgm:spPr/>
      <dgm:t>
        <a:bodyPr/>
        <a:lstStyle/>
        <a:p>
          <a:endParaRPr lang="en-US" sz="1400" kern="1200" dirty="0"/>
        </a:p>
      </dgm:t>
    </dgm:pt>
    <dgm:pt modelId="{0C3742A0-1F00-4290-87E4-6E2388CFD022}" type="parTrans" cxnId="{24888EA6-CC19-4DF5-90A9-E6163DD2B1CF}">
      <dgm:prSet/>
      <dgm:spPr/>
      <dgm:t>
        <a:bodyPr/>
        <a:lstStyle/>
        <a:p>
          <a:endParaRPr lang="en-US"/>
        </a:p>
      </dgm:t>
    </dgm:pt>
    <dgm:pt modelId="{931DE152-BF46-4F90-B77F-36AA1B83FE41}" type="sibTrans" cxnId="{24888EA6-CC19-4DF5-90A9-E6163DD2B1CF}">
      <dgm:prSet/>
      <dgm:spPr/>
      <dgm:t>
        <a:bodyPr/>
        <a:lstStyle/>
        <a:p>
          <a:endParaRPr lang="en-US"/>
        </a:p>
      </dgm:t>
    </dgm:pt>
    <dgm:pt modelId="{A9374684-F26F-438D-8989-C44B7E539A78}">
      <dgm:prSet custT="1"/>
      <dgm:spPr/>
      <dgm:t>
        <a:bodyPr/>
        <a:lstStyle/>
        <a:p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</dgm:t>
    </dgm:pt>
    <dgm:pt modelId="{13722A3C-5C8C-45B5-A2CE-441E741368F2}" type="parTrans" cxnId="{2C1CEA43-4D32-4258-B12D-AB95A6A90512}">
      <dgm:prSet/>
      <dgm:spPr/>
      <dgm:t>
        <a:bodyPr/>
        <a:lstStyle/>
        <a:p>
          <a:endParaRPr lang="en-US"/>
        </a:p>
      </dgm:t>
    </dgm:pt>
    <dgm:pt modelId="{37987A61-09D5-46DF-A252-215FC932B974}" type="sibTrans" cxnId="{2C1CEA43-4D32-4258-B12D-AB95A6A90512}">
      <dgm:prSet/>
      <dgm:spPr/>
      <dgm:t>
        <a:bodyPr/>
        <a:lstStyle/>
        <a:p>
          <a:endParaRPr lang="en-US"/>
        </a:p>
      </dgm:t>
    </dgm:pt>
    <dgm:pt modelId="{EA67676C-A38B-41FC-A9D1-1D5165C278A3}">
      <dgm:prSet phldrT="[Text]" custT="1"/>
      <dgm:spPr/>
      <dgm:t>
        <a:bodyPr/>
        <a:lstStyle/>
        <a:p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</dgm:t>
    </dgm:pt>
    <dgm:pt modelId="{836FBF5A-1D76-4CD9-BEC7-7B3E46B06319}" type="parTrans" cxnId="{078AC251-5568-4D01-A517-F1F7065D51E2}">
      <dgm:prSet/>
      <dgm:spPr/>
      <dgm:t>
        <a:bodyPr/>
        <a:lstStyle/>
        <a:p>
          <a:endParaRPr lang="en-US"/>
        </a:p>
      </dgm:t>
    </dgm:pt>
    <dgm:pt modelId="{C2D7C34E-CAA6-4547-BE5A-5A2EEE05F26C}" type="sibTrans" cxnId="{078AC251-5568-4D01-A517-F1F7065D51E2}">
      <dgm:prSet/>
      <dgm:spPr/>
      <dgm:t>
        <a:bodyPr/>
        <a:lstStyle/>
        <a:p>
          <a:endParaRPr lang="en-US"/>
        </a:p>
      </dgm:t>
    </dgm:pt>
    <dgm:pt modelId="{1D4A2D00-1675-4176-AB74-FAB614548865}">
      <dgm:prSet custT="1"/>
      <dgm:spPr/>
      <dgm:t>
        <a:bodyPr/>
        <a:lstStyle/>
        <a:p>
          <a:endParaRPr lang="en-US" sz="1400" dirty="0"/>
        </a:p>
      </dgm:t>
    </dgm:pt>
    <dgm:pt modelId="{08D5B285-3CD9-49F1-BC54-0687D157EBC1}" type="parTrans" cxnId="{BD8E74C9-2B25-4E98-812C-7FD1662E1064}">
      <dgm:prSet/>
      <dgm:spPr/>
      <dgm:t>
        <a:bodyPr/>
        <a:lstStyle/>
        <a:p>
          <a:endParaRPr lang="en-US"/>
        </a:p>
      </dgm:t>
    </dgm:pt>
    <dgm:pt modelId="{B178E814-C84F-4C79-A1CA-B883A9D34FD9}" type="sibTrans" cxnId="{BD8E74C9-2B25-4E98-812C-7FD1662E1064}">
      <dgm:prSet/>
      <dgm:spPr/>
      <dgm:t>
        <a:bodyPr/>
        <a:lstStyle/>
        <a:p>
          <a:endParaRPr lang="en-US"/>
        </a:p>
      </dgm:t>
    </dgm:pt>
    <dgm:pt modelId="{BA663AD9-1F75-4F50-94F8-E4173003B965}">
      <dgm:prSet phldrT="[Text]" custT="1"/>
      <dgm:spPr/>
      <dgm:t>
        <a:bodyPr/>
        <a:lstStyle/>
        <a:p>
          <a:endParaRPr lang="en-US" sz="1400" dirty="0"/>
        </a:p>
      </dgm:t>
    </dgm:pt>
    <dgm:pt modelId="{54BF76F7-32BA-41A1-B9D6-760AE1831D4F}" type="parTrans" cxnId="{306B6410-25ED-4C87-B394-55810670B90B}">
      <dgm:prSet/>
      <dgm:spPr/>
      <dgm:t>
        <a:bodyPr/>
        <a:lstStyle/>
        <a:p>
          <a:endParaRPr lang="en-US"/>
        </a:p>
      </dgm:t>
    </dgm:pt>
    <dgm:pt modelId="{F614B704-09AA-4336-A5B0-5FF151D7D76F}" type="sibTrans" cxnId="{306B6410-25ED-4C87-B394-55810670B90B}">
      <dgm:prSet/>
      <dgm:spPr/>
      <dgm:t>
        <a:bodyPr/>
        <a:lstStyle/>
        <a:p>
          <a:endParaRPr lang="en-US"/>
        </a:p>
      </dgm:t>
    </dgm:pt>
    <dgm:pt modelId="{CABDB55A-D61A-45B9-98C9-021C52167F72}">
      <dgm:prSet phldrT="[Text]" custT="1"/>
      <dgm:spPr/>
      <dgm:t>
        <a:bodyPr/>
        <a:lstStyle/>
        <a:p>
          <a:endParaRPr lang="en-US" sz="1400" dirty="0"/>
        </a:p>
      </dgm:t>
    </dgm:pt>
    <dgm:pt modelId="{6E6A6C5B-5DCC-4C6F-B55E-3244BC276B44}" type="parTrans" cxnId="{A6E17C60-2C87-4E77-81B7-F94A0D73E649}">
      <dgm:prSet/>
      <dgm:spPr/>
      <dgm:t>
        <a:bodyPr/>
        <a:lstStyle/>
        <a:p>
          <a:endParaRPr lang="en-US"/>
        </a:p>
      </dgm:t>
    </dgm:pt>
    <dgm:pt modelId="{479571EE-5545-4422-A9E7-F7F857CCCD55}" type="sibTrans" cxnId="{A6E17C60-2C87-4E77-81B7-F94A0D73E649}">
      <dgm:prSet/>
      <dgm:spPr/>
      <dgm:t>
        <a:bodyPr/>
        <a:lstStyle/>
        <a:p>
          <a:endParaRPr lang="en-US"/>
        </a:p>
      </dgm:t>
    </dgm:pt>
    <dgm:pt modelId="{8B7B1E36-C18F-4ACD-BBD5-02835193CB97}">
      <dgm:prSet phldrT="[Text]" custT="1"/>
      <dgm:spPr/>
      <dgm:t>
        <a:bodyPr/>
        <a:lstStyle/>
        <a:p>
          <a:endParaRPr lang="en-US" sz="1400" dirty="0"/>
        </a:p>
      </dgm:t>
    </dgm:pt>
    <dgm:pt modelId="{822FE3E1-1FF4-4A7E-BB13-2A02759D8D54}" type="parTrans" cxnId="{343C2A1B-0396-4A92-90F4-AC57E79F60D1}">
      <dgm:prSet/>
      <dgm:spPr/>
      <dgm:t>
        <a:bodyPr/>
        <a:lstStyle/>
        <a:p>
          <a:endParaRPr lang="en-US"/>
        </a:p>
      </dgm:t>
    </dgm:pt>
    <dgm:pt modelId="{938CE0F4-8FE4-40FF-8CAE-E1AE466C16DF}" type="sibTrans" cxnId="{343C2A1B-0396-4A92-90F4-AC57E79F60D1}">
      <dgm:prSet/>
      <dgm:spPr/>
      <dgm:t>
        <a:bodyPr/>
        <a:lstStyle/>
        <a:p>
          <a:endParaRPr lang="en-US"/>
        </a:p>
      </dgm:t>
    </dgm:pt>
    <dgm:pt modelId="{BB8517D1-5A99-4571-9D6A-17CED5ADD4C9}">
      <dgm:prSet custT="1"/>
      <dgm:spPr/>
      <dgm:t>
        <a:bodyPr/>
        <a:lstStyle/>
        <a:p>
          <a:endParaRPr lang="en-US" sz="1400" kern="1200" dirty="0"/>
        </a:p>
      </dgm:t>
    </dgm:pt>
    <dgm:pt modelId="{6C9CA02B-F5E2-4CF0-B848-D0D7A3E58C26}" type="parTrans" cxnId="{E84F5148-982F-4E8A-9B4D-6AD27AD027B9}">
      <dgm:prSet/>
      <dgm:spPr/>
      <dgm:t>
        <a:bodyPr/>
        <a:lstStyle/>
        <a:p>
          <a:endParaRPr lang="en-US"/>
        </a:p>
      </dgm:t>
    </dgm:pt>
    <dgm:pt modelId="{8E54E2B8-E7F3-4822-84FD-A76C92DA04EA}" type="sibTrans" cxnId="{E84F5148-982F-4E8A-9B4D-6AD27AD027B9}">
      <dgm:prSet/>
      <dgm:spPr/>
      <dgm:t>
        <a:bodyPr/>
        <a:lstStyle/>
        <a:p>
          <a:endParaRPr lang="en-US"/>
        </a:p>
      </dgm:t>
    </dgm:pt>
    <dgm:pt modelId="{F1519F30-E32E-49A8-8E40-A25383B6A72A}">
      <dgm:prSet custT="1"/>
      <dgm:spPr/>
      <dgm:t>
        <a:bodyPr/>
        <a:lstStyle/>
        <a:p>
          <a:endParaRPr lang="en-US" sz="1400" kern="1200" dirty="0"/>
        </a:p>
      </dgm:t>
    </dgm:pt>
    <dgm:pt modelId="{84263AA6-5E14-4938-B726-8FC438EE0895}" type="parTrans" cxnId="{B480B011-4CA1-47DD-AD57-7B9841759065}">
      <dgm:prSet/>
      <dgm:spPr/>
      <dgm:t>
        <a:bodyPr/>
        <a:lstStyle/>
        <a:p>
          <a:endParaRPr lang="en-US"/>
        </a:p>
      </dgm:t>
    </dgm:pt>
    <dgm:pt modelId="{EE9A5238-3DD5-4F5C-BD25-BF98468055A4}" type="sibTrans" cxnId="{B480B011-4CA1-47DD-AD57-7B9841759065}">
      <dgm:prSet/>
      <dgm:spPr/>
      <dgm:t>
        <a:bodyPr/>
        <a:lstStyle/>
        <a:p>
          <a:endParaRPr lang="en-US"/>
        </a:p>
      </dgm:t>
    </dgm:pt>
    <dgm:pt modelId="{DDB11ED6-9B45-427C-A790-362E3920FE0C}">
      <dgm:prSet custT="1"/>
      <dgm:spPr/>
      <dgm:t>
        <a:bodyPr/>
        <a:lstStyle/>
        <a:p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</dgm:t>
    </dgm:pt>
    <dgm:pt modelId="{243D27D9-AD94-4DD0-A703-849F876EFF73}" type="parTrans" cxnId="{AEA727BC-5EA7-4E42-84F3-3514579A5CCA}">
      <dgm:prSet/>
      <dgm:spPr/>
      <dgm:t>
        <a:bodyPr/>
        <a:lstStyle/>
        <a:p>
          <a:endParaRPr lang="en-US"/>
        </a:p>
      </dgm:t>
    </dgm:pt>
    <dgm:pt modelId="{CF3ADBDA-7140-4C5F-BBD0-8A78269F9B01}" type="sibTrans" cxnId="{AEA727BC-5EA7-4E42-84F3-3514579A5CCA}">
      <dgm:prSet/>
      <dgm:spPr/>
      <dgm:t>
        <a:bodyPr/>
        <a:lstStyle/>
        <a:p>
          <a:endParaRPr lang="en-US"/>
        </a:p>
      </dgm:t>
    </dgm:pt>
    <dgm:pt modelId="{2B033C01-6200-4421-AFF2-46C11DCA54D3}">
      <dgm:prSet custT="1"/>
      <dgm:spPr/>
      <dgm:t>
        <a:bodyPr/>
        <a:lstStyle/>
        <a:p>
          <a:endParaRPr lang="en-US" sz="1400" kern="1200" dirty="0"/>
        </a:p>
      </dgm:t>
    </dgm:pt>
    <dgm:pt modelId="{CAB4F90E-C3B0-4F24-A3B4-44E742CA2D9F}" type="parTrans" cxnId="{91F755B7-EFB6-4E07-8E0B-71B8EADC06E2}">
      <dgm:prSet/>
      <dgm:spPr/>
      <dgm:t>
        <a:bodyPr/>
        <a:lstStyle/>
        <a:p>
          <a:endParaRPr lang="en-US"/>
        </a:p>
      </dgm:t>
    </dgm:pt>
    <dgm:pt modelId="{5A7E174A-D1BD-41DB-BE5A-256D819D1842}" type="sibTrans" cxnId="{91F755B7-EFB6-4E07-8E0B-71B8EADC06E2}">
      <dgm:prSet/>
      <dgm:spPr/>
      <dgm:t>
        <a:bodyPr/>
        <a:lstStyle/>
        <a:p>
          <a:endParaRPr lang="en-US"/>
        </a:p>
      </dgm:t>
    </dgm:pt>
    <dgm:pt modelId="{6F2D0EC7-2B87-46F8-9FEC-A8115BA2424D}">
      <dgm:prSet phldrT="[Text]" custT="1"/>
      <dgm:spPr/>
      <dgm:t>
        <a:bodyPr/>
        <a:lstStyle/>
        <a:p>
          <a:endParaRPr lang="en-US" sz="1400" kern="1200" dirty="0"/>
        </a:p>
      </dgm:t>
    </dgm:pt>
    <dgm:pt modelId="{F5F4F3A8-F338-46A2-8DB8-9656184D31CB}" type="parTrans" cxnId="{75DC97DF-56CF-4E29-8667-28180D8B2B7A}">
      <dgm:prSet/>
      <dgm:spPr/>
      <dgm:t>
        <a:bodyPr/>
        <a:lstStyle/>
        <a:p>
          <a:endParaRPr lang="en-US"/>
        </a:p>
      </dgm:t>
    </dgm:pt>
    <dgm:pt modelId="{0CFFDBE4-72B4-47F3-8E5D-196258CA612E}" type="sibTrans" cxnId="{75DC97DF-56CF-4E29-8667-28180D8B2B7A}">
      <dgm:prSet/>
      <dgm:spPr/>
      <dgm:t>
        <a:bodyPr/>
        <a:lstStyle/>
        <a:p>
          <a:endParaRPr lang="en-US"/>
        </a:p>
      </dgm:t>
    </dgm:pt>
    <dgm:pt modelId="{D6CC14DE-77B5-4585-A99B-9AD7E6A8D353}">
      <dgm:prSet custT="1"/>
      <dgm:spPr/>
      <dgm:t>
        <a:bodyPr/>
        <a:lstStyle/>
        <a:p>
          <a:r>
            <a:rPr lang="en-US" sz="1400" dirty="0"/>
            <a:t>1 of 168 </a:t>
          </a:r>
          <a:r>
            <a:rPr lang="en-US" sz="1400" b="0" i="0" u="none" dirty="0"/>
            <a:t>known sequences.</a:t>
          </a:r>
          <a:endParaRPr lang="en-US" sz="1400" dirty="0"/>
        </a:p>
      </dgm:t>
    </dgm:pt>
    <dgm:pt modelId="{67CC3217-A7BB-495A-915D-2FCBAA96B607}" type="parTrans" cxnId="{D35ACAEB-6402-498A-AFE8-4B462FC31DD5}">
      <dgm:prSet/>
      <dgm:spPr/>
      <dgm:t>
        <a:bodyPr/>
        <a:lstStyle/>
        <a:p>
          <a:endParaRPr lang="en-US"/>
        </a:p>
      </dgm:t>
    </dgm:pt>
    <dgm:pt modelId="{B171F1E1-49A6-4A13-8AE7-778F58E09CAC}" type="sibTrans" cxnId="{D35ACAEB-6402-498A-AFE8-4B462FC31DD5}">
      <dgm:prSet/>
      <dgm:spPr/>
      <dgm:t>
        <a:bodyPr/>
        <a:lstStyle/>
        <a:p>
          <a:endParaRPr lang="en-US"/>
        </a:p>
      </dgm:t>
    </dgm:pt>
    <dgm:pt modelId="{FF5BDB50-2FA5-42B3-83CE-76B2AE5CAF5A}">
      <dgm:prSet custT="1"/>
      <dgm:spPr/>
      <dgm:t>
        <a:bodyPr/>
        <a:lstStyle/>
        <a:p>
          <a:endParaRPr lang="en-US" sz="1400" dirty="0"/>
        </a:p>
      </dgm:t>
    </dgm:pt>
    <dgm:pt modelId="{66F26151-429B-411A-B3E3-BBCB612C1DAC}" type="parTrans" cxnId="{7BEC62F0-BA72-40E7-94DC-291B24DF8B5B}">
      <dgm:prSet/>
      <dgm:spPr/>
      <dgm:t>
        <a:bodyPr/>
        <a:lstStyle/>
        <a:p>
          <a:endParaRPr lang="en-US"/>
        </a:p>
      </dgm:t>
    </dgm:pt>
    <dgm:pt modelId="{5101537A-1C68-45A6-8754-707E614D4B5A}" type="sibTrans" cxnId="{7BEC62F0-BA72-40E7-94DC-291B24DF8B5B}">
      <dgm:prSet/>
      <dgm:spPr/>
      <dgm:t>
        <a:bodyPr/>
        <a:lstStyle/>
        <a:p>
          <a:endParaRPr lang="en-US"/>
        </a:p>
      </dgm:t>
    </dgm:pt>
    <dgm:pt modelId="{3FFBC3AB-0822-437D-A8EE-889E25F0BF07}">
      <dgm:prSet custT="1"/>
      <dgm:spPr/>
      <dgm:t>
        <a:bodyPr/>
        <a:lstStyle/>
        <a:p>
          <a:r>
            <a:rPr lang="en-US" sz="1400" b="0" i="0" u="none" dirty="0"/>
            <a:t>Polynomial based 3 binary sequences on  Galois field.</a:t>
          </a:r>
          <a:endParaRPr lang="en-US" sz="1400" dirty="0"/>
        </a:p>
      </dgm:t>
    </dgm:pt>
    <dgm:pt modelId="{B6D61A7F-FB2A-4315-9A9D-C409EDE99957}" type="parTrans" cxnId="{3EB41625-3891-40E4-8A7C-D2528664EB33}">
      <dgm:prSet/>
      <dgm:spPr/>
      <dgm:t>
        <a:bodyPr/>
        <a:lstStyle/>
        <a:p>
          <a:endParaRPr lang="en-US"/>
        </a:p>
      </dgm:t>
    </dgm:pt>
    <dgm:pt modelId="{E562D893-C307-4E1F-8D3D-BA76F2A035D3}" type="sibTrans" cxnId="{3EB41625-3891-40E4-8A7C-D2528664EB33}">
      <dgm:prSet/>
      <dgm:spPr/>
      <dgm:t>
        <a:bodyPr/>
        <a:lstStyle/>
        <a:p>
          <a:endParaRPr lang="en-US"/>
        </a:p>
      </dgm:t>
    </dgm:pt>
    <dgm:pt modelId="{FD44DD37-7F55-46B0-B5ED-ED5D31CBFCAE}">
      <dgm:prSet custT="1"/>
      <dgm:spPr/>
      <dgm:t>
        <a:bodyPr/>
        <a:lstStyle/>
        <a:p>
          <a:endParaRPr lang="en-US" sz="1400" dirty="0"/>
        </a:p>
      </dgm:t>
    </dgm:pt>
    <dgm:pt modelId="{523E82E2-0584-417D-91CE-83C28E2BAFAD}" type="parTrans" cxnId="{644CEDBD-85D0-40C2-917A-A88117E7C7A8}">
      <dgm:prSet/>
      <dgm:spPr/>
      <dgm:t>
        <a:bodyPr/>
        <a:lstStyle/>
        <a:p>
          <a:endParaRPr lang="en-US"/>
        </a:p>
      </dgm:t>
    </dgm:pt>
    <dgm:pt modelId="{E2911FD9-FC8D-4462-9F72-C413B4D8A07F}" type="sibTrans" cxnId="{644CEDBD-85D0-40C2-917A-A88117E7C7A8}">
      <dgm:prSet/>
      <dgm:spPr/>
      <dgm:t>
        <a:bodyPr/>
        <a:lstStyle/>
        <a:p>
          <a:endParaRPr lang="en-US"/>
        </a:p>
      </dgm:t>
    </dgm:pt>
    <dgm:pt modelId="{C60BDF1C-1807-4494-A5D5-5AE756AD2893}" type="pres">
      <dgm:prSet presAssocID="{62CEF497-2EF9-45AD-A5A3-F20E85A0F37A}" presName="linearFlow" presStyleCnt="0">
        <dgm:presLayoutVars>
          <dgm:dir/>
          <dgm:animLvl val="lvl"/>
          <dgm:resizeHandles/>
        </dgm:presLayoutVars>
      </dgm:prSet>
      <dgm:spPr/>
    </dgm:pt>
    <dgm:pt modelId="{06D5C86F-0436-4DF8-A448-64D7EBBDE25F}" type="pres">
      <dgm:prSet presAssocID="{B9D410C0-E9D7-4D54-BD7D-6998D47C9A98}" presName="compositeNode" presStyleCnt="0">
        <dgm:presLayoutVars>
          <dgm:bulletEnabled val="1"/>
        </dgm:presLayoutVars>
      </dgm:prSet>
      <dgm:spPr/>
    </dgm:pt>
    <dgm:pt modelId="{01E8930D-1069-4B1D-8229-4B883F404DA1}" type="pres">
      <dgm:prSet presAssocID="{B9D410C0-E9D7-4D54-BD7D-6998D47C9A9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CB879F1-3552-4771-B9BE-2AB80A4B1F2E}" type="pres">
      <dgm:prSet presAssocID="{B9D410C0-E9D7-4D54-BD7D-6998D47C9A98}" presName="childNode" presStyleLbl="node1" presStyleIdx="0" presStyleCnt="3">
        <dgm:presLayoutVars>
          <dgm:bulletEnabled val="1"/>
        </dgm:presLayoutVars>
      </dgm:prSet>
      <dgm:spPr/>
    </dgm:pt>
    <dgm:pt modelId="{80D94AB2-1096-4F18-9546-A16EE4F82559}" type="pres">
      <dgm:prSet presAssocID="{B9D410C0-E9D7-4D54-BD7D-6998D47C9A9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66F56C0-984E-4ED7-8C05-410BD6D28113}" type="pres">
      <dgm:prSet presAssocID="{B016E510-71FD-4546-816F-3450FCC55BDF}" presName="sibTrans" presStyleCnt="0"/>
      <dgm:spPr/>
    </dgm:pt>
    <dgm:pt modelId="{D857551D-90C0-4CF4-B502-D600C433CB5C}" type="pres">
      <dgm:prSet presAssocID="{83B1BF01-555B-4995-820E-D4EED4C72119}" presName="compositeNode" presStyleCnt="0">
        <dgm:presLayoutVars>
          <dgm:bulletEnabled val="1"/>
        </dgm:presLayoutVars>
      </dgm:prSet>
      <dgm:spPr/>
    </dgm:pt>
    <dgm:pt modelId="{9215AE2B-8435-4702-9E45-DDFBBE609824}" type="pres">
      <dgm:prSet presAssocID="{83B1BF01-555B-4995-820E-D4EED4C72119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CDA39617-50F1-4BAF-93D8-BE59BD38FAE8}" type="pres">
      <dgm:prSet presAssocID="{83B1BF01-555B-4995-820E-D4EED4C72119}" presName="childNode" presStyleLbl="node1" presStyleIdx="1" presStyleCnt="3">
        <dgm:presLayoutVars>
          <dgm:bulletEnabled val="1"/>
        </dgm:presLayoutVars>
      </dgm:prSet>
      <dgm:spPr/>
    </dgm:pt>
    <dgm:pt modelId="{72B1B12C-9F7E-4B94-A012-D893A1DB3662}" type="pres">
      <dgm:prSet presAssocID="{83B1BF01-555B-4995-820E-D4EED4C7211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F35FBE7-C3F7-4C9A-A501-4BBB5B9C6EF2}" type="pres">
      <dgm:prSet presAssocID="{D764FC5C-335F-4096-9F0A-15042AB9BA7F}" presName="sibTrans" presStyleCnt="0"/>
      <dgm:spPr/>
    </dgm:pt>
    <dgm:pt modelId="{8462836E-1CCB-4DE2-B5D2-3DBE7ED53A58}" type="pres">
      <dgm:prSet presAssocID="{A3BBF87D-BE9A-4E64-9020-32B1C36D63A5}" presName="compositeNode" presStyleCnt="0">
        <dgm:presLayoutVars>
          <dgm:bulletEnabled val="1"/>
        </dgm:presLayoutVars>
      </dgm:prSet>
      <dgm:spPr/>
    </dgm:pt>
    <dgm:pt modelId="{50F68785-C04B-45A9-BD41-582A96A9C4EF}" type="pres">
      <dgm:prSet presAssocID="{A3BBF87D-BE9A-4E64-9020-32B1C36D63A5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  <dgm:pt modelId="{929D288B-C28B-4516-89FF-6C7AFD8955A4}" type="pres">
      <dgm:prSet presAssocID="{A3BBF87D-BE9A-4E64-9020-32B1C36D63A5}" presName="childNode" presStyleLbl="node1" presStyleIdx="2" presStyleCnt="3">
        <dgm:presLayoutVars>
          <dgm:bulletEnabled val="1"/>
        </dgm:presLayoutVars>
      </dgm:prSet>
      <dgm:spPr/>
    </dgm:pt>
    <dgm:pt modelId="{DA7270D0-9909-43B1-B108-BB4C0269F726}" type="pres">
      <dgm:prSet presAssocID="{A3BBF87D-BE9A-4E64-9020-32B1C36D63A5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D063304-4055-4A95-83FB-D472E5480662}" type="presOf" srcId="{D6CC14DE-77B5-4585-A99B-9AD7E6A8D353}" destId="{929D288B-C28B-4516-89FF-6C7AFD8955A4}" srcOrd="0" destOrd="1" presId="urn:microsoft.com/office/officeart/2005/8/layout/hList2"/>
    <dgm:cxn modelId="{AAA79705-C195-4494-B984-365B8D5D699D}" type="presOf" srcId="{1D4A2D00-1675-4176-AB74-FAB614548865}" destId="{929D288B-C28B-4516-89FF-6C7AFD8955A4}" srcOrd="0" destOrd="6" presId="urn:microsoft.com/office/officeart/2005/8/layout/hList2"/>
    <dgm:cxn modelId="{306B6410-25ED-4C87-B394-55810670B90B}" srcId="{B9D410C0-E9D7-4D54-BD7D-6998D47C9A98}" destId="{BA663AD9-1F75-4F50-94F8-E4173003B965}" srcOrd="0" destOrd="0" parTransId="{54BF76F7-32BA-41A1-B9D6-760AE1831D4F}" sibTransId="{F614B704-09AA-4336-A5B0-5FF151D7D76F}"/>
    <dgm:cxn modelId="{B480B011-4CA1-47DD-AD57-7B9841759065}" srcId="{83B1BF01-555B-4995-820E-D4EED4C72119}" destId="{F1519F30-E32E-49A8-8E40-A25383B6A72A}" srcOrd="6" destOrd="0" parTransId="{84263AA6-5E14-4938-B726-8FC438EE0895}" sibTransId="{EE9A5238-3DD5-4F5C-BD25-BF98468055A4}"/>
    <dgm:cxn modelId="{A93E2515-BEF7-4774-93DD-218B0B583793}" srcId="{62CEF497-2EF9-45AD-A5A3-F20E85A0F37A}" destId="{B9D410C0-E9D7-4D54-BD7D-6998D47C9A98}" srcOrd="0" destOrd="0" parTransId="{808076E7-11F3-4938-B650-B4A650E5130D}" sibTransId="{B016E510-71FD-4546-816F-3450FCC55BDF}"/>
    <dgm:cxn modelId="{343C2A1B-0396-4A92-90F4-AC57E79F60D1}" srcId="{B9D410C0-E9D7-4D54-BD7D-6998D47C9A98}" destId="{8B7B1E36-C18F-4ACD-BBD5-02835193CB97}" srcOrd="2" destOrd="0" parTransId="{822FE3E1-1FF4-4A7E-BB13-2A02759D8D54}" sibTransId="{938CE0F4-8FE4-40FF-8CAE-E1AE466C16DF}"/>
    <dgm:cxn modelId="{DD575A1E-92F5-40D0-BD9F-F756FD621882}" type="presOf" srcId="{FD44DD37-7F55-46B0-B5ED-ED5D31CBFCAE}" destId="{929D288B-C28B-4516-89FF-6C7AFD8955A4}" srcOrd="0" destOrd="4" presId="urn:microsoft.com/office/officeart/2005/8/layout/hList2"/>
    <dgm:cxn modelId="{3EB41625-3891-40E4-8A7C-D2528664EB33}" srcId="{A3BBF87D-BE9A-4E64-9020-32B1C36D63A5}" destId="{3FFBC3AB-0822-437D-A8EE-889E25F0BF07}" srcOrd="3" destOrd="0" parTransId="{B6D61A7F-FB2A-4315-9A9D-C409EDE99957}" sibTransId="{E562D893-C307-4E1F-8D3D-BA76F2A035D3}"/>
    <dgm:cxn modelId="{37FAA428-D5D4-4684-9D4C-71F143520638}" type="presOf" srcId="{CABDB55A-D61A-45B9-98C9-021C52167F72}" destId="{1CB879F1-3552-4771-B9BE-2AB80A4B1F2E}" srcOrd="0" destOrd="3" presId="urn:microsoft.com/office/officeart/2005/8/layout/hList2"/>
    <dgm:cxn modelId="{1F25142E-3DC6-442F-AE1B-F15E34586FAF}" type="presOf" srcId="{83B1BF01-555B-4995-820E-D4EED4C72119}" destId="{72B1B12C-9F7E-4B94-A012-D893A1DB3662}" srcOrd="0" destOrd="0" presId="urn:microsoft.com/office/officeart/2005/8/layout/hList2"/>
    <dgm:cxn modelId="{A5989835-B3D5-4947-AC73-44A88845B7C9}" srcId="{B9D410C0-E9D7-4D54-BD7D-6998D47C9A98}" destId="{910EB944-ADE6-47C9-9148-FC8A5756A3C8}" srcOrd="1" destOrd="0" parTransId="{87224A3E-2CDD-450D-AA04-1DAA1E6E740C}" sibTransId="{A090B7E0-53AB-4BFA-81D1-981F5C0BEA3C}"/>
    <dgm:cxn modelId="{EBDBD037-304A-43A0-9E1A-5FDE62248EC8}" type="presOf" srcId="{910EB944-ADE6-47C9-9148-FC8A5756A3C8}" destId="{1CB879F1-3552-4771-B9BE-2AB80A4B1F2E}" srcOrd="0" destOrd="1" presId="urn:microsoft.com/office/officeart/2005/8/layout/hList2"/>
    <dgm:cxn modelId="{A6E17C60-2C87-4E77-81B7-F94A0D73E649}" srcId="{B9D410C0-E9D7-4D54-BD7D-6998D47C9A98}" destId="{CABDB55A-D61A-45B9-98C9-021C52167F72}" srcOrd="3" destOrd="0" parTransId="{6E6A6C5B-5DCC-4C6F-B55E-3244BC276B44}" sibTransId="{479571EE-5545-4422-A9E7-F7F857CCCD55}"/>
    <dgm:cxn modelId="{A256BA41-1A53-4178-B338-BF2AFA458A69}" type="presOf" srcId="{EA67676C-A38B-41FC-A9D1-1D5165C278A3}" destId="{CDA39617-50F1-4BAF-93D8-BE59BD38FAE8}" srcOrd="0" destOrd="1" presId="urn:microsoft.com/office/officeart/2005/8/layout/hList2"/>
    <dgm:cxn modelId="{8E36F161-EFC9-4C8F-B99B-B3FC19921761}" type="presOf" srcId="{FF5BDB50-2FA5-42B3-83CE-76B2AE5CAF5A}" destId="{929D288B-C28B-4516-89FF-6C7AFD8955A4}" srcOrd="0" destOrd="2" presId="urn:microsoft.com/office/officeart/2005/8/layout/hList2"/>
    <dgm:cxn modelId="{2C1CEA43-4D32-4258-B12D-AB95A6A90512}" srcId="{83B1BF01-555B-4995-820E-D4EED4C72119}" destId="{A9374684-F26F-438D-8989-C44B7E539A78}" srcOrd="3" destOrd="0" parTransId="{13722A3C-5C8C-45B5-A2CE-441E741368F2}" sibTransId="{37987A61-09D5-46DF-A252-215FC932B974}"/>
    <dgm:cxn modelId="{C0DC6367-F646-4F61-802B-828CD7714DDA}" srcId="{62CEF497-2EF9-45AD-A5A3-F20E85A0F37A}" destId="{A3BBF87D-BE9A-4E64-9020-32B1C36D63A5}" srcOrd="2" destOrd="0" parTransId="{67CA166E-9C6B-4512-960D-EFB76BE66420}" sibTransId="{966FF1FD-B79D-4B38-91EB-56863E2D276D}"/>
    <dgm:cxn modelId="{E84F5148-982F-4E8A-9B4D-6AD27AD027B9}" srcId="{83B1BF01-555B-4995-820E-D4EED4C72119}" destId="{BB8517D1-5A99-4571-9D6A-17CED5ADD4C9}" srcOrd="7" destOrd="0" parTransId="{6C9CA02B-F5E2-4CF0-B848-D0D7A3E58C26}" sibTransId="{8E54E2B8-E7F3-4822-84FD-A76C92DA04EA}"/>
    <dgm:cxn modelId="{48DB116A-03B8-4FA7-A649-56B20D526A35}" srcId="{A3BBF87D-BE9A-4E64-9020-32B1C36D63A5}" destId="{F2C776D7-E585-41A3-AE7A-E3AE73DFD2E8}" srcOrd="5" destOrd="0" parTransId="{A398F618-623B-4D9C-9BD3-46F54CFA59F1}" sibTransId="{D47C85F5-7A25-40A9-A5D6-77CD89694A04}"/>
    <dgm:cxn modelId="{3793D84B-4168-434E-A114-489D2EAAB5A7}" type="presOf" srcId="{BA663AD9-1F75-4F50-94F8-E4173003B965}" destId="{1CB879F1-3552-4771-B9BE-2AB80A4B1F2E}" srcOrd="0" destOrd="0" presId="urn:microsoft.com/office/officeart/2005/8/layout/hList2"/>
    <dgm:cxn modelId="{0882EE6C-45FB-4EBC-B273-EFA1F3C9DAF6}" type="presOf" srcId="{2B033C01-6200-4421-AFF2-46C11DCA54D3}" destId="{CDA39617-50F1-4BAF-93D8-BE59BD38FAE8}" srcOrd="0" destOrd="4" presId="urn:microsoft.com/office/officeart/2005/8/layout/hList2"/>
    <dgm:cxn modelId="{078AC251-5568-4D01-A517-F1F7065D51E2}" srcId="{83B1BF01-555B-4995-820E-D4EED4C72119}" destId="{EA67676C-A38B-41FC-A9D1-1D5165C278A3}" srcOrd="1" destOrd="0" parTransId="{836FBF5A-1D76-4CD9-BEC7-7B3E46B06319}" sibTransId="{C2D7C34E-CAA6-4547-BE5A-5A2EEE05F26C}"/>
    <dgm:cxn modelId="{C9585B76-838B-48A5-963D-40E59243AF53}" type="presOf" srcId="{62CEF497-2EF9-45AD-A5A3-F20E85A0F37A}" destId="{C60BDF1C-1807-4494-A5D5-5AE756AD2893}" srcOrd="0" destOrd="0" presId="urn:microsoft.com/office/officeart/2005/8/layout/hList2"/>
    <dgm:cxn modelId="{E6639576-7AB5-48AB-A17D-19005149919C}" srcId="{A3BBF87D-BE9A-4E64-9020-32B1C36D63A5}" destId="{33BD58E9-2D94-43EA-A9EE-7983368BB8A4}" srcOrd="0" destOrd="0" parTransId="{BCE2DD87-6A97-4B2E-ACFB-B2B8826503CF}" sibTransId="{F9EFA3ED-9758-4E56-858A-5E1685699559}"/>
    <dgm:cxn modelId="{7AAAFB58-4DD6-4672-86F1-72105B89355D}" type="presOf" srcId="{8B7B1E36-C18F-4ACD-BBD5-02835193CB97}" destId="{1CB879F1-3552-4771-B9BE-2AB80A4B1F2E}" srcOrd="0" destOrd="2" presId="urn:microsoft.com/office/officeart/2005/8/layout/hList2"/>
    <dgm:cxn modelId="{967D757A-8BFE-42FA-9AC2-02D9E9707403}" type="presOf" srcId="{21D0A5B7-C95D-4EAB-8E09-B1B71B6EC6CC}" destId="{CDA39617-50F1-4BAF-93D8-BE59BD38FAE8}" srcOrd="0" destOrd="2" presId="urn:microsoft.com/office/officeart/2005/8/layout/hList2"/>
    <dgm:cxn modelId="{6AAF7282-3A2A-4712-A736-B7C921B260DF}" srcId="{62CEF497-2EF9-45AD-A5A3-F20E85A0F37A}" destId="{83B1BF01-555B-4995-820E-D4EED4C72119}" srcOrd="1" destOrd="0" parTransId="{BB12D953-CA2F-4114-B83C-1E2DB06DEF6E}" sibTransId="{D764FC5C-335F-4096-9F0A-15042AB9BA7F}"/>
    <dgm:cxn modelId="{57C3D296-E0E4-4509-90DC-3AE711B03208}" type="presOf" srcId="{A3BBF87D-BE9A-4E64-9020-32B1C36D63A5}" destId="{DA7270D0-9909-43B1-B108-BB4C0269F726}" srcOrd="0" destOrd="0" presId="urn:microsoft.com/office/officeart/2005/8/layout/hList2"/>
    <dgm:cxn modelId="{1B41AF9B-A277-4200-AB2C-C8A0142004C3}" type="presOf" srcId="{DDB11ED6-9B45-427C-A790-362E3920FE0C}" destId="{CDA39617-50F1-4BAF-93D8-BE59BD38FAE8}" srcOrd="0" destOrd="5" presId="urn:microsoft.com/office/officeart/2005/8/layout/hList2"/>
    <dgm:cxn modelId="{24888EA6-CC19-4DF5-90A9-E6163DD2B1CF}" srcId="{83B1BF01-555B-4995-820E-D4EED4C72119}" destId="{21D0A5B7-C95D-4EAB-8E09-B1B71B6EC6CC}" srcOrd="2" destOrd="0" parTransId="{0C3742A0-1F00-4290-87E4-6E2388CFD022}" sibTransId="{931DE152-BF46-4F90-B77F-36AA1B83FE41}"/>
    <dgm:cxn modelId="{7BDB8AA8-1FED-4C39-8C93-20E8915739ED}" type="presOf" srcId="{B9D410C0-E9D7-4D54-BD7D-6998D47C9A98}" destId="{80D94AB2-1096-4F18-9546-A16EE4F82559}" srcOrd="0" destOrd="0" presId="urn:microsoft.com/office/officeart/2005/8/layout/hList2"/>
    <dgm:cxn modelId="{91F755B7-EFB6-4E07-8E0B-71B8EADC06E2}" srcId="{83B1BF01-555B-4995-820E-D4EED4C72119}" destId="{2B033C01-6200-4421-AFF2-46C11DCA54D3}" srcOrd="4" destOrd="0" parTransId="{CAB4F90E-C3B0-4F24-A3B4-44E742CA2D9F}" sibTransId="{5A7E174A-D1BD-41DB-BE5A-256D819D1842}"/>
    <dgm:cxn modelId="{AEA727BC-5EA7-4E42-84F3-3514579A5CCA}" srcId="{83B1BF01-555B-4995-820E-D4EED4C72119}" destId="{DDB11ED6-9B45-427C-A790-362E3920FE0C}" srcOrd="5" destOrd="0" parTransId="{243D27D9-AD94-4DD0-A703-849F876EFF73}" sibTransId="{CF3ADBDA-7140-4C5F-BBD0-8A78269F9B01}"/>
    <dgm:cxn modelId="{AE99C3BD-0F2E-4DFA-8803-47051BF305DD}" type="presOf" srcId="{6F2D0EC7-2B87-46F8-9FEC-A8115BA2424D}" destId="{CDA39617-50F1-4BAF-93D8-BE59BD38FAE8}" srcOrd="0" destOrd="0" presId="urn:microsoft.com/office/officeart/2005/8/layout/hList2"/>
    <dgm:cxn modelId="{644CEDBD-85D0-40C2-917A-A88117E7C7A8}" srcId="{A3BBF87D-BE9A-4E64-9020-32B1C36D63A5}" destId="{FD44DD37-7F55-46B0-B5ED-ED5D31CBFCAE}" srcOrd="4" destOrd="0" parTransId="{523E82E2-0584-417D-91CE-83C28E2BAFAD}" sibTransId="{E2911FD9-FC8D-4462-9F72-C413B4D8A07F}"/>
    <dgm:cxn modelId="{E1FF95BE-DA7A-4BE2-8430-DD218D2CD066}" type="presOf" srcId="{A9374684-F26F-438D-8989-C44B7E539A78}" destId="{CDA39617-50F1-4BAF-93D8-BE59BD38FAE8}" srcOrd="0" destOrd="3" presId="urn:microsoft.com/office/officeart/2005/8/layout/hList2"/>
    <dgm:cxn modelId="{658731C4-3904-443C-895B-449EEA05A412}" type="presOf" srcId="{3FFBC3AB-0822-437D-A8EE-889E25F0BF07}" destId="{929D288B-C28B-4516-89FF-6C7AFD8955A4}" srcOrd="0" destOrd="3" presId="urn:microsoft.com/office/officeart/2005/8/layout/hList2"/>
    <dgm:cxn modelId="{BD8E74C9-2B25-4E98-812C-7FD1662E1064}" srcId="{A3BBF87D-BE9A-4E64-9020-32B1C36D63A5}" destId="{1D4A2D00-1675-4176-AB74-FAB614548865}" srcOrd="6" destOrd="0" parTransId="{08D5B285-3CD9-49F1-BC54-0687D157EBC1}" sibTransId="{B178E814-C84F-4C79-A1CA-B883A9D34FD9}"/>
    <dgm:cxn modelId="{1209FDCA-9999-447E-A444-F53F6CD00EC4}" type="presOf" srcId="{F1519F30-E32E-49A8-8E40-A25383B6A72A}" destId="{CDA39617-50F1-4BAF-93D8-BE59BD38FAE8}" srcOrd="0" destOrd="6" presId="urn:microsoft.com/office/officeart/2005/8/layout/hList2"/>
    <dgm:cxn modelId="{75DC97DF-56CF-4E29-8667-28180D8B2B7A}" srcId="{83B1BF01-555B-4995-820E-D4EED4C72119}" destId="{6F2D0EC7-2B87-46F8-9FEC-A8115BA2424D}" srcOrd="0" destOrd="0" parTransId="{F5F4F3A8-F338-46A2-8DB8-9656184D31CB}" sibTransId="{0CFFDBE4-72B4-47F3-8E5D-196258CA612E}"/>
    <dgm:cxn modelId="{2B3EDAE2-015B-474F-8AF2-BE3786D28253}" type="presOf" srcId="{BB8517D1-5A99-4571-9D6A-17CED5ADD4C9}" destId="{CDA39617-50F1-4BAF-93D8-BE59BD38FAE8}" srcOrd="0" destOrd="7" presId="urn:microsoft.com/office/officeart/2005/8/layout/hList2"/>
    <dgm:cxn modelId="{90D3CCE4-DA07-45FD-9A08-5D9BFBDAE0DF}" type="presOf" srcId="{F2C776D7-E585-41A3-AE7A-E3AE73DFD2E8}" destId="{929D288B-C28B-4516-89FF-6C7AFD8955A4}" srcOrd="0" destOrd="5" presId="urn:microsoft.com/office/officeart/2005/8/layout/hList2"/>
    <dgm:cxn modelId="{D35ACAEB-6402-498A-AFE8-4B462FC31DD5}" srcId="{A3BBF87D-BE9A-4E64-9020-32B1C36D63A5}" destId="{D6CC14DE-77B5-4585-A99B-9AD7E6A8D353}" srcOrd="1" destOrd="0" parTransId="{67CC3217-A7BB-495A-915D-2FCBAA96B607}" sibTransId="{B171F1E1-49A6-4A13-8AE7-778F58E09CAC}"/>
    <dgm:cxn modelId="{E46853EE-1A42-4EB4-9D8F-87A920757998}" type="presOf" srcId="{33BD58E9-2D94-43EA-A9EE-7983368BB8A4}" destId="{929D288B-C28B-4516-89FF-6C7AFD8955A4}" srcOrd="0" destOrd="0" presId="urn:microsoft.com/office/officeart/2005/8/layout/hList2"/>
    <dgm:cxn modelId="{7BEC62F0-BA72-40E7-94DC-291B24DF8B5B}" srcId="{A3BBF87D-BE9A-4E64-9020-32B1C36D63A5}" destId="{FF5BDB50-2FA5-42B3-83CE-76B2AE5CAF5A}" srcOrd="2" destOrd="0" parTransId="{66F26151-429B-411A-B3E3-BBCB612C1DAC}" sibTransId="{5101537A-1C68-45A6-8754-707E614D4B5A}"/>
    <dgm:cxn modelId="{8270B332-3079-49A3-9C77-D301BF91284B}" type="presParOf" srcId="{C60BDF1C-1807-4494-A5D5-5AE756AD2893}" destId="{06D5C86F-0436-4DF8-A448-64D7EBBDE25F}" srcOrd="0" destOrd="0" presId="urn:microsoft.com/office/officeart/2005/8/layout/hList2"/>
    <dgm:cxn modelId="{D719D6DE-8B65-41A4-8AF5-0D25BF5BE25D}" type="presParOf" srcId="{06D5C86F-0436-4DF8-A448-64D7EBBDE25F}" destId="{01E8930D-1069-4B1D-8229-4B883F404DA1}" srcOrd="0" destOrd="0" presId="urn:microsoft.com/office/officeart/2005/8/layout/hList2"/>
    <dgm:cxn modelId="{858F9BDB-5921-4D92-AF5F-C335A0F95626}" type="presParOf" srcId="{06D5C86F-0436-4DF8-A448-64D7EBBDE25F}" destId="{1CB879F1-3552-4771-B9BE-2AB80A4B1F2E}" srcOrd="1" destOrd="0" presId="urn:microsoft.com/office/officeart/2005/8/layout/hList2"/>
    <dgm:cxn modelId="{CF7861EC-F4D7-44EE-97C5-BC6739B7DF22}" type="presParOf" srcId="{06D5C86F-0436-4DF8-A448-64D7EBBDE25F}" destId="{80D94AB2-1096-4F18-9546-A16EE4F82559}" srcOrd="2" destOrd="0" presId="urn:microsoft.com/office/officeart/2005/8/layout/hList2"/>
    <dgm:cxn modelId="{71E08378-7A55-4BD1-AB26-C07D253896E6}" type="presParOf" srcId="{C60BDF1C-1807-4494-A5D5-5AE756AD2893}" destId="{A66F56C0-984E-4ED7-8C05-410BD6D28113}" srcOrd="1" destOrd="0" presId="urn:microsoft.com/office/officeart/2005/8/layout/hList2"/>
    <dgm:cxn modelId="{89DD654F-F1BA-46C1-9F70-BB220410A1DE}" type="presParOf" srcId="{C60BDF1C-1807-4494-A5D5-5AE756AD2893}" destId="{D857551D-90C0-4CF4-B502-D600C433CB5C}" srcOrd="2" destOrd="0" presId="urn:microsoft.com/office/officeart/2005/8/layout/hList2"/>
    <dgm:cxn modelId="{1A5E54C5-18D3-4809-9D72-B14F675FCD0F}" type="presParOf" srcId="{D857551D-90C0-4CF4-B502-D600C433CB5C}" destId="{9215AE2B-8435-4702-9E45-DDFBBE609824}" srcOrd="0" destOrd="0" presId="urn:microsoft.com/office/officeart/2005/8/layout/hList2"/>
    <dgm:cxn modelId="{D0EBFC5E-A1E4-4DF9-9FBF-81C05A694094}" type="presParOf" srcId="{D857551D-90C0-4CF4-B502-D600C433CB5C}" destId="{CDA39617-50F1-4BAF-93D8-BE59BD38FAE8}" srcOrd="1" destOrd="0" presId="urn:microsoft.com/office/officeart/2005/8/layout/hList2"/>
    <dgm:cxn modelId="{C38AAFAB-9796-430F-8CF7-F095921158B4}" type="presParOf" srcId="{D857551D-90C0-4CF4-B502-D600C433CB5C}" destId="{72B1B12C-9F7E-4B94-A012-D893A1DB3662}" srcOrd="2" destOrd="0" presId="urn:microsoft.com/office/officeart/2005/8/layout/hList2"/>
    <dgm:cxn modelId="{938A3FF6-4AA7-457E-9901-9F6A8BF0B68B}" type="presParOf" srcId="{C60BDF1C-1807-4494-A5D5-5AE756AD2893}" destId="{EF35FBE7-C3F7-4C9A-A501-4BBB5B9C6EF2}" srcOrd="3" destOrd="0" presId="urn:microsoft.com/office/officeart/2005/8/layout/hList2"/>
    <dgm:cxn modelId="{3E8EBC95-A62A-4CF9-89B5-9857346A9D92}" type="presParOf" srcId="{C60BDF1C-1807-4494-A5D5-5AE756AD2893}" destId="{8462836E-1CCB-4DE2-B5D2-3DBE7ED53A58}" srcOrd="4" destOrd="0" presId="urn:microsoft.com/office/officeart/2005/8/layout/hList2"/>
    <dgm:cxn modelId="{7D6AB87A-2579-4EB8-93E8-4F0EFD378AFB}" type="presParOf" srcId="{8462836E-1CCB-4DE2-B5D2-3DBE7ED53A58}" destId="{50F68785-C04B-45A9-BD41-582A96A9C4EF}" srcOrd="0" destOrd="0" presId="urn:microsoft.com/office/officeart/2005/8/layout/hList2"/>
    <dgm:cxn modelId="{96403AFC-5349-498A-A31C-92BC5002BC30}" type="presParOf" srcId="{8462836E-1CCB-4DE2-B5D2-3DBE7ED53A58}" destId="{929D288B-C28B-4516-89FF-6C7AFD8955A4}" srcOrd="1" destOrd="0" presId="urn:microsoft.com/office/officeart/2005/8/layout/hList2"/>
    <dgm:cxn modelId="{51D6C40D-963A-4F40-B92C-13B203F26846}" type="presParOf" srcId="{8462836E-1CCB-4DE2-B5D2-3DBE7ED53A58}" destId="{DA7270D0-9909-43B1-B108-BB4C0269F72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A848-C6C9-406C-AB49-07500E70E37F}">
      <dsp:nvSpPr>
        <dsp:cNvPr id="0" name=""/>
        <dsp:cNvSpPr/>
      </dsp:nvSpPr>
      <dsp:spPr>
        <a:xfrm>
          <a:off x="0" y="0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ADC Configuration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kern="1200" dirty="0">
              <a:solidFill>
                <a:schemeClr val="tx1"/>
              </a:solidFill>
            </a:rPr>
            <a:t>1024 MHz </a:t>
          </a:r>
          <a:r>
            <a:rPr lang="en-US" sz="1600" b="0" i="0" u="none" kern="1200" dirty="0">
              <a:solidFill>
                <a:schemeClr val="tx1"/>
              </a:solidFill>
            </a:rPr>
            <a:t>-</a:t>
          </a:r>
          <a:r>
            <a:rPr lang="pl-PL" sz="1600" b="0" i="0" u="none" kern="1200" dirty="0">
              <a:solidFill>
                <a:schemeClr val="tx1"/>
              </a:solidFill>
            </a:rPr>
            <a:t> 4096 MHz</a:t>
          </a:r>
          <a:r>
            <a:rPr lang="en-US" sz="1600" b="0" i="0" u="none" kern="1200" dirty="0">
              <a:solidFill>
                <a:schemeClr val="tx1"/>
              </a:solidFill>
            </a:rPr>
            <a:t>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Our LTE Cell search IP needs Fs of 1.92MHz.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sp:txBody>
      <dsp:txXfrm>
        <a:off x="1652491" y="0"/>
        <a:ext cx="5742759" cy="1734413"/>
      </dsp:txXfrm>
    </dsp:sp>
    <dsp:sp modelId="{6061E35F-6626-429F-B6C3-3AE95F6081F8}">
      <dsp:nvSpPr>
        <dsp:cNvPr id="0" name=""/>
        <dsp:cNvSpPr/>
      </dsp:nvSpPr>
      <dsp:spPr>
        <a:xfrm>
          <a:off x="173441" y="173441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4337-BB4E-4EA6-AF93-E326EE7D29D5}">
      <dsp:nvSpPr>
        <dsp:cNvPr id="0" name=""/>
        <dsp:cNvSpPr/>
      </dsp:nvSpPr>
      <dsp:spPr>
        <a:xfrm>
          <a:off x="0" y="1907855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Decimation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Our System needs decimation of 2048.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8x decimation in RF Soc. From 3932.16MHz to 491.52MHz.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256x decimation in our custom IP to achieve Fs of 1.92MHz at LTE Cell search IP.</a:t>
          </a:r>
        </a:p>
      </dsp:txBody>
      <dsp:txXfrm>
        <a:off x="1652491" y="1907855"/>
        <a:ext cx="5742759" cy="1734413"/>
      </dsp:txXfrm>
    </dsp:sp>
    <dsp:sp modelId="{F8EA47B2-33B6-4C64-B968-204F92EC7995}">
      <dsp:nvSpPr>
        <dsp:cNvPr id="0" name=""/>
        <dsp:cNvSpPr/>
      </dsp:nvSpPr>
      <dsp:spPr>
        <a:xfrm>
          <a:off x="173441" y="2081296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B88-0CCC-4E81-8457-E8A0BA4FCCE2}">
      <dsp:nvSpPr>
        <dsp:cNvPr id="0" name=""/>
        <dsp:cNvSpPr/>
      </dsp:nvSpPr>
      <dsp:spPr>
        <a:xfrm>
          <a:off x="0" y="3815710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NCO (Numerically controlled Oscillator)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NCO configured to down convert carrier frequency to 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48-bit NCO per RF-ADC.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Mixer is programmed to fine mode.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1652491" y="3815710"/>
        <a:ext cx="5742759" cy="1734413"/>
      </dsp:txXfrm>
    </dsp:sp>
    <dsp:sp modelId="{E973F3B8-03FC-4BED-A2F8-F52A45409874}">
      <dsp:nvSpPr>
        <dsp:cNvPr id="0" name=""/>
        <dsp:cNvSpPr/>
      </dsp:nvSpPr>
      <dsp:spPr>
        <a:xfrm>
          <a:off x="173441" y="3989151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4AB2-1096-4F18-9546-A16EE4F82559}">
      <dsp:nvSpPr>
        <dsp:cNvPr id="0" name=""/>
        <dsp:cNvSpPr/>
      </dsp:nvSpPr>
      <dsp:spPr>
        <a:xfrm rot="16200000">
          <a:off x="-1282269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CP Correlation</a:t>
          </a:r>
        </a:p>
      </dsp:txBody>
      <dsp:txXfrm>
        <a:off x="-1282269" y="2096712"/>
        <a:ext cx="3153299" cy="471037"/>
      </dsp:txXfrm>
    </dsp:sp>
    <dsp:sp modelId="{1CB879F1-3552-4771-B9BE-2AB80A4B1F2E}">
      <dsp:nvSpPr>
        <dsp:cNvPr id="0" name=""/>
        <dsp:cNvSpPr/>
      </dsp:nvSpPr>
      <dsp:spPr>
        <a:xfrm>
          <a:off x="529899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Cyclic Prefix is an exact copy of the last part of OFDM symbol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529899" y="755581"/>
        <a:ext cx="2346267" cy="3153299"/>
      </dsp:txXfrm>
    </dsp:sp>
    <dsp:sp modelId="{01E8930D-1069-4B1D-8229-4B883F404DA1}">
      <dsp:nvSpPr>
        <dsp:cNvPr id="0" name=""/>
        <dsp:cNvSpPr/>
      </dsp:nvSpPr>
      <dsp:spPr>
        <a:xfrm>
          <a:off x="58861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B12C-9F7E-4B94-A012-D893A1DB3662}">
      <dsp:nvSpPr>
        <dsp:cNvPr id="0" name=""/>
        <dsp:cNvSpPr/>
      </dsp:nvSpPr>
      <dsp:spPr>
        <a:xfrm rot="16200000">
          <a:off x="2157011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PSS</a:t>
          </a:r>
        </a:p>
      </dsp:txBody>
      <dsp:txXfrm>
        <a:off x="2157011" y="2096712"/>
        <a:ext cx="3153299" cy="471037"/>
      </dsp:txXfrm>
    </dsp:sp>
    <dsp:sp modelId="{CDA39617-50F1-4BAF-93D8-BE59BD38FAE8}">
      <dsp:nvSpPr>
        <dsp:cNvPr id="0" name=""/>
        <dsp:cNvSpPr/>
      </dsp:nvSpPr>
      <dsp:spPr>
        <a:xfrm>
          <a:off x="3969179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969179" y="755581"/>
        <a:ext cx="2346267" cy="3153299"/>
      </dsp:txXfrm>
    </dsp:sp>
    <dsp:sp modelId="{9215AE2B-8435-4702-9E45-DDFBBE609824}">
      <dsp:nvSpPr>
        <dsp:cNvPr id="0" name=""/>
        <dsp:cNvSpPr/>
      </dsp:nvSpPr>
      <dsp:spPr>
        <a:xfrm>
          <a:off x="3498142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70D0-9909-43B1-B108-BB4C0269F726}">
      <dsp:nvSpPr>
        <dsp:cNvPr id="0" name=""/>
        <dsp:cNvSpPr/>
      </dsp:nvSpPr>
      <dsp:spPr>
        <a:xfrm rot="16200000">
          <a:off x="5596291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SSS</a:t>
          </a:r>
        </a:p>
      </dsp:txBody>
      <dsp:txXfrm>
        <a:off x="5596291" y="2096712"/>
        <a:ext cx="3153299" cy="471037"/>
      </dsp:txXfrm>
    </dsp:sp>
    <dsp:sp modelId="{929D288B-C28B-4516-89FF-6C7AFD8955A4}">
      <dsp:nvSpPr>
        <dsp:cNvPr id="0" name=""/>
        <dsp:cNvSpPr/>
      </dsp:nvSpPr>
      <dsp:spPr>
        <a:xfrm>
          <a:off x="7408460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 of 168 </a:t>
          </a:r>
          <a:r>
            <a:rPr lang="en-US" sz="1400" b="0" i="0" u="none" kern="1200" dirty="0"/>
            <a:t>known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Polynomial based 3 binary sequences on  Galois field.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in frequency domain by taking 128-point FFT on Rx Symbol.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7408460" y="755581"/>
        <a:ext cx="2346267" cy="3153299"/>
      </dsp:txXfrm>
    </dsp:sp>
    <dsp:sp modelId="{50F68785-C04B-45A9-BD41-582A96A9C4EF}">
      <dsp:nvSpPr>
        <dsp:cNvPr id="0" name=""/>
        <dsp:cNvSpPr/>
      </dsp:nvSpPr>
      <dsp:spPr>
        <a:xfrm>
          <a:off x="6937422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3B287F5-B78A-4F53-886E-23EC01DF3E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Time: 20 Secs, Presenter: Jeff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are three main components of the platform configuration.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ADC Sampling: The sampling rate of the on board ADC is configured to 3932.16MHz because it is multiple of LTE standard sampling rate.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Decimation: The hardware IP requires a sampling frequency of 1.92MHz. As a result, the system requires several stages of decimation.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Numerically Controlled Oscillator: The NCO is runtime configured to down convert the carrier frequency to DC.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br/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Time: 40 Secs, Presenter: Jeff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CP, PSS and SSS correlations are the 3 main operations performed.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Cyclic Prefix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is an exact copy of the last part of OFDM symbol, we used this property to estimate frequency offset.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PSS sequences have special properties used for correlation. The LTE standard defines 3 such sequences. The received PSS is detected by performing correlation between the input signal and all 3 possible sequences. The highest correlation peaks identify the PSS locations and provide input to generate the Cell 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There are 168 possible SSS sequences. After detecting the PSS, the SSS symbol locations become known. The hardware performs a 128 point FFT on this symbol. Correlating the 168 possible binary sequences with the SSS symbol identifies the physical layer cell identity group used for calculating the Cell ID.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60" y="0"/>
            <a:ext cx="1219032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System Requirements and Configurations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5818320" y="-16560"/>
            <a:ext cx="6372360" cy="6873120"/>
            <a:chOff x="5818320" y="-16560"/>
            <a:chExt cx="6372360" cy="6873120"/>
          </a:xfrm>
        </p:grpSpPr>
        <p:sp>
          <p:nvSpPr>
            <p:cNvPr id="86" name="CustomShape 5"/>
            <p:cNvSpPr/>
            <p:nvPr/>
          </p:nvSpPr>
          <p:spPr>
            <a:xfrm>
              <a:off x="5818320" y="-16560"/>
              <a:ext cx="6372360" cy="6873120"/>
            </a:xfrm>
            <a:custGeom>
              <a:avLst/>
              <a:gdLst/>
              <a:ahLst/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6"/>
            <p:cNvSpPr/>
            <p:nvPr/>
          </p:nvSpPr>
          <p:spPr>
            <a:xfrm>
              <a:off x="5865120" y="296640"/>
              <a:ext cx="6325200" cy="6559920"/>
            </a:xfrm>
            <a:custGeom>
              <a:avLst/>
              <a:gdLst/>
              <a:ahLst/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0" name="Picture 2_0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541280" y="2251440"/>
            <a:ext cx="4524120" cy="2908080"/>
          </a:xfrm>
          <a:prstGeom prst="rect">
            <a:avLst/>
          </a:prstGeom>
          <a:ln>
            <a:noFill/>
          </a:ln>
        </p:spPr>
      </p:pic>
      <p:pic>
        <p:nvPicPr>
          <p:cNvPr id="91" name="Picture 6_1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36070665"/>
              </p:ext>
            </p:extLst>
          </p:nvPr>
        </p:nvGraphicFramePr>
        <p:xfrm>
          <a:off x="67320" y="693360"/>
          <a:ext cx="7393680" cy="5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mc:AlternateContent>
    <mc:Choice Requires="p14">
      <p:transition spd="slow" advTm="31000" p14:dur="2000"/>
    </mc:Choice>
    <mc:Fallback>
      <p:transition spd="slow" advTm="31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 LTE Blocks – For Cell Search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6237150"/>
              </p:ext>
            </p:extLst>
          </p:nvPr>
        </p:nvGraphicFramePr>
        <p:xfrm>
          <a:off x="1147320" y="479520"/>
          <a:ext cx="9812160" cy="40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3" name="Picture 13_1" descr="Logo, company name&#10;&#10;Description automatically generated"/>
          <p:cNvPicPr/>
          <p:nvPr/>
        </p:nvPicPr>
        <p:blipFill>
          <a:blip r:embed="rId6"/>
          <a:stretch/>
        </p:blipFill>
        <p:spPr>
          <a:xfrm>
            <a:off x="10960920" y="8640"/>
            <a:ext cx="1229760" cy="819360"/>
          </a:xfrm>
          <a:prstGeom prst="rect">
            <a:avLst/>
          </a:prstGeom>
          <a:ln>
            <a:noFill/>
          </a:ln>
        </p:spPr>
      </p:pic>
      <p:pic>
        <p:nvPicPr>
          <p:cNvPr id="94" name="Picture 17_1" descr=""/>
          <p:cNvPicPr/>
          <p:nvPr/>
        </p:nvPicPr>
        <p:blipFill>
          <a:blip r:embed="rId7"/>
          <a:stretch/>
        </p:blipFill>
        <p:spPr>
          <a:xfrm>
            <a:off x="1841760" y="2622600"/>
            <a:ext cx="2086200" cy="1632240"/>
          </a:xfrm>
          <a:prstGeom prst="rect">
            <a:avLst/>
          </a:prstGeom>
          <a:ln>
            <a:noFill/>
          </a:ln>
        </p:spPr>
      </p:pic>
      <p:pic>
        <p:nvPicPr>
          <p:cNvPr id="95" name="Picture 19_1" descr=""/>
          <p:cNvPicPr/>
          <p:nvPr/>
        </p:nvPicPr>
        <p:blipFill>
          <a:blip r:embed="rId8"/>
          <a:stretch/>
        </p:blipFill>
        <p:spPr>
          <a:xfrm>
            <a:off x="698040" y="4458960"/>
            <a:ext cx="5663520" cy="2334240"/>
          </a:xfrm>
          <a:prstGeom prst="rect">
            <a:avLst/>
          </a:prstGeom>
          <a:ln>
            <a:noFill/>
          </a:ln>
        </p:spPr>
      </p:pic>
      <p:pic>
        <p:nvPicPr>
          <p:cNvPr id="96" name="Picture 2_1" descr=""/>
          <p:cNvPicPr/>
          <p:nvPr/>
        </p:nvPicPr>
        <p:blipFill>
          <a:blip r:embed="rId9"/>
          <a:stretch/>
        </p:blipFill>
        <p:spPr>
          <a:xfrm>
            <a:off x="6363000" y="4993200"/>
            <a:ext cx="3558600" cy="1369080"/>
          </a:xfrm>
          <a:prstGeom prst="rect">
            <a:avLst/>
          </a:prstGeom>
          <a:ln>
            <a:noFill/>
          </a:ln>
        </p:spPr>
      </p:pic>
      <p:pic>
        <p:nvPicPr>
          <p:cNvPr id="97" name="Picture 10_1" descr="A picture containing text, clipart&#10;&#10;Description automatically generated"/>
          <p:cNvPicPr/>
          <p:nvPr/>
        </p:nvPicPr>
        <p:blipFill>
          <a:blip r:embed="rId10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8000" p14:dur="2000"/>
    </mc:Choice>
    <mc:Fallback>
      <p:transition spd="slow" advTm="58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Frequency Estimation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9" name="Google Shape;179;g12f99aefe16_0_0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80;g12f99aefe16_0_0" descr=""/>
          <p:cNvPicPr/>
          <p:nvPr/>
        </p:nvPicPr>
        <p:blipFill>
          <a:blip r:embed="rId2"/>
          <a:stretch/>
        </p:blipFill>
        <p:spPr>
          <a:xfrm>
            <a:off x="5930640" y="1118880"/>
            <a:ext cx="5709960" cy="280260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02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data to recover</a:t>
              </a:r>
              <a:endParaRPr b="0" lang="en-US" sz="24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</a:t>
              </a:r>
              <a:r>
                <a:rPr b="0" lang="en-US" sz="16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= 1.92MHz, OFDM symbol = 128 samples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</a:t>
              </a:r>
              <a:r>
                <a:rPr b="0" lang="en-US" sz="16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CP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&gt; L, Channel impulse response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CP = Cyclic Prefix, reduce likelihood of Inter-symbol Interference (ISI)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04" name="Google Shape;184;g12f99aefe16_0_0" descr=""/>
          <p:cNvPicPr/>
          <p:nvPr/>
        </p:nvPicPr>
        <p:blipFill>
          <a:blip r:embed="rId3"/>
          <a:stretch/>
        </p:blipFill>
        <p:spPr>
          <a:xfrm>
            <a:off x="451440" y="1168560"/>
            <a:ext cx="5318280" cy="280260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451440" y="768240"/>
            <a:ext cx="53182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7" name="Google Shape;191;g12f99aefe16_1_4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92;g12f99aefe16_1_4" descr=""/>
          <p:cNvPicPr/>
          <p:nvPr/>
        </p:nvPicPr>
        <p:blipFill>
          <a:blip r:embed="rId2"/>
          <a:stretch/>
        </p:blipFill>
        <p:spPr>
          <a:xfrm>
            <a:off x="1973880" y="916200"/>
            <a:ext cx="8028360" cy="3189960"/>
          </a:xfrm>
          <a:prstGeom prst="rect">
            <a:avLst/>
          </a:prstGeom>
          <a:ln>
            <a:noFill/>
          </a:ln>
        </p:spPr>
      </p:pic>
      <p:grpSp>
        <p:nvGrpSpPr>
          <p:cNvPr id="109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0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Structure of LTE frame</a:t>
              </a:r>
              <a:endParaRPr b="0" lang="en-US" sz="24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2 peaks over 10 slots (1 frame)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Keep searching for pair of peaks to maintain sync using threshold detect - maintain sync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PSS / SSS to decode the Cell ID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12" name="Google Shape;196;g12f99aefe16_1_4" descr=""/>
          <p:cNvPicPr/>
          <p:nvPr/>
        </p:nvPicPr>
        <p:blipFill>
          <a:blip r:embed="rId3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7;g12f99aefe16_1_4" descr=""/>
          <p:cNvPicPr/>
          <p:nvPr/>
        </p:nvPicPr>
        <p:blipFill>
          <a:blip r:embed="rId4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 - PSS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5" name="Google Shape;203;g12f99aefe16_1_2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16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7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Identity within the group (0 to 2)</a:t>
              </a:r>
              <a:endParaRPr b="0" lang="en-US" sz="24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known sequence in Rx data</a:t>
              </a:r>
              <a:endParaRPr b="0" lang="en-US" sz="1600" spc="-1" strike="noStrike">
                <a:latin typeface="Arial"/>
              </a:endParaRPr>
            </a:p>
            <a:p>
              <a:pPr lvl="2" marL="1371600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 of 3 possible Zadoff-Chu sequences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Part 1 of getting Physical Cell ID (504 Unique IDs)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Complex multiply: Rx data and Zadoff-Chu sequences (converted to time domain)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19" name="Google Shape;207;g12f99aefe16_1_22" descr=""/>
          <p:cNvPicPr/>
          <p:nvPr/>
        </p:nvPicPr>
        <p:blipFill>
          <a:blip r:embed="rId2"/>
          <a:stretch/>
        </p:blipFill>
        <p:spPr>
          <a:xfrm>
            <a:off x="2492280" y="729000"/>
            <a:ext cx="5978160" cy="3315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208;g12f99aefe16_1_22" descr=""/>
          <p:cNvPicPr/>
          <p:nvPr/>
        </p:nvPicPr>
        <p:blipFill>
          <a:blip r:embed="rId3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9;g12f99aefe16_1_22" descr=""/>
          <p:cNvPicPr/>
          <p:nvPr/>
        </p:nvPicPr>
        <p:blipFill>
          <a:blip r:embed="rId4"/>
          <a:srcRect l="0" t="0" r="9688" b="0"/>
          <a:stretch/>
        </p:blipFill>
        <p:spPr>
          <a:xfrm>
            <a:off x="7309440" y="3225240"/>
            <a:ext cx="4287960" cy="11437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10;g12f99aefe16_1_22" descr=""/>
          <p:cNvPicPr/>
          <p:nvPr/>
        </p:nvPicPr>
        <p:blipFill>
          <a:blip r:embed="rId5"/>
          <a:stretch/>
        </p:blipFill>
        <p:spPr>
          <a:xfrm>
            <a:off x="8427600" y="1625400"/>
            <a:ext cx="3154320" cy="18622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8452440" y="137772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Google Shape;212;g12f99aefe16_1_22" descr=""/>
          <p:cNvPicPr/>
          <p:nvPr/>
        </p:nvPicPr>
        <p:blipFill>
          <a:blip r:embed="rId6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 - SSS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6" name="Google Shape;218;g12f99aefe16_1_3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27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28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Physical layer cell identity group (0 to 167)</a:t>
              </a:r>
              <a:endParaRPr b="0" lang="en-US" sz="24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FFT to demodulate OFDM data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SSS Correlation: Multiply and accumulate 2 SSS Sequences (binary scrambling codes)</a:t>
              </a:r>
              <a:endParaRPr b="0" lang="en-US" sz="1600" spc="-1" strike="noStrike">
                <a:latin typeface="Arial"/>
              </a:endParaRPr>
            </a:p>
            <a:p>
              <a:pPr lvl="2" marL="1371600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Demodulated Rx data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b="0" lang="en-US" sz="1600" spc="-1" strike="noStrike">
                <a:latin typeface="Arial"/>
              </a:endParaRPr>
            </a:p>
            <a:p>
              <a:pPr lvl="1" marL="171360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Peak location range [0 167] = physical layer identity group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30" name="Google Shape;222;g12f99aefe16_1_32" descr=""/>
          <p:cNvPicPr/>
          <p:nvPr/>
        </p:nvPicPr>
        <p:blipFill>
          <a:blip r:embed="rId2"/>
          <a:stretch/>
        </p:blipFill>
        <p:spPr>
          <a:xfrm>
            <a:off x="3006000" y="904680"/>
            <a:ext cx="6066720" cy="27810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23;g12f99aefe16_1_32" descr=""/>
          <p:cNvPicPr/>
          <p:nvPr/>
        </p:nvPicPr>
        <p:blipFill>
          <a:blip r:embed="rId3"/>
          <a:stretch/>
        </p:blipFill>
        <p:spPr>
          <a:xfrm>
            <a:off x="6691680" y="2752560"/>
            <a:ext cx="4948560" cy="1676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224;g12f99aefe16_1_32" descr=""/>
          <p:cNvPicPr/>
          <p:nvPr/>
        </p:nvPicPr>
        <p:blipFill>
          <a:blip r:embed="rId4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33" name="CustomShape 5"/>
          <p:cNvSpPr/>
          <p:nvPr/>
        </p:nvSpPr>
        <p:spPr>
          <a:xfrm>
            <a:off x="8105040" y="2445120"/>
            <a:ext cx="18799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1 symbol: 128 samples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5351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93639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623988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425880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230;g12f99aefe16_1_32" descr=""/>
          <p:cNvPicPr/>
          <p:nvPr/>
        </p:nvPicPr>
        <p:blipFill>
          <a:blip r:embed="rId5"/>
          <a:stretch/>
        </p:blipFill>
        <p:spPr>
          <a:xfrm>
            <a:off x="400680" y="924120"/>
            <a:ext cx="2528280" cy="17334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231;g12f99aefe16_1_32" descr=""/>
          <p:cNvPicPr/>
          <p:nvPr/>
        </p:nvPicPr>
        <p:blipFill>
          <a:blip r:embed="rId6"/>
          <a:stretch/>
        </p:blipFill>
        <p:spPr>
          <a:xfrm>
            <a:off x="400680" y="2693880"/>
            <a:ext cx="2528280" cy="1571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0"/>
          <p:cNvSpPr/>
          <p:nvPr/>
        </p:nvSpPr>
        <p:spPr>
          <a:xfrm>
            <a:off x="400680" y="57564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3026520" y="3706560"/>
            <a:ext cx="37659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e.g. SSS 1 PSS 1 = SSS Seq 1 * PSS symbol samples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2022-05-17T04:35:22Z</dcterms:created>
  <dc:creator>Mahesh Valavala</dc:creator>
  <dc:description/>
  <dc:language>en-US</dc:language>
  <cp:lastModifiedBy/>
  <dcterms:modified xsi:type="dcterms:W3CDTF">2022-06-08T22:24:39Z</dcterms:modified>
  <cp:revision>4</cp:revision>
  <dc:subject/>
  <dc:title/>
</cp:coreProperties>
</file>