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98E31-D03F-485F-80CD-6AA2996DA3BD}" v="8" dt="2022-06-02T06:07:51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756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Valavala" userId="0d5462f3-4f8b-496d-9fa8-8cddeda90db9" providerId="ADAL" clId="{AA898E31-D03F-485F-80CD-6AA2996DA3BD}"/>
    <pc:docChg chg="custSel addSld modSld">
      <pc:chgData name="Mahesh Valavala" userId="0d5462f3-4f8b-496d-9fa8-8cddeda90db9" providerId="ADAL" clId="{AA898E31-D03F-485F-80CD-6AA2996DA3BD}" dt="2022-06-02T06:08:03.390" v="47" actId="14100"/>
      <pc:docMkLst>
        <pc:docMk/>
      </pc:docMkLst>
      <pc:sldChg chg="addSp delSp modSp new mod">
        <pc:chgData name="Mahesh Valavala" userId="0d5462f3-4f8b-496d-9fa8-8cddeda90db9" providerId="ADAL" clId="{AA898E31-D03F-485F-80CD-6AA2996DA3BD}" dt="2022-06-02T06:05:16.257" v="17" actId="478"/>
        <pc:sldMkLst>
          <pc:docMk/>
          <pc:sldMk cId="3198514603" sldId="256"/>
        </pc:sldMkLst>
        <pc:spChg chg="mod">
          <ac:chgData name="Mahesh Valavala" userId="0d5462f3-4f8b-496d-9fa8-8cddeda90db9" providerId="ADAL" clId="{AA898E31-D03F-485F-80CD-6AA2996DA3BD}" dt="2022-06-02T06:04:43.723" v="9" actId="1076"/>
          <ac:spMkLst>
            <pc:docMk/>
            <pc:sldMk cId="3198514603" sldId="256"/>
            <ac:spMk id="2" creationId="{851CD867-4505-427E-8DE9-FDA73375D23C}"/>
          </ac:spMkLst>
        </pc:spChg>
        <pc:spChg chg="del">
          <ac:chgData name="Mahesh Valavala" userId="0d5462f3-4f8b-496d-9fa8-8cddeda90db9" providerId="ADAL" clId="{AA898E31-D03F-485F-80CD-6AA2996DA3BD}" dt="2022-06-02T06:04:11.307" v="1" actId="478"/>
          <ac:spMkLst>
            <pc:docMk/>
            <pc:sldMk cId="3198514603" sldId="256"/>
            <ac:spMk id="3" creationId="{68C0D787-11FC-4BC1-A50C-A674C717D7D2}"/>
          </ac:spMkLst>
        </pc:spChg>
        <pc:spChg chg="add mod">
          <ac:chgData name="Mahesh Valavala" userId="0d5462f3-4f8b-496d-9fa8-8cddeda90db9" providerId="ADAL" clId="{AA898E31-D03F-485F-80CD-6AA2996DA3BD}" dt="2022-06-02T06:04:55.415" v="11" actId="1076"/>
          <ac:spMkLst>
            <pc:docMk/>
            <pc:sldMk cId="3198514603" sldId="256"/>
            <ac:spMk id="5" creationId="{1C24BE09-E956-43D5-8DA3-0F353C784A40}"/>
          </ac:spMkLst>
        </pc:spChg>
        <pc:picChg chg="add mod">
          <ac:chgData name="Mahesh Valavala" userId="0d5462f3-4f8b-496d-9fa8-8cddeda90db9" providerId="ADAL" clId="{AA898E31-D03F-485F-80CD-6AA2996DA3BD}" dt="2022-06-02T06:05:09.962" v="15" actId="14100"/>
          <ac:picMkLst>
            <pc:docMk/>
            <pc:sldMk cId="3198514603" sldId="256"/>
            <ac:picMk id="6" creationId="{19CF0B9B-81E0-4263-8156-6E75BB2BBDF4}"/>
          </ac:picMkLst>
        </pc:picChg>
        <pc:picChg chg="add del mod">
          <ac:chgData name="Mahesh Valavala" userId="0d5462f3-4f8b-496d-9fa8-8cddeda90db9" providerId="ADAL" clId="{AA898E31-D03F-485F-80CD-6AA2996DA3BD}" dt="2022-06-02T06:05:16.257" v="17" actId="478"/>
          <ac:picMkLst>
            <pc:docMk/>
            <pc:sldMk cId="3198514603" sldId="256"/>
            <ac:picMk id="7" creationId="{33943406-C903-49F7-AED2-F0E0653D4421}"/>
          </ac:picMkLst>
        </pc:picChg>
      </pc:sldChg>
      <pc:sldChg chg="addSp delSp modSp add mod">
        <pc:chgData name="Mahesh Valavala" userId="0d5462f3-4f8b-496d-9fa8-8cddeda90db9" providerId="ADAL" clId="{AA898E31-D03F-485F-80CD-6AA2996DA3BD}" dt="2022-06-02T06:06:05.774" v="23" actId="14100"/>
        <pc:sldMkLst>
          <pc:docMk/>
          <pc:sldMk cId="1008441601" sldId="257"/>
        </pc:sldMkLst>
        <pc:picChg chg="del">
          <ac:chgData name="Mahesh Valavala" userId="0d5462f3-4f8b-496d-9fa8-8cddeda90db9" providerId="ADAL" clId="{AA898E31-D03F-485F-80CD-6AA2996DA3BD}" dt="2022-06-02T06:05:28.163" v="19" actId="478"/>
          <ac:picMkLst>
            <pc:docMk/>
            <pc:sldMk cId="1008441601" sldId="257"/>
            <ac:picMk id="6" creationId="{19CF0B9B-81E0-4263-8156-6E75BB2BBDF4}"/>
          </ac:picMkLst>
        </pc:picChg>
        <pc:picChg chg="add mod">
          <ac:chgData name="Mahesh Valavala" userId="0d5462f3-4f8b-496d-9fa8-8cddeda90db9" providerId="ADAL" clId="{AA898E31-D03F-485F-80CD-6AA2996DA3BD}" dt="2022-06-02T06:06:05.774" v="23" actId="14100"/>
          <ac:picMkLst>
            <pc:docMk/>
            <pc:sldMk cId="1008441601" sldId="257"/>
            <ac:picMk id="7" creationId="{2BB95099-C866-4A4B-8261-95A32BD66E42}"/>
          </ac:picMkLst>
        </pc:picChg>
      </pc:sldChg>
      <pc:sldChg chg="addSp delSp modSp add mod">
        <pc:chgData name="Mahesh Valavala" userId="0d5462f3-4f8b-496d-9fa8-8cddeda90db9" providerId="ADAL" clId="{AA898E31-D03F-485F-80CD-6AA2996DA3BD}" dt="2022-06-02T06:07:11.440" v="36" actId="14100"/>
        <pc:sldMkLst>
          <pc:docMk/>
          <pc:sldMk cId="3764587867" sldId="258"/>
        </pc:sldMkLst>
        <pc:spChg chg="del">
          <ac:chgData name="Mahesh Valavala" userId="0d5462f3-4f8b-496d-9fa8-8cddeda90db9" providerId="ADAL" clId="{AA898E31-D03F-485F-80CD-6AA2996DA3BD}" dt="2022-06-02T06:06:38.422" v="27" actId="478"/>
          <ac:spMkLst>
            <pc:docMk/>
            <pc:sldMk cId="3764587867" sldId="258"/>
            <ac:spMk id="5" creationId="{1C24BE09-E956-43D5-8DA3-0F353C784A40}"/>
          </ac:spMkLst>
        </pc:spChg>
        <pc:spChg chg="add mod">
          <ac:chgData name="Mahesh Valavala" userId="0d5462f3-4f8b-496d-9fa8-8cddeda90db9" providerId="ADAL" clId="{AA898E31-D03F-485F-80CD-6AA2996DA3BD}" dt="2022-06-02T06:06:49.602" v="31" actId="1076"/>
          <ac:spMkLst>
            <pc:docMk/>
            <pc:sldMk cId="3764587867" sldId="258"/>
            <ac:spMk id="6" creationId="{8B318BF5-C493-4F2D-833B-2B3A963A7D8F}"/>
          </ac:spMkLst>
        </pc:spChg>
        <pc:picChg chg="del">
          <ac:chgData name="Mahesh Valavala" userId="0d5462f3-4f8b-496d-9fa8-8cddeda90db9" providerId="ADAL" clId="{AA898E31-D03F-485F-80CD-6AA2996DA3BD}" dt="2022-06-02T06:06:23.299" v="26" actId="478"/>
          <ac:picMkLst>
            <pc:docMk/>
            <pc:sldMk cId="3764587867" sldId="258"/>
            <ac:picMk id="7" creationId="{2BB95099-C866-4A4B-8261-95A32BD66E42}"/>
          </ac:picMkLst>
        </pc:picChg>
        <pc:picChg chg="add mod">
          <ac:chgData name="Mahesh Valavala" userId="0d5462f3-4f8b-496d-9fa8-8cddeda90db9" providerId="ADAL" clId="{AA898E31-D03F-485F-80CD-6AA2996DA3BD}" dt="2022-06-02T06:07:11.440" v="36" actId="14100"/>
          <ac:picMkLst>
            <pc:docMk/>
            <pc:sldMk cId="3764587867" sldId="258"/>
            <ac:picMk id="8" creationId="{CACF68F0-C741-4F60-923B-17F686E02EBB}"/>
          </ac:picMkLst>
        </pc:picChg>
      </pc:sldChg>
      <pc:sldChg chg="addSp delSp modSp add mod">
        <pc:chgData name="Mahesh Valavala" userId="0d5462f3-4f8b-496d-9fa8-8cddeda90db9" providerId="ADAL" clId="{AA898E31-D03F-485F-80CD-6AA2996DA3BD}" dt="2022-06-02T06:08:03.390" v="47" actId="14100"/>
        <pc:sldMkLst>
          <pc:docMk/>
          <pc:sldMk cId="2863112661" sldId="259"/>
        </pc:sldMkLst>
        <pc:spChg chg="del">
          <ac:chgData name="Mahesh Valavala" userId="0d5462f3-4f8b-496d-9fa8-8cddeda90db9" providerId="ADAL" clId="{AA898E31-D03F-485F-80CD-6AA2996DA3BD}" dt="2022-06-02T06:07:33.914" v="37" actId="478"/>
          <ac:spMkLst>
            <pc:docMk/>
            <pc:sldMk cId="2863112661" sldId="259"/>
            <ac:spMk id="5" creationId="{1C24BE09-E956-43D5-8DA3-0F353C784A40}"/>
          </ac:spMkLst>
        </pc:spChg>
        <pc:spChg chg="add mod">
          <ac:chgData name="Mahesh Valavala" userId="0d5462f3-4f8b-496d-9fa8-8cddeda90db9" providerId="ADAL" clId="{AA898E31-D03F-485F-80CD-6AA2996DA3BD}" dt="2022-06-02T06:07:44.451" v="41" actId="313"/>
          <ac:spMkLst>
            <pc:docMk/>
            <pc:sldMk cId="2863112661" sldId="259"/>
            <ac:spMk id="6" creationId="{684700B0-5788-46E9-BF03-6C5C206A9276}"/>
          </ac:spMkLst>
        </pc:spChg>
        <pc:picChg chg="del">
          <ac:chgData name="Mahesh Valavala" userId="0d5462f3-4f8b-496d-9fa8-8cddeda90db9" providerId="ADAL" clId="{AA898E31-D03F-485F-80CD-6AA2996DA3BD}" dt="2022-06-02T06:07:45.777" v="42" actId="478"/>
          <ac:picMkLst>
            <pc:docMk/>
            <pc:sldMk cId="2863112661" sldId="259"/>
            <ac:picMk id="7" creationId="{2BB95099-C866-4A4B-8261-95A32BD66E42}"/>
          </ac:picMkLst>
        </pc:picChg>
        <pc:picChg chg="add mod">
          <ac:chgData name="Mahesh Valavala" userId="0d5462f3-4f8b-496d-9fa8-8cddeda90db9" providerId="ADAL" clId="{AA898E31-D03F-485F-80CD-6AA2996DA3BD}" dt="2022-06-02T06:08:03.390" v="47" actId="14100"/>
          <ac:picMkLst>
            <pc:docMk/>
            <pc:sldMk cId="2863112661" sldId="259"/>
            <ac:picMk id="8" creationId="{DF04CC0B-731E-4CC5-97E4-274A8482B4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7B4D9-FCA1-4588-B27F-82E24C062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1B5970-9D83-4231-BA2A-0DE4E881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2DEB51-4E1D-4B6A-82E8-F8B68D89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428B99-E7A5-4FF7-ABBA-BDF397C2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E7098-6B82-4861-8A6C-9F19C6C1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ADC40-BD43-4E68-B842-4978E9B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4B7A6F-1CEA-44FE-ADA0-153A1276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F999BD-BA75-46F9-8767-BAAE4F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EEDFA8-5352-4F7B-99EC-32DC37F2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EA7261-D936-4A16-94B5-F69284B9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7DA3712-364B-4A15-994A-92F01AC35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2B4012-285A-493C-881F-F5D60D07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30C336-BB01-443F-933E-781BD1A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E86D15-EB24-4AD6-A66C-63F8CF8B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BEF66A-F2B9-4E25-AC31-783C9B2F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A36A3-8FEA-4A2B-B4AE-3E725FAC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467675-AB6C-4821-8BB5-967EA7F0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1D79EB-BE13-4259-BE85-B67B44E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FEC7E3-81FA-48CC-AC10-225E4B09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48F53-A474-4DFE-B0C2-C0B4C64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52490-D5A2-448E-90D9-B01C50AF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A140C7-FBEA-4DD9-809D-F48EE644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C600D6-008F-41DE-ACD0-97F15663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5F142E-9456-4273-A929-18DFCC2A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95A924-30BC-40EA-A12C-7E1C2A7D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2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8593F-E126-4151-9D74-C4C967C2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A45926-8C42-4D92-9893-815931AD7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29F378-B3DE-4800-83EF-1DE7EAA4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94243F-7A34-4FA4-B357-030FD9B6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66FA4F-9283-44D4-AFB4-8EDEA575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39EE72-D57A-4C06-AE7E-ED2234BE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CFA66-B3EC-4765-857B-DE573ED4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0F97C3-552A-4051-9BC5-844BA203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D140DF-D126-429D-84A7-6E29F300A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019802-47ED-4D2A-AFC9-D8081715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64964EA-A2EA-4F07-B20E-46DDAED57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F14B9A-33EC-4722-B0AB-802B623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C4AFF6-8869-43C2-9B04-6C8C4BD1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DC4071-E7F3-46B2-8277-CC9A9C3D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E5B1D-BE10-4D3C-AA8A-E7D38996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D184B4-C5C4-453D-A131-57F50093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946C44-7E99-4DA3-8630-5A3F04AE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F2AF9-2FF8-4202-B911-55FE0222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6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C2FCCD-9969-4D21-A8C2-2370B129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E47014-F1BD-47A1-B4BC-DA339D2C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FEEA44-6ECF-49B0-BC3D-D80CC54D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FC293-52A0-4E5B-AE8F-9F4F86D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7CF92-AE7C-4A14-AE4E-B7934F26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D97BD1-E963-4BE5-B4CF-CFB6A44A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8FE450-24FF-4C2F-84EF-16B4CD57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76EE0F-A0C2-4622-8A19-13311FA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11A333-3F53-4325-9847-BC2DBA6F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39C77-3892-47DD-BED5-3F192032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06FF36-016F-43D1-97C2-9B872AE00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98B47E-26DC-4242-9FDB-B0C5F937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E23D28-835E-47C8-8FAA-9BBBC251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AC59D7-DA4B-4420-97EB-47F21C0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9FD880-490C-47CF-8CB3-B67E13E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8FDF33-3E77-432B-A864-055DBA22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AC9417-956D-4EFA-B02B-9868F00F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A58DB3-57A2-474B-B486-D760DA1BC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2F50-5C96-447F-8F10-2C20C379AB0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47255B-7639-41BB-A372-0A41482D5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1D9BB6-4626-49EB-A14E-CBDA4137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24BE09-E956-43D5-8DA3-0F353C784A40}"/>
              </a:ext>
            </a:extLst>
          </p:cNvPr>
          <p:cNvSpPr txBox="1"/>
          <p:nvPr/>
        </p:nvSpPr>
        <p:spPr>
          <a:xfrm>
            <a:off x="94696" y="506027"/>
            <a:ext cx="6094520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Project Setup and Configuration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389" y="1104405"/>
            <a:ext cx="111984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latin typeface="Century Gothic" panose="020B0502020202020204" pitchFamily="34" charset="0"/>
              </a:rPr>
              <a:t>Board </a:t>
            </a:r>
            <a:r>
              <a:rPr lang="en-US" b="1" dirty="0">
                <a:latin typeface="Century Gothic" panose="020B0502020202020204" pitchFamily="34" charset="0"/>
              </a:rPr>
              <a:t>File – Parts selection (</a:t>
            </a:r>
            <a:r>
              <a:rPr lang="en-US" b="1" dirty="0" err="1">
                <a:latin typeface="Century Gothic" panose="020B0502020202020204" pitchFamily="34" charset="0"/>
              </a:rPr>
              <a:t>Vivado</a:t>
            </a:r>
            <a:r>
              <a:rPr lang="en-US" b="1" dirty="0">
                <a:latin typeface="Century Gothic" panose="020B0502020202020204" pitchFamily="34" charset="0"/>
              </a:rPr>
              <a:t> Project Setup)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latin typeface="Century Gothic" panose="020B0502020202020204" pitchFamily="34" charset="0"/>
              </a:rPr>
              <a:t>Board </a:t>
            </a:r>
            <a:r>
              <a:rPr lang="en-US" dirty="0">
                <a:latin typeface="Century Gothic" panose="020B0502020202020204" pitchFamily="34" charset="0"/>
              </a:rPr>
              <a:t>File Installation Instructions: https://www.rfsoc-pynq.io/board_files.html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Steps used in this project (instructions/script out of date based on </a:t>
            </a:r>
            <a:r>
              <a:rPr lang="en-US" dirty="0" err="1">
                <a:latin typeface="Century Gothic" panose="020B0502020202020204" pitchFamily="34" charset="0"/>
              </a:rPr>
              <a:t>Vivado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version)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>
                <a:latin typeface="Century Gothic" panose="020B0502020202020204" pitchFamily="34" charset="0"/>
              </a:rPr>
              <a:t>Download: https://github.com/Xilinx/XilinxBoardStore/tree/2020.1/boards/Xilinx/rfsoc2x2/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>
                <a:latin typeface="Century Gothic" panose="020B0502020202020204" pitchFamily="34" charset="0"/>
              </a:rPr>
              <a:t>Linux </a:t>
            </a:r>
            <a:r>
              <a:rPr lang="en-US" dirty="0">
                <a:latin typeface="Century Gothic" panose="020B0502020202020204" pitchFamily="34" charset="0"/>
              </a:rPr>
              <a:t>path to place files prior to starting/running </a:t>
            </a:r>
            <a:r>
              <a:rPr lang="en-US" dirty="0" err="1">
                <a:latin typeface="Century Gothic" panose="020B0502020202020204" pitchFamily="34" charset="0"/>
              </a:rPr>
              <a:t>Vivado</a:t>
            </a:r>
            <a:r>
              <a:rPr lang="en-US" dirty="0">
                <a:latin typeface="Century Gothic" panose="020B0502020202020204" pitchFamily="34" charset="0"/>
              </a:rPr>
              <a:t>: /tools/Xilinx/</a:t>
            </a:r>
            <a:r>
              <a:rPr lang="en-US" dirty="0" err="1">
                <a:latin typeface="Century Gothic" panose="020B0502020202020204" pitchFamily="34" charset="0"/>
              </a:rPr>
              <a:t>Vivado</a:t>
            </a:r>
            <a:r>
              <a:rPr lang="en-US" dirty="0">
                <a:latin typeface="Century Gothic" panose="020B0502020202020204" pitchFamily="34" charset="0"/>
              </a:rPr>
              <a:t>/2020.2/data/boards/</a:t>
            </a:r>
            <a:r>
              <a:rPr lang="en-US" dirty="0" err="1">
                <a:latin typeface="Century Gothic" panose="020B0502020202020204" pitchFamily="34" charset="0"/>
              </a:rPr>
              <a:t>board_files</a:t>
            </a:r>
            <a:r>
              <a:rPr lang="en-US" dirty="0">
                <a:latin typeface="Century Gothic" panose="020B0502020202020204" pitchFamily="34" charset="0"/>
              </a:rPr>
              <a:t>/rfsoc2x2/1.1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New Project: Browse Board tab menu (not Parts) to locate the board file configuration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lvl="0"/>
            <a:r>
              <a:rPr lang="en-US" b="1" dirty="0">
                <a:latin typeface="Century Gothic" panose="020B0502020202020204" pitchFamily="34" charset="0"/>
              </a:rPr>
              <a:t>Follow Installation Instructions: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Linux steps may vary to generate similar results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https://</a:t>
            </a:r>
            <a:r>
              <a:rPr lang="en-US" dirty="0" smtClean="0">
                <a:latin typeface="Century Gothic" panose="020B0502020202020204" pitchFamily="34" charset="0"/>
              </a:rPr>
              <a:t>github.com/jehigh-sd/LTE_Cell_Search/tree/main/HARDWARE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24BE09-E956-43D5-8DA3-0F353C784A40}"/>
              </a:ext>
            </a:extLst>
          </p:cNvPr>
          <p:cNvSpPr txBox="1"/>
          <p:nvPr/>
        </p:nvSpPr>
        <p:spPr>
          <a:xfrm>
            <a:off x="94696" y="506027"/>
            <a:ext cx="6094520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Soc - RF Data converter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ADC Configurations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b="4547"/>
          <a:stretch/>
        </p:blipFill>
        <p:spPr bwMode="auto">
          <a:xfrm>
            <a:off x="1950013" y="879719"/>
            <a:ext cx="828790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01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24BE09-E956-43D5-8DA3-0F353C784A40}"/>
              </a:ext>
            </a:extLst>
          </p:cNvPr>
          <p:cNvSpPr txBox="1"/>
          <p:nvPr/>
        </p:nvSpPr>
        <p:spPr>
          <a:xfrm>
            <a:off x="94696" y="506027"/>
            <a:ext cx="6094520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Soc - RF Data converter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DAC 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2"/>
          <a:stretch/>
        </p:blipFill>
        <p:spPr bwMode="auto">
          <a:xfrm>
            <a:off x="1625270" y="879719"/>
            <a:ext cx="8914141" cy="591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0" y="4892633"/>
            <a:ext cx="1935678" cy="17582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24BE09-E956-43D5-8DA3-0F353C784A40}"/>
              </a:ext>
            </a:extLst>
          </p:cNvPr>
          <p:cNvSpPr txBox="1"/>
          <p:nvPr/>
        </p:nvSpPr>
        <p:spPr>
          <a:xfrm>
            <a:off x="94695" y="506027"/>
            <a:ext cx="9916203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RF Data converter ADC/DAC Clock Configurations: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2"/>
          <a:stretch/>
        </p:blipFill>
        <p:spPr bwMode="auto">
          <a:xfrm>
            <a:off x="305447" y="879719"/>
            <a:ext cx="11581105" cy="564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77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318BF5-C493-4F2D-833B-2B3A963A7D8F}"/>
              </a:ext>
            </a:extLst>
          </p:cNvPr>
          <p:cNvSpPr txBox="1"/>
          <p:nvPr/>
        </p:nvSpPr>
        <p:spPr>
          <a:xfrm>
            <a:off x="94696" y="446375"/>
            <a:ext cx="11925854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err="1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en-US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 Diagram for </a:t>
            </a:r>
            <a:r>
              <a:rPr lang="en-US" dirty="0" err="1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Vitis</a:t>
            </a:r>
            <a:r>
              <a:rPr lang="en-US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Receiver: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Simulink </a:t>
            </a:r>
            <a:r>
              <a:rPr lang="en-US" b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94503"/>
            <a:ext cx="12192000" cy="42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58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4700B0-5788-46E9-BF03-6C5C206A9276}"/>
              </a:ext>
            </a:extLst>
          </p:cNvPr>
          <p:cNvSpPr txBox="1"/>
          <p:nvPr/>
        </p:nvSpPr>
        <p:spPr>
          <a:xfrm>
            <a:off x="94695" y="475968"/>
            <a:ext cx="10710021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err="1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en-US" sz="1800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Diagram 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Vitis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Receiver: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implementation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" y="1087167"/>
            <a:ext cx="12097306" cy="476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11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4700B0-5788-46E9-BF03-6C5C206A9276}"/>
              </a:ext>
            </a:extLst>
          </p:cNvPr>
          <p:cNvSpPr txBox="1"/>
          <p:nvPr/>
        </p:nvSpPr>
        <p:spPr>
          <a:xfrm>
            <a:off x="94695" y="475968"/>
            <a:ext cx="10710021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600" dirty="0" err="1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en-US" sz="16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 Diagram for 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Transmitter: </a:t>
            </a:r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Loopback Mode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" y="1662353"/>
            <a:ext cx="12149839" cy="386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4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172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LTE Cell Search:</vt:lpstr>
      <vt:lpstr>LTE Cell Search:</vt:lpstr>
      <vt:lpstr>LTE Cell Search:</vt:lpstr>
      <vt:lpstr>LTE Cell Search:</vt:lpstr>
      <vt:lpstr>LTE Cell Search:</vt:lpstr>
      <vt:lpstr>LTE Cell Search:</vt:lpstr>
      <vt:lpstr>LTE Cell Search: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Cell Search:</dc:title>
  <dc:creator>Mahesh Valavala</dc:creator>
  <cp:lastModifiedBy>J High</cp:lastModifiedBy>
  <cp:revision>14</cp:revision>
  <dcterms:created xsi:type="dcterms:W3CDTF">2022-06-02T06:04:03Z</dcterms:created>
  <dcterms:modified xsi:type="dcterms:W3CDTF">2022-06-10T09:52:50Z</dcterms:modified>
</cp:coreProperties>
</file>