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72" r:id="rId5"/>
    <p:sldId id="268" r:id="rId6"/>
    <p:sldId id="262" r:id="rId7"/>
    <p:sldId id="266" r:id="rId8"/>
    <p:sldId id="273" r:id="rId9"/>
    <p:sldId id="281" r:id="rId10"/>
    <p:sldId id="280" r:id="rId11"/>
    <p:sldId id="274" r:id="rId12"/>
    <p:sldId id="275" r:id="rId13"/>
    <p:sldId id="276" r:id="rId14"/>
    <p:sldId id="277" r:id="rId15"/>
    <p:sldId id="267" r:id="rId16"/>
    <p:sldId id="278" r:id="rId17"/>
    <p:sldId id="282" r:id="rId18"/>
    <p:sldId id="284" r:id="rId19"/>
    <p:sldId id="285" r:id="rId20"/>
    <p:sldId id="283" r:id="rId21"/>
    <p:sldId id="28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84818-A893-44E6-A77C-12A382BB9A68}">
          <p14:sldIdLst>
            <p14:sldId id="272"/>
          </p14:sldIdLst>
        </p14:section>
        <p14:section name="Untitled Section" id="{1942AAB6-7DF5-4C9C-B470-EADE7DC118F9}">
          <p14:sldIdLst>
            <p14:sldId id="268"/>
            <p14:sldId id="262"/>
            <p14:sldId id="266"/>
            <p14:sldId id="273"/>
            <p14:sldId id="281"/>
            <p14:sldId id="280"/>
            <p14:sldId id="274"/>
            <p14:sldId id="275"/>
            <p14:sldId id="276"/>
            <p14:sldId id="277"/>
            <p14:sldId id="267"/>
            <p14:sldId id="278"/>
            <p14:sldId id="282"/>
            <p14:sldId id="284"/>
            <p14:sldId id="285"/>
            <p14:sldId id="283"/>
            <p14:sldId id="28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0A7"/>
    <a:srgbClr val="C17E70"/>
    <a:srgbClr val="836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598" autoAdjust="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2768367"/>
            <a:ext cx="3071005" cy="1384183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dirty="0"/>
              <a:t>Classic Vehicle Repair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115339"/>
            <a:ext cx="3988904" cy="107573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en-US" sz="1200" dirty="0"/>
              <a:t>Guided by : </a:t>
            </a:r>
          </a:p>
          <a:p>
            <a:pPr algn="l"/>
            <a:r>
              <a:rPr lang="en-US" sz="2800" dirty="0"/>
              <a:t>Prof. Dhaval </a:t>
            </a:r>
            <a:r>
              <a:rPr lang="en-US" sz="2800" dirty="0" err="1"/>
              <a:t>patel</a:t>
            </a:r>
            <a:endParaRPr lang="en-US" sz="1200" dirty="0"/>
          </a:p>
          <a:p>
            <a:pPr algn="l"/>
            <a:endParaRPr lang="en-US" sz="12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ACFEF7D-79BE-46D1-B2FB-BDD5A9131B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0726" b="20726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1FBB6-874B-4C8E-A78E-CF1310EB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72" y="1212209"/>
            <a:ext cx="2246981" cy="1551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DA76AF-8DFF-4C32-9AB3-D7F34B31A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247" y="12583"/>
            <a:ext cx="2374084" cy="7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Admin Functionality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7523"/>
            <a:ext cx="10515600" cy="425433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After login , admin can see how many customer, mechanic, recent service orders on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Admin can see each customer invoice (if two request made by same customer it will show total sum of both request)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Admin can approve(hire) mechanics (requested by mechanic) based on their skills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Admin can see/update/delete request/enquiry for service sent by customer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Admin can also make request for service (suppose customer directly reached to service center/office)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Admin can approve request for service made by customer and assign to mechanic for repairing and will provide cost according to problem 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Admin can see all service cost of request (both approved and pending)</a:t>
            </a:r>
          </a:p>
          <a:p>
            <a:pPr lvl="0"/>
            <a:endParaRPr lang="en-US" dirty="0">
              <a:solidFill>
                <a:srgbClr val="B8B0A7"/>
              </a:solidFill>
            </a:endParaRP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D8C89-B901-4530-843F-49AB2310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7523"/>
            <a:ext cx="10515600" cy="42543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we can change theme of website day(white) and night(black)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if customer is deleted by admin then their request(Enquiry) will be deleted automatically.</a:t>
            </a:r>
          </a:p>
          <a:p>
            <a:pPr marL="0" lvl="0" indent="0">
              <a:buNone/>
            </a:pPr>
            <a:endParaRPr lang="en-US" dirty="0">
              <a:solidFill>
                <a:srgbClr val="B8B0A7"/>
              </a:solidFill>
            </a:endParaRP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F757A-991B-4AE2-BD21-740DA76B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8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Future Enhancement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7523"/>
            <a:ext cx="10515600" cy="42543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Customer Can’t Show The Amount Is Paid Or Not.</a:t>
            </a:r>
          </a:p>
          <a:p>
            <a:r>
              <a:rPr lang="en-US" dirty="0">
                <a:solidFill>
                  <a:srgbClr val="B8B0A7"/>
                </a:solidFill>
              </a:rPr>
              <a:t>We Provide Live Status Of Customer Vehicle .</a:t>
            </a:r>
          </a:p>
          <a:p>
            <a:r>
              <a:rPr lang="en-US" dirty="0">
                <a:solidFill>
                  <a:srgbClr val="B8B0A7"/>
                </a:solidFill>
              </a:rPr>
              <a:t>We Provide Online Payment Option For Customer.</a:t>
            </a:r>
          </a:p>
          <a:p>
            <a:r>
              <a:rPr lang="en-US" dirty="0">
                <a:solidFill>
                  <a:srgbClr val="B8B0A7"/>
                </a:solidFill>
              </a:rPr>
              <a:t> We Provide Revoke Entry After Admin Approved.</a:t>
            </a:r>
          </a:p>
          <a:p>
            <a:r>
              <a:rPr lang="en-US" dirty="0">
                <a:solidFill>
                  <a:srgbClr val="B8B0A7"/>
                </a:solidFill>
              </a:rPr>
              <a:t> We Provide Pick-Up And Drop Facility For Customer Vehicles.</a:t>
            </a:r>
          </a:p>
          <a:p>
            <a:endParaRPr lang="en-US" b="0" i="0" dirty="0">
              <a:solidFill>
                <a:srgbClr val="B8B0A7"/>
              </a:solidFill>
              <a:effectLst/>
            </a:endParaRPr>
          </a:p>
          <a:p>
            <a:pPr lvl="0"/>
            <a:endParaRPr lang="en-US" dirty="0">
              <a:solidFill>
                <a:srgbClr val="B8B0A7"/>
              </a:solidFill>
            </a:endParaRP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68F9C-E10B-44AD-9105-0EF28CE4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4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Hardware And Software Specifications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11354"/>
            <a:ext cx="10515600" cy="46449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B8B0A7"/>
                </a:solidFill>
              </a:rPr>
              <a:t>HARD-WARE SPECIFICATION </a:t>
            </a:r>
          </a:p>
          <a:p>
            <a:r>
              <a:rPr lang="en-US" sz="2400" dirty="0">
                <a:solidFill>
                  <a:srgbClr val="B8B0A7"/>
                </a:solidFill>
              </a:rPr>
              <a:t>Processor : Intel Core i5 </a:t>
            </a:r>
          </a:p>
          <a:p>
            <a:r>
              <a:rPr lang="en-US" sz="2400" dirty="0">
                <a:solidFill>
                  <a:srgbClr val="B8B0A7"/>
                </a:solidFill>
              </a:rPr>
              <a:t> RAM : Minimum 4 GB</a:t>
            </a:r>
          </a:p>
          <a:p>
            <a:r>
              <a:rPr lang="en-US" sz="2400" dirty="0">
                <a:solidFill>
                  <a:srgbClr val="B8B0A7"/>
                </a:solidFill>
              </a:rPr>
              <a:t> Storage : 500 GB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B8B0A7"/>
                </a:solidFill>
              </a:rPr>
              <a:t>SOFT-WARE SPECIFICATION</a:t>
            </a:r>
          </a:p>
          <a:p>
            <a:r>
              <a:rPr lang="en-US" sz="2400" dirty="0">
                <a:solidFill>
                  <a:srgbClr val="B8B0A7"/>
                </a:solidFill>
              </a:rPr>
              <a:t> Visual Studio Code</a:t>
            </a:r>
          </a:p>
          <a:p>
            <a:r>
              <a:rPr lang="en-US" sz="2400" dirty="0">
                <a:solidFill>
                  <a:srgbClr val="B8B0A7"/>
                </a:solidFill>
              </a:rPr>
              <a:t> Google Chrome </a:t>
            </a:r>
            <a:r>
              <a:rPr lang="en-US" sz="2400">
                <a:solidFill>
                  <a:srgbClr val="B8B0A7"/>
                </a:solidFill>
              </a:rPr>
              <a:t>, Microsoft Edge(</a:t>
            </a:r>
            <a:r>
              <a:rPr lang="en-US" sz="2400" dirty="0">
                <a:solidFill>
                  <a:srgbClr val="B8B0A7"/>
                </a:solidFill>
              </a:rPr>
              <a:t>any Browser)</a:t>
            </a:r>
          </a:p>
          <a:p>
            <a:r>
              <a:rPr lang="en-US" sz="2400" dirty="0">
                <a:solidFill>
                  <a:srgbClr val="B8B0A7"/>
                </a:solidFill>
              </a:rPr>
              <a:t> PyCharm , python , Django</a:t>
            </a:r>
          </a:p>
          <a:p>
            <a:pPr marL="0" indent="0" algn="ctr">
              <a:buNone/>
            </a:pPr>
            <a:endParaRPr lang="en-US" sz="2400" dirty="0">
              <a:solidFill>
                <a:srgbClr val="B8B0A7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B8B0A7"/>
              </a:solidFill>
            </a:endParaRP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3C738-AE30-41CE-A0C7-AB152DD5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7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image5.jpeg">
            <a:extLst>
              <a:ext uri="{FF2B5EF4-FFF2-40B4-BE49-F238E27FC236}">
                <a16:creationId xmlns:a16="http://schemas.microsoft.com/office/drawing/2014/main" id="{2BF0E82D-8894-E86D-F9EF-AD6E15A5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2225184" cy="611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7FC67CB5-3AFB-575F-C3B6-ACC96B0A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412" y="-95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36368" tIns="1002984" rIns="609408" bIns="7871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5F87975-F1B8-FB70-0C48-E6C82DCC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412" y="3227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2AC3AA8-2036-0954-4451-4FCCF65F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412" y="3227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36368" tIns="1002984" rIns="609408" bIns="7871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91AEC85-592A-D6DD-0FEF-06BC66CF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412" y="6046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B832CC8-8043-49F1-0C58-1C38A59A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412" y="6046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36368" tIns="1002984" rIns="609408" bIns="7871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25789E7-75E9-EF39-0A8F-B214E988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412" y="9263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7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jpeg">
            <a:extLst>
              <a:ext uri="{FF2B5EF4-FFF2-40B4-BE49-F238E27FC236}">
                <a16:creationId xmlns:a16="http://schemas.microsoft.com/office/drawing/2014/main" id="{0B296D6F-661F-AF46-5900-0514F8AA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" y="9525"/>
            <a:ext cx="12187393" cy="68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jpeg">
            <a:extLst>
              <a:ext uri="{FF2B5EF4-FFF2-40B4-BE49-F238E27FC236}">
                <a16:creationId xmlns:a16="http://schemas.microsoft.com/office/drawing/2014/main" id="{4E89B73A-DDFE-1178-230C-C9FD96C2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8859" cy="60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3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jpeg">
            <a:extLst>
              <a:ext uri="{FF2B5EF4-FFF2-40B4-BE49-F238E27FC236}">
                <a16:creationId xmlns:a16="http://schemas.microsoft.com/office/drawing/2014/main" id="{B1DBFF39-8A02-77FF-C4D3-10B9336B8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9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eg">
            <a:extLst>
              <a:ext uri="{FF2B5EF4-FFF2-40B4-BE49-F238E27FC236}">
                <a16:creationId xmlns:a16="http://schemas.microsoft.com/office/drawing/2014/main" id="{41C95E86-B8EB-67EB-66A6-1C9AD42B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6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/>
          <a:lstStyle/>
          <a:p>
            <a:r>
              <a:rPr lang="en-US" dirty="0">
                <a:solidFill>
                  <a:srgbClr val="B8B0A7">
                    <a:alpha val="85000"/>
                  </a:srgbClr>
                </a:solidFill>
              </a:rPr>
              <a:t>Thank You For Giving Your Time .</a:t>
            </a:r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11F0E6E0-DC32-4105-A773-65DCBEE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1889FDE7-1EC0-42E4-930E-17E53757DE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8763" r="18763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14920-CAE7-46C7-9B8A-0D0F22D8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68" y="3128563"/>
            <a:ext cx="3528007" cy="35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39E1-00A2-4A36-B095-E065A6DE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11" y="647700"/>
            <a:ext cx="3483421" cy="286659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Team Member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4E3C-306E-4FC5-A69F-6423F77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>
            <a:normAutofit/>
          </a:bodyPr>
          <a:lstStyle/>
          <a:p>
            <a:r>
              <a:rPr lang="en-US" dirty="0" err="1"/>
              <a:t>Vansh</a:t>
            </a:r>
            <a:r>
              <a:rPr lang="en-US" dirty="0"/>
              <a:t> </a:t>
            </a:r>
            <a:r>
              <a:rPr lang="en-US" dirty="0" err="1"/>
              <a:t>Godhani</a:t>
            </a:r>
            <a:r>
              <a:rPr lang="en-US" dirty="0"/>
              <a:t> (21IT038)</a:t>
            </a:r>
          </a:p>
          <a:p>
            <a:r>
              <a:rPr lang="en-US" dirty="0"/>
              <a:t>Harsh </a:t>
            </a:r>
            <a:r>
              <a:rPr lang="en-US" dirty="0" err="1"/>
              <a:t>Goyani</a:t>
            </a:r>
            <a:r>
              <a:rPr lang="en-US" dirty="0"/>
              <a:t>  (21IT042)</a:t>
            </a:r>
          </a:p>
          <a:p>
            <a:r>
              <a:rPr lang="en-US" dirty="0" err="1"/>
              <a:t>Jehil</a:t>
            </a:r>
            <a:r>
              <a:rPr lang="en-US" dirty="0"/>
              <a:t> </a:t>
            </a:r>
            <a:r>
              <a:rPr lang="en-US" dirty="0" err="1"/>
              <a:t>Kalkani</a:t>
            </a:r>
            <a:r>
              <a:rPr lang="en-US" dirty="0"/>
              <a:t>    (21IT056)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CF942400-E869-4121-A513-9B1FADE5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591C55E3-85AD-4956-9A14-94F7AAFB39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0171" b="10171"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29937B29-C95D-4E46-BB5F-C7D8DF02DC0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847" b="847"/>
          <a:stretch>
            <a:fillRect/>
          </a:stretch>
        </p:blipFill>
        <p:spPr/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37D3983B-B392-4426-8220-E13B9CC492C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2897" r="2897"/>
          <a:stretch>
            <a:fillRect/>
          </a:stretch>
        </p:blipFill>
        <p:spPr/>
      </p:pic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0D3394EC-3370-419E-ADFB-D80EF68DE3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/>
          <a:srcRect l="24475" r="24475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D486B-66D0-416C-95D8-BAA8E19B1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88BB9-5E8A-474F-B7C0-BC6738C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226504"/>
            <a:ext cx="10515600" cy="73823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Abstarct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6331C6E-6EC6-4BCA-90FC-D61437684A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164" y="1900962"/>
            <a:ext cx="10112375" cy="19542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Classic Vehicle Repair is a management portal of car services. Customer Can Repair Own Vehicle Using This Web-Application. Customer Can Show The Status Of Vehicle Repairing. Customer Can Show The Total Cost Of Repairing And Also Generate The Invoice. This Portal Is Not For Globally.</a:t>
            </a:r>
          </a:p>
        </p:txBody>
      </p:sp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0B26E46E-EDB2-4F95-99F9-6B864973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32ABAB91-7623-454A-93BD-560C00AB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D7365BD-715C-4369-821E-118431A18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77" r="2877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70196B6-1D18-402A-BEAF-D2056C0965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6894" r="6894"/>
          <a:stretch>
            <a:fillRect/>
          </a:stretch>
        </p:blipFill>
        <p:spPr>
          <a:xfrm>
            <a:off x="4125848" y="4160520"/>
            <a:ext cx="3998979" cy="2697480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EDB8C68-733C-4633-8D74-772AD6A8BD8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7896" b="7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0411"/>
            <a:ext cx="10515600" cy="4321445"/>
          </a:xfrm>
        </p:spPr>
        <p:txBody>
          <a:bodyPr/>
          <a:lstStyle/>
          <a:p>
            <a:r>
              <a:rPr lang="en-US" dirty="0"/>
              <a:t> Customer Can’t Find Best Service Center.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Customer Can’t Show Live Vehicle Status.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Customer Can’t Save Own Expensive Time.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547B7-9AC1-47E4-B70C-B53FDB85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Scope of the System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7523"/>
            <a:ext cx="10515600" cy="42543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Classic Vehicle Manage Is Easy To Manage Vehicle WorkShop. This System Is Based On Web-Application And Also Is Not For Globally. </a:t>
            </a:r>
          </a:p>
          <a:p>
            <a:pPr lvl="0"/>
            <a:r>
              <a:rPr lang="en-US" dirty="0"/>
              <a:t> This Web-Application Is Use For Some Particular Garage Or Service Centers.</a:t>
            </a:r>
          </a:p>
          <a:p>
            <a:pPr marL="0" lvl="0" indent="0" algn="ctr">
              <a:buNone/>
            </a:pPr>
            <a:r>
              <a:rPr lang="en-US" sz="3200" dirty="0"/>
              <a:t>Modules:</a:t>
            </a:r>
          </a:p>
          <a:p>
            <a:r>
              <a:rPr lang="en-US" dirty="0"/>
              <a:t> Customer</a:t>
            </a:r>
          </a:p>
          <a:p>
            <a:r>
              <a:rPr lang="en-US" dirty="0"/>
              <a:t> Admin</a:t>
            </a:r>
          </a:p>
          <a:p>
            <a:r>
              <a:rPr lang="en-US" dirty="0"/>
              <a:t> Mechanic</a:t>
            </a:r>
          </a:p>
          <a:p>
            <a:pPr lvl="0"/>
            <a:endParaRPr lang="en-US" dirty="0">
              <a:solidFill>
                <a:srgbClr val="B8B0A7"/>
              </a:solidFill>
            </a:endParaRP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D337D-85DC-49E0-8ABE-A143F27F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9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C831-6F67-44A8-A12F-BC086DDDB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711" y="1886609"/>
            <a:ext cx="8490581" cy="1746195"/>
          </a:xfrm>
        </p:spPr>
        <p:txBody>
          <a:bodyPr/>
          <a:lstStyle/>
          <a:p>
            <a:r>
              <a:rPr lang="en-US" dirty="0"/>
              <a:t>Main Flow Of Classic Vehicle repair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0EF1D-AD50-4CFB-ADA3-BA69E682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  <p:sp>
        <p:nvSpPr>
          <p:cNvPr id="5" name="Footer Placeholder 56">
            <a:extLst>
              <a:ext uri="{FF2B5EF4-FFF2-40B4-BE49-F238E27FC236}">
                <a16:creationId xmlns:a16="http://schemas.microsoft.com/office/drawing/2014/main" id="{2F7A37DF-709C-4B85-8E41-E7F349502BA1}"/>
              </a:ext>
            </a:extLst>
          </p:cNvPr>
          <p:cNvSpPr txBox="1">
            <a:spLocks/>
          </p:cNvSpPr>
          <p:nvPr/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                        Classic Vehicle repair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26E1C-36AB-4B84-A0BB-273128936E50}"/>
              </a:ext>
            </a:extLst>
          </p:cNvPr>
          <p:cNvSpPr txBox="1"/>
          <p:nvPr/>
        </p:nvSpPr>
        <p:spPr>
          <a:xfrm>
            <a:off x="11736198" y="63521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728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4E0A70-3320-4E69-A902-CAC56267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40" y="422071"/>
            <a:ext cx="1292779" cy="1292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CD9B7-B37D-433D-B85A-64D1089B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6" y="5101205"/>
            <a:ext cx="1250833" cy="125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072494-4FD1-4605-AC21-D407A195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058" y="5059259"/>
            <a:ext cx="1292779" cy="1292779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A2A8AAFA-8837-49FD-ACD0-2590893BF531}"/>
              </a:ext>
            </a:extLst>
          </p:cNvPr>
          <p:cNvSpPr/>
          <p:nvPr/>
        </p:nvSpPr>
        <p:spPr>
          <a:xfrm rot="13910487">
            <a:off x="3171165" y="577092"/>
            <a:ext cx="278982" cy="5508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385A626-341C-4A8F-8152-31F47364DA62}"/>
              </a:ext>
            </a:extLst>
          </p:cNvPr>
          <p:cNvSpPr/>
          <p:nvPr/>
        </p:nvSpPr>
        <p:spPr>
          <a:xfrm rot="18647179">
            <a:off x="8267391" y="688849"/>
            <a:ext cx="278982" cy="542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361D7-9AE8-4FC7-B18C-5FB8B0542827}"/>
              </a:ext>
            </a:extLst>
          </p:cNvPr>
          <p:cNvSpPr txBox="1"/>
          <p:nvPr/>
        </p:nvSpPr>
        <p:spPr>
          <a:xfrm>
            <a:off x="5495863" y="9240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9E435-9E83-4BB4-980A-1B18E8F09071}"/>
              </a:ext>
            </a:extLst>
          </p:cNvPr>
          <p:cNvSpPr txBox="1"/>
          <p:nvPr/>
        </p:nvSpPr>
        <p:spPr>
          <a:xfrm>
            <a:off x="360726" y="6352038"/>
            <a:ext cx="123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F614B-E4FC-46C5-8C07-93558635B148}"/>
              </a:ext>
            </a:extLst>
          </p:cNvPr>
          <p:cNvSpPr txBox="1"/>
          <p:nvPr/>
        </p:nvSpPr>
        <p:spPr>
          <a:xfrm>
            <a:off x="10553179" y="638433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Mechanic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A84FD-033D-4E8B-BB9F-C9D9D0DBE89D}"/>
              </a:ext>
            </a:extLst>
          </p:cNvPr>
          <p:cNvSpPr txBox="1"/>
          <p:nvPr/>
        </p:nvSpPr>
        <p:spPr>
          <a:xfrm rot="19276947">
            <a:off x="1060102" y="3707495"/>
            <a:ext cx="195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, login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32439-6748-4375-BB20-D83BE89EBEF3}"/>
              </a:ext>
            </a:extLst>
          </p:cNvPr>
          <p:cNvSpPr txBox="1"/>
          <p:nvPr/>
        </p:nvSpPr>
        <p:spPr>
          <a:xfrm rot="19399187">
            <a:off x="2772984" y="2134708"/>
            <a:ext cx="26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For Repair Vehicle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12BBB-309A-4D4F-A8DF-0CC560CB11DB}"/>
              </a:ext>
            </a:extLst>
          </p:cNvPr>
          <p:cNvSpPr txBox="1"/>
          <p:nvPr/>
        </p:nvSpPr>
        <p:spPr>
          <a:xfrm rot="2452640">
            <a:off x="6599933" y="3031506"/>
            <a:ext cx="416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The Mechanic For Customer Vehicle 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41B8620-7012-4B19-8BBD-0EE2ABA3A4BD}"/>
              </a:ext>
            </a:extLst>
          </p:cNvPr>
          <p:cNvSpPr/>
          <p:nvPr/>
        </p:nvSpPr>
        <p:spPr>
          <a:xfrm rot="5400000">
            <a:off x="5745386" y="1643272"/>
            <a:ext cx="278982" cy="8347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7CD08-3ABF-4753-A1AF-81CC62623C5F}"/>
              </a:ext>
            </a:extLst>
          </p:cNvPr>
          <p:cNvSpPr txBox="1"/>
          <p:nvPr/>
        </p:nvSpPr>
        <p:spPr>
          <a:xfrm>
            <a:off x="4154467" y="5353690"/>
            <a:ext cx="366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Update Status For Customer Vehicle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EDA1A4-A5FE-4CC2-AA5B-CF76128C8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511" y="3216172"/>
            <a:ext cx="1093598" cy="1145141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D680CF00-3A0C-42ED-AF55-756DC4C2ACAB}"/>
              </a:ext>
            </a:extLst>
          </p:cNvPr>
          <p:cNvSpPr/>
          <p:nvPr/>
        </p:nvSpPr>
        <p:spPr>
          <a:xfrm rot="14837095">
            <a:off x="3284795" y="2702222"/>
            <a:ext cx="278982" cy="3938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6A27B-8E36-4365-9F17-C1C5EB87C76C}"/>
              </a:ext>
            </a:extLst>
          </p:cNvPr>
          <p:cNvSpPr txBox="1"/>
          <p:nvPr/>
        </p:nvSpPr>
        <p:spPr>
          <a:xfrm rot="20192451">
            <a:off x="2190941" y="3759747"/>
            <a:ext cx="302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Invoice details or Repaired Vehicles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A67A1-24D1-4297-9D21-BC33D7209B33}"/>
              </a:ext>
            </a:extLst>
          </p:cNvPr>
          <p:cNvSpPr txBox="1"/>
          <p:nvPr/>
        </p:nvSpPr>
        <p:spPr>
          <a:xfrm>
            <a:off x="5397354" y="4302121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26926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31" grpId="0" animBg="1"/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Customer Functionality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7523"/>
            <a:ext cx="10515600" cy="42543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ustomer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ill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ignup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nd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L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ogin Into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ustomer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ake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equest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F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ervice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f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heir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V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ehicle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B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y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roviding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etails (Vehicle      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umber, Model, Problem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escription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After Request Approved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B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y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dmin, Customer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heck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ost, Status Of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ustomer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elete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equest (Enquiry) If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ustomer Change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heir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ind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ot Approved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B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y Admin (ONLY PENDING REQUEST CAN BE DELETED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ustomer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heck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tatus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f Request(Enquiry) That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s Pending, Approved, Repairing, Repairing Done, Released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EBD58-FB58-4FCB-9878-C468E119E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Mechanic Functionality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6C3A-02B1-4EE9-A6DF-E1466122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7523"/>
            <a:ext cx="10515600" cy="42543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echanic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ill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pply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F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or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J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ob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B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y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roviding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etails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L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ike (Skills, Address, Mobile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Admin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ill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ire(Approve)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echanic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ccount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B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ased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n Skill.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echanic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ow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any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ork (Vehicles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epair) Is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ssigned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echanic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hange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tatus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f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ervice ('Repairing', 'Repairing Done’) According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ork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rogress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echanic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alary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nd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ow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any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V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ehicles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e/She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ave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epaired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o </a:t>
            </a:r>
            <a:r>
              <a:rPr lang="en-US" dirty="0">
                <a:solidFill>
                  <a:srgbClr val="B8B0A7"/>
                </a:solidFill>
                <a:latin typeface="-apple-system"/>
              </a:rPr>
              <a:t>F</a:t>
            </a:r>
            <a:r>
              <a:rPr lang="en-US" b="0" i="0" dirty="0">
                <a:solidFill>
                  <a:srgbClr val="B8B0A7"/>
                </a:solidFill>
                <a:effectLst/>
                <a:latin typeface="-apple-system"/>
              </a:rPr>
              <a:t>ar.</a:t>
            </a:r>
          </a:p>
          <a:p>
            <a:endParaRPr lang="en-US" b="0" i="0" dirty="0">
              <a:solidFill>
                <a:srgbClr val="B8B0A7"/>
              </a:solidFill>
              <a:effectLst/>
              <a:latin typeface="-apple-system"/>
            </a:endParaRPr>
          </a:p>
          <a:p>
            <a:pPr lvl="0"/>
            <a:endParaRPr lang="en-US" dirty="0">
              <a:solidFill>
                <a:srgbClr val="B8B0A7"/>
              </a:solidFill>
            </a:endParaRP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  <a:alpha val="75000"/>
                  </a:schemeClr>
                </a:solidFill>
              </a:rPr>
              <a:t>Classic Vehicle repair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49EF-C695-46D2-84FB-C363D929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" y="6155043"/>
            <a:ext cx="566432" cy="5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84388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315</TotalTime>
  <Words>675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Dante</vt:lpstr>
      <vt:lpstr>Times New Roman</vt:lpstr>
      <vt:lpstr>PineVTI</vt:lpstr>
      <vt:lpstr>Classic Vehicle Repair</vt:lpstr>
      <vt:lpstr>Team Member </vt:lpstr>
      <vt:lpstr>Abstarct</vt:lpstr>
      <vt:lpstr>Problem Statement</vt:lpstr>
      <vt:lpstr>Scope of the System</vt:lpstr>
      <vt:lpstr>Main Flow Of Classic Vehicle repair</vt:lpstr>
      <vt:lpstr>PowerPoint Presentation</vt:lpstr>
      <vt:lpstr>Customer Functionality </vt:lpstr>
      <vt:lpstr>Mechanic Functionality </vt:lpstr>
      <vt:lpstr>Admin Functionality </vt:lpstr>
      <vt:lpstr>Other Features</vt:lpstr>
      <vt:lpstr>Future Enhancement</vt:lpstr>
      <vt:lpstr>Hardware And Software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Vehicle Repair</dc:title>
  <dc:creator>D20DCE166 YASH VAGHASIYA</dc:creator>
  <cp:lastModifiedBy>jehil kalkani</cp:lastModifiedBy>
  <cp:revision>19</cp:revision>
  <dcterms:created xsi:type="dcterms:W3CDTF">2021-08-26T10:57:18Z</dcterms:created>
  <dcterms:modified xsi:type="dcterms:W3CDTF">2023-03-27T05:29:09Z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