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E583A-990C-43BD-82BA-C7B46DAC5577}" v="76" dt="2022-12-07T20:45:41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0" d="100"/>
          <a:sy n="50" d="100"/>
        </p:scale>
        <p:origin x="1339" y="10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55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11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452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92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6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32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3601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08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29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33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316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10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1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5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65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7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4C75CF-CDAD-407C-9B37-DB2C015599B1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F3E9E83-E34E-4BC8-9CE6-B5436BF6C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71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CBAC4E-FDA3-8C0C-043B-6472E7DC1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Game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Life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0CDBA7-B7A0-DCE1-678B-25AA964E5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i="0" dirty="0">
                <a:solidFill>
                  <a:srgbClr val="C9D1D9"/>
                </a:solidFill>
                <a:effectLst/>
                <a:latin typeface="-apple-system"/>
              </a:rPr>
              <a:t>PJIN   </a:t>
            </a:r>
            <a:r>
              <a:rPr lang="cs-CZ" b="0" i="0" dirty="0">
                <a:solidFill>
                  <a:srgbClr val="C9D1D9"/>
                </a:solidFill>
                <a:effectLst/>
                <a:latin typeface="-apple-system"/>
              </a:rPr>
              <a:t>Josef Jehlička, Jakub Zamazal, Philip Otto, Petr Kareš</a:t>
            </a:r>
            <a:endParaRPr lang="cs-CZ" b="1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54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7BE1FA-1FC5-94CB-CADA-01B3ECC7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Linux Libertine"/>
              </a:rPr>
              <a:t>Game </a:t>
            </a:r>
            <a:r>
              <a:rPr lang="cs-CZ" dirty="0" err="1">
                <a:solidFill>
                  <a:schemeClr val="bg1"/>
                </a:solidFill>
                <a:latin typeface="Linux Libertine"/>
              </a:rPr>
              <a:t>of</a:t>
            </a:r>
            <a:r>
              <a:rPr lang="cs-CZ" dirty="0">
                <a:solidFill>
                  <a:schemeClr val="bg1"/>
                </a:solidFill>
                <a:latin typeface="Linux Libertine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Linux Libertine"/>
              </a:rPr>
              <a:t>Life</a:t>
            </a:r>
            <a:r>
              <a:rPr lang="cs-CZ" dirty="0">
                <a:solidFill>
                  <a:schemeClr val="bg1"/>
                </a:solidFill>
                <a:latin typeface="Linux Libertine"/>
              </a:rPr>
              <a:t> (Hra života)</a:t>
            </a:r>
            <a:br>
              <a:rPr lang="cs-CZ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DCD212-4B47-F2F7-8FD7-6D686102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Dvoustavový, dvourozměrný celulární automat, který svým chováním připomíná vývoj společenství živých organismů.</a:t>
            </a:r>
          </a:p>
          <a:p>
            <a:r>
              <a:rPr lang="pt-BR" dirty="0"/>
              <a:t>Odehrává se na matici buněk</a:t>
            </a:r>
            <a:r>
              <a:rPr lang="cs-CZ" dirty="0"/>
              <a:t>, uživatel určí výchozí konfiguraci, hra dále běží sama podle předem určených pravidel</a:t>
            </a:r>
          </a:p>
        </p:txBody>
      </p:sp>
    </p:spTree>
    <p:extLst>
      <p:ext uri="{BB962C8B-B14F-4D97-AF65-F5344CB8AC3E}">
        <p14:creationId xmlns:p14="http://schemas.microsoft.com/office/powerpoint/2010/main" val="27368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1BBF28-8EBB-6FFC-1214-5DCE555D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Linux Libertine"/>
              </a:rPr>
              <a:t>John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Linux Libertine"/>
              </a:rPr>
              <a:t>Horton</a:t>
            </a:r>
            <a:r>
              <a:rPr lang="cs-CZ" b="0" i="0" dirty="0">
                <a:solidFill>
                  <a:schemeClr val="bg1"/>
                </a:solidFill>
                <a:effectLst/>
                <a:latin typeface="Linux Liberti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Linux Libertine"/>
              </a:rPr>
              <a:t>Conway</a:t>
            </a:r>
            <a:endParaRPr lang="cs-CZ" b="0" i="0" dirty="0">
              <a:solidFill>
                <a:schemeClr val="bg1"/>
              </a:solidFill>
              <a:effectLst/>
              <a:latin typeface="Linux Libertine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A358D2-961F-2BF1-50BC-84FBE466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26. prosince 1937</a:t>
            </a:r>
            <a:r>
              <a:rPr lang="cs-CZ" dirty="0"/>
              <a:t> </a:t>
            </a:r>
            <a:r>
              <a:rPr lang="it-IT" dirty="0"/>
              <a:t>– 11. dubna 2020</a:t>
            </a:r>
            <a:endParaRPr lang="cs-CZ" dirty="0"/>
          </a:p>
          <a:p>
            <a:r>
              <a:rPr lang="cs-CZ" dirty="0"/>
              <a:t>Byl britský matematik</a:t>
            </a:r>
          </a:p>
          <a:p>
            <a:r>
              <a:rPr lang="cs-CZ" dirty="0"/>
              <a:t>Znám především pro svou práci v oblasti teorie čísel, kombinatorické teorie her, konečných grup, či teorie uzlů.</a:t>
            </a:r>
          </a:p>
          <a:p>
            <a:r>
              <a:rPr lang="cs-CZ" dirty="0"/>
              <a:t>Přispěl do rozličných odvětví rekreační matematiky (Hra života)</a:t>
            </a:r>
          </a:p>
        </p:txBody>
      </p:sp>
    </p:spTree>
    <p:extLst>
      <p:ext uri="{BB962C8B-B14F-4D97-AF65-F5344CB8AC3E}">
        <p14:creationId xmlns:p14="http://schemas.microsoft.com/office/powerpoint/2010/main" val="31210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FDFC1C-1352-20CF-0D04-C10F3F14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Pravidla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BFDD0E-4CBD-F7A6-7B66-3CBBC1D0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Každá živá buňka s méně než dvěma živými sousedy zemře.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Každá živá buňka se dvěma nebo třemi živými sousedy zůstává žít.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Každá živá buňka s více než třemi živými sousedy zemře.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Každá mrtvá buňka s právě třemi živými sousedy oživne.</a:t>
            </a:r>
          </a:p>
          <a:p>
            <a:pPr marL="0" indent="0" algn="l">
              <a:buNone/>
            </a:pPr>
            <a:endParaRPr lang="cs-CZ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P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ravidla jsou označována jako S23/B3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2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2F526309-0C4F-AB58-669D-E790E9C78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88971"/>
              </p:ext>
            </p:extLst>
          </p:nvPr>
        </p:nvGraphicFramePr>
        <p:xfrm>
          <a:off x="3216000" y="549000"/>
          <a:ext cx="5760000" cy="57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442855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52425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400533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6438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950456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59920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004150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8266033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3571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785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1151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5872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21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529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012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5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A36897C4-680C-AFCD-EFEB-95817636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40080"/>
              </p:ext>
            </p:extLst>
          </p:nvPr>
        </p:nvGraphicFramePr>
        <p:xfrm>
          <a:off x="3216000" y="549000"/>
          <a:ext cx="5760000" cy="57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442855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52425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400533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6438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950456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59920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004150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8266033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3571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85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151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5872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21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2529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012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5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8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2F526309-0C4F-AB58-669D-E790E9C78069}"/>
              </a:ext>
            </a:extLst>
          </p:cNvPr>
          <p:cNvGraphicFramePr>
            <a:graphicFrameLocks noGrp="1"/>
          </p:cNvGraphicFramePr>
          <p:nvPr/>
        </p:nvGraphicFramePr>
        <p:xfrm>
          <a:off x="3216000" y="549000"/>
          <a:ext cx="5760000" cy="57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442855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52425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400533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6438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950456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59920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004150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8266033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3571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785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1151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58729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21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2529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012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35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0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>
            <a:extLst>
              <a:ext uri="{FF2B5EF4-FFF2-40B4-BE49-F238E27FC236}">
                <a16:creationId xmlns:a16="http://schemas.microsoft.com/office/drawing/2014/main" id="{72C469A3-F771-7E67-1AEF-1C463D340B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Kategorie tvarů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5D1EF-B49B-3282-DCC6-B3CEF921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8" y="2221857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9BADA5-92BE-EBFA-4818-904E92AE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44" y="2145657"/>
            <a:ext cx="9334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6CDCB2-78CB-6780-09DA-AD932F66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80" y="482917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B58674C-F7C1-8B25-883E-7922229C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44" y="4567236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639D0E-4817-E0F1-B190-1E89DF37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09" y="2145657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ame of life animated glider">
            <a:extLst>
              <a:ext uri="{FF2B5EF4-FFF2-40B4-BE49-F238E27FC236}">
                <a16:creationId xmlns:a16="http://schemas.microsoft.com/office/drawing/2014/main" id="{CC2BC5E0-93C8-8357-4294-B3B362A1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53" y="475216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ame of life animated LWSS">
            <a:extLst>
              <a:ext uri="{FF2B5EF4-FFF2-40B4-BE49-F238E27FC236}">
                <a16:creationId xmlns:a16="http://schemas.microsoft.com/office/drawing/2014/main" id="{E3D53BD9-95C4-7266-9F74-ED8A5CC3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45" y="4752169"/>
            <a:ext cx="12001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C93BF7EF-5473-0498-87C4-DB36F28E8589}"/>
              </a:ext>
            </a:extLst>
          </p:cNvPr>
          <p:cNvSpPr txBox="1"/>
          <p:nvPr/>
        </p:nvSpPr>
        <p:spPr>
          <a:xfrm>
            <a:off x="928581" y="1399045"/>
            <a:ext cx="193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Zátiší</a:t>
            </a:r>
            <a:endParaRPr lang="cs-CZ" sz="24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00F8B2C-D24D-A667-5C16-12F147AF41EF}"/>
              </a:ext>
            </a:extLst>
          </p:cNvPr>
          <p:cNvSpPr txBox="1"/>
          <p:nvPr/>
        </p:nvSpPr>
        <p:spPr>
          <a:xfrm>
            <a:off x="928580" y="3144058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Blok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50F2DB7-D414-F904-0067-CAACA747AE39}"/>
              </a:ext>
            </a:extLst>
          </p:cNvPr>
          <p:cNvSpPr txBox="1"/>
          <p:nvPr/>
        </p:nvSpPr>
        <p:spPr>
          <a:xfrm>
            <a:off x="2600218" y="3146338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Včelín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4DAF393-2257-7B45-4E42-E39F113BB356}"/>
              </a:ext>
            </a:extLst>
          </p:cNvPr>
          <p:cNvSpPr txBox="1"/>
          <p:nvPr/>
        </p:nvSpPr>
        <p:spPr>
          <a:xfrm>
            <a:off x="2600218" y="6079696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Pulzar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9B490C9-87D6-20B2-E1D1-59E345B4143D}"/>
              </a:ext>
            </a:extLst>
          </p:cNvPr>
          <p:cNvSpPr txBox="1"/>
          <p:nvPr/>
        </p:nvSpPr>
        <p:spPr>
          <a:xfrm>
            <a:off x="928579" y="6077416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Blikač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6FA1F1-6740-6551-55CA-1C3C1B5225EC}"/>
              </a:ext>
            </a:extLst>
          </p:cNvPr>
          <p:cNvSpPr txBox="1"/>
          <p:nvPr/>
        </p:nvSpPr>
        <p:spPr>
          <a:xfrm>
            <a:off x="6180765" y="6077416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Křídlo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DD1B7E7-054A-8107-1683-B34DF3D078C0}"/>
              </a:ext>
            </a:extLst>
          </p:cNvPr>
          <p:cNvSpPr txBox="1"/>
          <p:nvPr/>
        </p:nvSpPr>
        <p:spPr>
          <a:xfrm>
            <a:off x="6196367" y="3387807"/>
            <a:ext cx="381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Gosperovo</a:t>
            </a:r>
            <a:r>
              <a:rPr lang="cs-CZ" dirty="0"/>
              <a:t> dělo na kluzáky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5E39B51-EE3C-164D-A71D-ED71C698B77D}"/>
              </a:ext>
            </a:extLst>
          </p:cNvPr>
          <p:cNvSpPr txBox="1"/>
          <p:nvPr/>
        </p:nvSpPr>
        <p:spPr>
          <a:xfrm>
            <a:off x="8753370" y="6077416"/>
            <a:ext cx="251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Lehká Hvězdná Loď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4344AB1-8FBA-883C-8F47-CB85EA015976}"/>
              </a:ext>
            </a:extLst>
          </p:cNvPr>
          <p:cNvSpPr txBox="1"/>
          <p:nvPr/>
        </p:nvSpPr>
        <p:spPr>
          <a:xfrm>
            <a:off x="838200" y="389257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Oscilátory</a:t>
            </a:r>
            <a:endParaRPr lang="cs-CZ" sz="24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3AEDFDB-CF5C-2600-23BE-7377A855B958}"/>
              </a:ext>
            </a:extLst>
          </p:cNvPr>
          <p:cNvSpPr txBox="1"/>
          <p:nvPr/>
        </p:nvSpPr>
        <p:spPr>
          <a:xfrm>
            <a:off x="6297564" y="1399045"/>
            <a:ext cx="193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Děla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E26324-DC24-CA5A-D332-84194A8C8365}"/>
              </a:ext>
            </a:extLst>
          </p:cNvPr>
          <p:cNvSpPr txBox="1"/>
          <p:nvPr/>
        </p:nvSpPr>
        <p:spPr>
          <a:xfrm>
            <a:off x="6096000" y="3871912"/>
            <a:ext cx="448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Posunovací</a:t>
            </a:r>
            <a:r>
              <a:rPr lang="cs-CZ" sz="2400" dirty="0"/>
              <a:t> </a:t>
            </a:r>
            <a:r>
              <a:rPr lang="cs-CZ" sz="3200" dirty="0"/>
              <a:t>se vzory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02195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377</TotalTime>
  <Words>224</Words>
  <Application>Microsoft Office PowerPoint</Application>
  <PresentationFormat>Širokoúhlá obrazovka</PresentationFormat>
  <Paragraphs>77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Linux Libertine</vt:lpstr>
      <vt:lpstr>Wingdings 3</vt:lpstr>
      <vt:lpstr>Ion Boardroom</vt:lpstr>
      <vt:lpstr>Game of Life</vt:lpstr>
      <vt:lpstr>Game of Life (Hra života) </vt:lpstr>
      <vt:lpstr>John Horton Conway</vt:lpstr>
      <vt:lpstr>Pravidla hry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Jakub Zamazal</dc:creator>
  <cp:lastModifiedBy>Jakub Zamazal</cp:lastModifiedBy>
  <cp:revision>2</cp:revision>
  <dcterms:created xsi:type="dcterms:W3CDTF">2022-12-05T14:04:17Z</dcterms:created>
  <dcterms:modified xsi:type="dcterms:W3CDTF">2022-12-07T20:48:37Z</dcterms:modified>
</cp:coreProperties>
</file>