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433" r:id="rId3"/>
    <p:sldId id="448" r:id="rId4"/>
    <p:sldId id="428" r:id="rId5"/>
    <p:sldId id="418" r:id="rId6"/>
    <p:sldId id="456" r:id="rId7"/>
    <p:sldId id="384" r:id="rId8"/>
    <p:sldId id="431" r:id="rId9"/>
    <p:sldId id="459" r:id="rId10"/>
    <p:sldId id="391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7" autoAdjust="0"/>
  </p:normalViewPr>
  <p:slideViewPr>
    <p:cSldViewPr>
      <p:cViewPr>
        <p:scale>
          <a:sx n="66" d="100"/>
          <a:sy n="66" d="100"/>
        </p:scale>
        <p:origin x="-127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4401F4-B595-40F1-A114-49915183589A}" type="datetime1">
              <a:rPr lang="en-US" smtClean="0"/>
              <a:t>9/9/2019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82C80-5C56-413D-AB3C-68B2A6D752DB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C533A-AFFD-4247-A8B4-63714D65F35E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3AA1C-6026-4433-ADB6-A0528018758C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A6C78-B76F-4CB2-BA66-A018E23E4023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C2B0E-D74F-4D8E-B857-6D002AAE12F0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D029B-CEE4-4E26-81C9-1B5E1F629D32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CEC96C-2F74-4C59-96FA-3A83F379349F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2C691-57CC-4BDB-9C89-B9F5F4809C77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C8B14-A14B-436F-9578-6AF7CF039B26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8C5D-FC6A-4B50-A6CD-8238321EC599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A7A59A8-8C6C-4FA4-88F7-592A29175C4A}" type="datetime1">
              <a:rPr lang="en-US" smtClean="0"/>
              <a:t>9/9/2019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s24.com/Product/Goods/7814587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- </a:t>
            </a:r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C636-774E-4FB6-BC85-CD6C385A1E19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인터넷 작동 원리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브라우저의 역할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특정 </a:t>
            </a:r>
            <a:r>
              <a:rPr lang="en-US" altLang="ko-KR" sz="2000" dirty="0" smtClean="0"/>
              <a:t>webpage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source codes</a:t>
            </a:r>
            <a:r>
              <a:rPr lang="ko-KR" altLang="en-US" sz="2000" dirty="0" smtClean="0"/>
              <a:t>를 다운로드 받는다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화면에 </a:t>
            </a:r>
            <a:r>
              <a:rPr lang="en-US" altLang="ko-KR" sz="2000" dirty="0" smtClean="0"/>
              <a:t>display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 </a:t>
            </a:r>
          </a:p>
          <a:p>
            <a:r>
              <a:rPr lang="en-US" sz="2400" dirty="0" smtClean="0"/>
              <a:t>Webpage</a:t>
            </a:r>
            <a:r>
              <a:rPr lang="ko-KR" altLang="en-US" sz="2400" dirty="0" smtClean="0"/>
              <a:t>의 구성</a:t>
            </a:r>
            <a:r>
              <a:rPr lang="en-US" altLang="ko-KR" sz="2400" dirty="0" smtClean="0"/>
              <a:t>: source codes</a:t>
            </a:r>
          </a:p>
          <a:p>
            <a:pPr lvl="1"/>
            <a:r>
              <a:rPr lang="en-US" sz="2000" dirty="0" smtClean="0"/>
              <a:t>Source codes = sum of tags</a:t>
            </a:r>
          </a:p>
          <a:p>
            <a:pPr lvl="1"/>
            <a:r>
              <a:rPr lang="en-US" sz="2000" dirty="0" smtClean="0"/>
              <a:t>URL: source codes</a:t>
            </a:r>
            <a:r>
              <a:rPr lang="ko-KR" altLang="en-US" sz="2000" dirty="0" smtClean="0"/>
              <a:t>가 저장되었는 서버 컴퓨터와 해당 폴더의 위치</a:t>
            </a:r>
            <a:endParaRPr lang="en-US" altLang="ko-KR" sz="2000" dirty="0" smtClean="0"/>
          </a:p>
          <a:p>
            <a:r>
              <a:rPr lang="en-US" sz="2400" dirty="0" smtClean="0"/>
              <a:t>Python</a:t>
            </a:r>
            <a:r>
              <a:rPr lang="ko-KR" altLang="en-US" sz="2400" dirty="0" smtClean="0"/>
              <a:t>을 통해 하는 작업</a:t>
            </a:r>
            <a:endParaRPr lang="en-US" altLang="ko-KR" sz="2400" dirty="0" smtClean="0"/>
          </a:p>
          <a:p>
            <a:pPr lvl="1"/>
            <a:r>
              <a:rPr lang="en-US" sz="2000" dirty="0" smtClean="0"/>
              <a:t>1) </a:t>
            </a:r>
            <a:r>
              <a:rPr lang="ko-KR" altLang="en-US" sz="2000" dirty="0" smtClean="0"/>
              <a:t>원하는 정보를 담고 있는 페이지의 </a:t>
            </a:r>
            <a:r>
              <a:rPr lang="en-US" altLang="ko-KR" sz="2000" dirty="0" smtClean="0"/>
              <a:t>source codes</a:t>
            </a:r>
            <a:r>
              <a:rPr lang="ko-KR" altLang="en-US" sz="2000" dirty="0" smtClean="0"/>
              <a:t>를 다운로드 받는다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sz="2000" dirty="0" smtClean="0"/>
              <a:t>2) </a:t>
            </a:r>
            <a:r>
              <a:rPr lang="ko-KR" altLang="en-US" sz="2000" dirty="0" smtClean="0"/>
              <a:t>원하는 정보를 담고 있는 </a:t>
            </a:r>
            <a:r>
              <a:rPr lang="en-US" altLang="ko-KR" sz="2000" dirty="0" smtClean="0"/>
              <a:t>tag</a:t>
            </a:r>
            <a:r>
              <a:rPr lang="ko-KR" altLang="en-US" sz="2000" dirty="0" smtClean="0"/>
              <a:t>를 찾아서 정보를 추출한다</a:t>
            </a:r>
            <a:r>
              <a:rPr lang="en-US" altLang="ko-KR" sz="2000" dirty="0" smtClean="0"/>
              <a:t>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</a:p>
          <a:p>
            <a:pPr lvl="1"/>
            <a:r>
              <a:rPr lang="en-US" dirty="0" smtClean="0"/>
              <a:t>Decide what you need and where you can obtain it</a:t>
            </a:r>
          </a:p>
          <a:p>
            <a:pPr lvl="1"/>
            <a:r>
              <a:rPr lang="en-US" dirty="0" smtClean="0"/>
              <a:t>Download source codes of the page</a:t>
            </a:r>
          </a:p>
          <a:p>
            <a:pPr lvl="1"/>
            <a:r>
              <a:rPr lang="en-US" dirty="0" smtClean="0"/>
              <a:t>Extract the information</a:t>
            </a:r>
          </a:p>
          <a:p>
            <a:pPr lvl="2"/>
            <a:r>
              <a:rPr lang="en-US" dirty="0" smtClean="0"/>
              <a:t>Find the tag including the information</a:t>
            </a:r>
          </a:p>
          <a:p>
            <a:pPr lvl="2"/>
            <a:r>
              <a:rPr lang="en-US" dirty="0" smtClean="0"/>
              <a:t>Extract the information</a:t>
            </a:r>
          </a:p>
          <a:p>
            <a:pPr lvl="1"/>
            <a:r>
              <a:rPr lang="en-US" dirty="0" smtClean="0"/>
              <a:t>Save the information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D6DD-53BE-4C99-A4FC-1E3AEB2885EB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비정형 데이터 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web scraping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 main roles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비정형 데이터 분석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50920"/>
              </p:ext>
            </p:extLst>
          </p:nvPr>
        </p:nvGraphicFramePr>
        <p:xfrm>
          <a:off x="1219200" y="2819400"/>
          <a:ext cx="73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2590800"/>
              </a:tblGrid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Related module</a:t>
                      </a:r>
                      <a:endParaRPr lang="en-US" dirty="0"/>
                    </a:p>
                  </a:txBody>
                  <a:tcPr anchor="ctr"/>
                </a:tc>
              </a:tr>
              <a:tr h="101608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Web communication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=&gt; download the (raw) data (i.e., source codes)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 / </a:t>
                      </a:r>
                      <a:r>
                        <a:rPr lang="en-US" dirty="0" err="1" smtClean="0"/>
                        <a:t>urllib</a:t>
                      </a:r>
                      <a:endParaRPr lang="en-US" dirty="0"/>
                    </a:p>
                  </a:txBody>
                  <a:tcPr anchor="ctr"/>
                </a:tc>
              </a:tr>
              <a:tr h="117469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Information extraction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=&gt; extract the information from the source codes and saves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BeautifulSoup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98AD-DF5E-4D07-8676-D5CD5341313B}" type="datetime1">
              <a:rPr lang="en-US" smtClean="0"/>
              <a:t>9/9/2019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module</a:t>
            </a:r>
          </a:p>
          <a:p>
            <a:pPr lvl="1"/>
            <a:r>
              <a:rPr lang="en-US" dirty="0" smtClean="0"/>
              <a:t>import requests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/>
              <a:t>'www.daum.net'</a:t>
            </a:r>
            <a:endParaRPr lang="en-US" dirty="0" smtClean="0"/>
          </a:p>
          <a:p>
            <a:pPr lvl="1"/>
            <a:r>
              <a:rPr lang="en-US" dirty="0" smtClean="0"/>
              <a:t>r=</a:t>
            </a:r>
            <a:r>
              <a:rPr lang="en-US" dirty="0" err="1" smtClean="0"/>
              <a:t>requests.get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r.text</a:t>
            </a:r>
            <a:endParaRPr lang="en-US" dirty="0" smtClean="0"/>
          </a:p>
          <a:p>
            <a:pPr lvl="1"/>
            <a:r>
              <a:rPr lang="en-US" dirty="0" smtClean="0"/>
              <a:t>more information at</a:t>
            </a:r>
          </a:p>
          <a:p>
            <a:pPr lvl="2"/>
            <a:r>
              <a:rPr lang="en-US" dirty="0">
                <a:hlinkClick r:id="rId2"/>
              </a:rPr>
              <a:t>http://docs.python-requests.org/en/master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8BBA-71AD-491D-807E-1DAB7C0FF61A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urllib.request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“requests”</a:t>
            </a:r>
          </a:p>
          <a:p>
            <a:r>
              <a:rPr lang="en-US" dirty="0" smtClean="0"/>
              <a:t>How to use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urllib.request</a:t>
            </a:r>
            <a:r>
              <a:rPr lang="en-US" dirty="0"/>
              <a:t> import </a:t>
            </a:r>
            <a:r>
              <a:rPr lang="en-US" dirty="0" err="1" smtClean="0"/>
              <a:t>urlopen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html = </a:t>
            </a:r>
            <a:r>
              <a:rPr lang="en-US" dirty="0" err="1" smtClean="0"/>
              <a:t>urlopen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html.read</a:t>
            </a:r>
            <a:r>
              <a:rPr lang="en-US" dirty="0" smtClean="0"/>
              <a:t>()) </a:t>
            </a:r>
            <a:r>
              <a:rPr lang="en-US" dirty="0"/>
              <a:t># source codes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html.read</a:t>
            </a:r>
            <a:r>
              <a:rPr lang="en-US" dirty="0"/>
              <a:t>().decode(</a:t>
            </a:r>
            <a:r>
              <a:rPr lang="en-US" dirty="0" err="1"/>
              <a:t>html.headers.get_content_charset</a:t>
            </a:r>
            <a:r>
              <a:rPr lang="en-US" dirty="0" smtClean="0"/>
              <a:t>()))</a:t>
            </a:r>
          </a:p>
          <a:p>
            <a:pPr lvl="1"/>
            <a:r>
              <a:rPr lang="en-US" dirty="0"/>
              <a:t>soup = </a:t>
            </a:r>
            <a:r>
              <a:rPr lang="en-US" dirty="0" err="1"/>
              <a:t>BeautifulSoup</a:t>
            </a:r>
            <a:r>
              <a:rPr lang="en-US" dirty="0"/>
              <a:t>(html, '</a:t>
            </a:r>
            <a:r>
              <a:rPr lang="en-US" dirty="0" err="1"/>
              <a:t>lxml</a:t>
            </a:r>
            <a:r>
              <a:rPr lang="en-US" dirty="0"/>
              <a:t>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from bs4 import </a:t>
            </a:r>
            <a:r>
              <a:rPr lang="en-US" sz="2400" dirty="0" err="1" smtClean="0"/>
              <a:t>BeautifulSoup</a:t>
            </a:r>
            <a:endParaRPr lang="en-US" sz="2400" dirty="0" smtClean="0"/>
          </a:p>
          <a:p>
            <a:r>
              <a:rPr lang="en-US" sz="2400" dirty="0"/>
              <a:t>soup = </a:t>
            </a:r>
            <a:r>
              <a:rPr lang="en-US" sz="2400" dirty="0" err="1"/>
              <a:t>BeautifulSoup</a:t>
            </a:r>
            <a:r>
              <a:rPr lang="en-US" sz="2400" dirty="0"/>
              <a:t>(source, '</a:t>
            </a:r>
            <a:r>
              <a:rPr lang="en-US" sz="2400" dirty="0" err="1"/>
              <a:t>lxml</a:t>
            </a:r>
            <a:r>
              <a:rPr lang="en-US" sz="2400" dirty="0" smtClean="0"/>
              <a:t>')</a:t>
            </a:r>
          </a:p>
          <a:p>
            <a:r>
              <a:rPr lang="en-US" sz="2400" dirty="0" err="1"/>
              <a:t>soup.tag_name</a:t>
            </a:r>
            <a:endParaRPr lang="en-US" sz="2400" dirty="0"/>
          </a:p>
          <a:p>
            <a:pPr lvl="1"/>
            <a:r>
              <a:rPr lang="en-US" sz="2000" dirty="0" err="1" smtClean="0"/>
              <a:t>soup.tag_name.text</a:t>
            </a:r>
            <a:endParaRPr lang="en-US" sz="2000" dirty="0" smtClean="0"/>
          </a:p>
          <a:p>
            <a:r>
              <a:rPr lang="en-US" sz="2400" dirty="0" err="1"/>
              <a:t>soup.find</a:t>
            </a:r>
            <a:r>
              <a:rPr lang="en-US" sz="2400" dirty="0"/>
              <a:t>(</a:t>
            </a:r>
            <a:r>
              <a:rPr lang="en-US" sz="2400" dirty="0" err="1"/>
              <a:t>tag_name</a:t>
            </a:r>
            <a:r>
              <a:rPr lang="en-US" sz="2400" dirty="0"/>
              <a:t>, </a:t>
            </a:r>
            <a:r>
              <a:rPr lang="en-US" sz="2400" dirty="0" err="1"/>
              <a:t>attrs</a:t>
            </a:r>
            <a:r>
              <a:rPr lang="en-US" sz="2400" dirty="0"/>
              <a:t>={'</a:t>
            </a:r>
            <a:r>
              <a:rPr lang="en-US" sz="2400" dirty="0" err="1"/>
              <a:t>attr_name':'value</a:t>
            </a:r>
            <a:r>
              <a:rPr lang="en-US" sz="2400" dirty="0"/>
              <a:t>'})</a:t>
            </a:r>
          </a:p>
          <a:p>
            <a:r>
              <a:rPr lang="en-US" sz="2400" dirty="0" err="1" smtClean="0"/>
              <a:t>soup.find_all</a:t>
            </a:r>
            <a:r>
              <a:rPr lang="en-US" sz="2400" dirty="0"/>
              <a:t>(</a:t>
            </a:r>
            <a:r>
              <a:rPr lang="en-US" sz="2400" dirty="0" err="1"/>
              <a:t>tag_name</a:t>
            </a:r>
            <a:r>
              <a:rPr lang="en-US" sz="2400" dirty="0"/>
              <a:t>, </a:t>
            </a:r>
            <a:r>
              <a:rPr lang="en-US" sz="2400" dirty="0" err="1"/>
              <a:t>attrs</a:t>
            </a:r>
            <a:r>
              <a:rPr lang="en-US" sz="2400" dirty="0"/>
              <a:t>={'</a:t>
            </a:r>
            <a:r>
              <a:rPr lang="en-US" sz="2400" dirty="0" err="1"/>
              <a:t>attr_name':'value</a:t>
            </a:r>
            <a:r>
              <a:rPr lang="en-US" sz="2400" dirty="0" smtClean="0"/>
              <a:t>'})</a:t>
            </a:r>
          </a:p>
          <a:p>
            <a:r>
              <a:rPr lang="ko-KR" altLang="en-US" sz="2400" dirty="0" smtClean="0"/>
              <a:t>속성 정보 가지고 오기</a:t>
            </a:r>
            <a:endParaRPr lang="en-US" altLang="ko-KR" sz="2400" dirty="0" smtClean="0"/>
          </a:p>
          <a:p>
            <a:pPr lvl="1"/>
            <a:r>
              <a:rPr lang="en-US" sz="2000" dirty="0"/>
              <a:t>.get('</a:t>
            </a:r>
            <a:r>
              <a:rPr lang="en-US" sz="2000" dirty="0" err="1"/>
              <a:t>attr_name</a:t>
            </a:r>
            <a:r>
              <a:rPr lang="en-US" sz="2000" dirty="0"/>
              <a:t>')</a:t>
            </a:r>
          </a:p>
          <a:p>
            <a:pPr lvl="1"/>
            <a:r>
              <a:rPr lang="en-US" sz="2000" dirty="0"/>
              <a:t>.get('</a:t>
            </a:r>
            <a:r>
              <a:rPr lang="en-US" sz="2000" dirty="0" err="1"/>
              <a:t>herf</a:t>
            </a:r>
            <a:r>
              <a:rPr lang="en-US" sz="2000" dirty="0"/>
              <a:t>')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Web Scraping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F2BC-BE64-49CF-BA15-3745377CADAD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the following </a:t>
            </a:r>
            <a:r>
              <a:rPr lang="en-US" sz="2400" dirty="0" err="1"/>
              <a:t>url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www.yes24.com/Product/Goods/78145872</a:t>
            </a:r>
            <a:r>
              <a:rPr lang="en-US" sz="20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Find the following information: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ko-KR" altLang="en-US" sz="2400" dirty="0"/>
              <a:t>책제목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smtClean="0"/>
              <a:t>저자</a:t>
            </a:r>
            <a:endParaRPr lang="en-US" altLang="ko-KR" sz="2400"/>
          </a:p>
          <a:p>
            <a:r>
              <a:rPr lang="en-US" altLang="ko-KR" sz="2400" smtClean="0"/>
              <a:t>And </a:t>
            </a:r>
            <a:r>
              <a:rPr lang="en-US" altLang="ko-KR" sz="2400" dirty="0"/>
              <a:t>save the info into a file!</a:t>
            </a:r>
            <a:endParaRPr lang="en-US" altLang="ko-KR" sz="28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imdb.com</a:t>
            </a:r>
          </a:p>
          <a:p>
            <a:r>
              <a:rPr lang="ko-KR" altLang="en-US" sz="2400" dirty="0"/>
              <a:t>현재 상영중인 영화들에 대해서 </a:t>
            </a:r>
            <a:r>
              <a:rPr lang="en-US" altLang="ko-KR" sz="2400" dirty="0"/>
              <a:t>(http://www.imdb.com/movies-in-theaters/?ref_=nv_tp_inth_1)</a:t>
            </a:r>
          </a:p>
          <a:p>
            <a:pPr lvl="1"/>
            <a:r>
              <a:rPr lang="ko-KR" altLang="en-US" sz="2000" dirty="0"/>
              <a:t>영화 제목</a:t>
            </a:r>
            <a:endParaRPr lang="en-US" altLang="ko-KR" sz="2000" dirty="0"/>
          </a:p>
          <a:p>
            <a:pPr lvl="1"/>
            <a:r>
              <a:rPr lang="ko-KR" altLang="en-US" sz="2000" dirty="0"/>
              <a:t>장르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metascore</a:t>
            </a:r>
            <a:endParaRPr lang="en-US" altLang="ko-KR" sz="2000" dirty="0"/>
          </a:p>
          <a:p>
            <a:pPr lvl="1"/>
            <a:r>
              <a:rPr lang="ko-KR" altLang="en-US" sz="2000" dirty="0"/>
              <a:t>별점 </a:t>
            </a:r>
            <a:r>
              <a:rPr lang="en-US" altLang="ko-KR" sz="2000" dirty="0"/>
              <a:t>/ </a:t>
            </a:r>
            <a:r>
              <a:rPr lang="ko-KR" altLang="en-US" sz="2000" dirty="0"/>
              <a:t>수</a:t>
            </a:r>
            <a:endParaRPr lang="en-US" altLang="ko-KR" sz="2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02F0-AA47-4E2E-AFCA-4185A49CB207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비정형 데이터 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22409</TotalTime>
  <Words>283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01013022</vt:lpstr>
      <vt:lpstr>Web Scraping - Reviews</vt:lpstr>
      <vt:lpstr>정리</vt:lpstr>
      <vt:lpstr>Web scraping</vt:lpstr>
      <vt:lpstr>Roles of web scraping program</vt:lpstr>
      <vt:lpstr>requests</vt:lpstr>
      <vt:lpstr>urllib.request</vt:lpstr>
      <vt:lpstr>Beautiful Soup</vt:lpstr>
      <vt:lpstr>Exercise 1</vt:lpstr>
      <vt:lpstr>Exercise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186</cp:revision>
  <dcterms:created xsi:type="dcterms:W3CDTF">2015-01-19T14:33:39Z</dcterms:created>
  <dcterms:modified xsi:type="dcterms:W3CDTF">2019-09-09T08:55:57Z</dcterms:modified>
</cp:coreProperties>
</file>