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1499" r:id="rId2"/>
    <p:sldId id="1500" r:id="rId3"/>
    <p:sldId id="1501" r:id="rId4"/>
  </p:sldIdLst>
  <p:sldSz cx="9144000" cy="6858000" type="screen4x3"/>
  <p:notesSz cx="6797675" cy="992822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-Hoon Song" initials="JS" lastIdx="11" clrIdx="0">
    <p:extLst>
      <p:ext uri="{19B8F6BF-5375-455C-9EA6-DF929625EA0E}">
        <p15:presenceInfo xmlns:p15="http://schemas.microsoft.com/office/powerpoint/2012/main" userId="e38b9ce4f335bf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66FF"/>
    <a:srgbClr val="00004C"/>
    <a:srgbClr val="C0370C"/>
    <a:srgbClr val="3333FF"/>
    <a:srgbClr val="333399"/>
    <a:srgbClr val="00B050"/>
    <a:srgbClr val="000099"/>
    <a:srgbClr val="0E40BE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 autoAdjust="0"/>
    <p:restoredTop sz="87673" autoAdjust="0"/>
  </p:normalViewPr>
  <p:slideViewPr>
    <p:cSldViewPr snapToGrid="0">
      <p:cViewPr varScale="1">
        <p:scale>
          <a:sx n="102" d="100"/>
          <a:sy n="102" d="100"/>
        </p:scale>
        <p:origin x="2610" y="102"/>
      </p:cViewPr>
      <p:guideLst>
        <p:guide orient="horz" pos="21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86" y="-582"/>
      </p:cViewPr>
      <p:guideLst>
        <p:guide orient="horz" pos="3126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fld id="{BAA8CB9D-31DF-4161-B415-2D91D9A1D4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8720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5629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671"/>
            <a:ext cx="2946400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671"/>
            <a:ext cx="2946400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29D19138-5B90-4B2B-8529-8D5433B231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300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19138-5B90-4B2B-8529-8D5433B231BD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1203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19138-5B90-4B2B-8529-8D5433B231BD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652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078133" cy="1143000"/>
          </a:xfrm>
        </p:spPr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Cambria Math" panose="02040503050406030204" pitchFamily="18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1pPr>
            <a:lvl2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2pPr>
            <a:lvl3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3pPr>
            <a:lvl4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4pPr>
            <a:lvl5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67732"/>
            <a:ext cx="8640763" cy="59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title style</a:t>
            </a:r>
          </a:p>
        </p:txBody>
      </p:sp>
      <p:sp>
        <p:nvSpPr>
          <p:cNvPr id="1027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78933"/>
            <a:ext cx="8640763" cy="578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</a:t>
            </a:r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1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 Math" panose="02040503050406030204" pitchFamily="18" charset="0"/>
          <a:ea typeface="맑은 고딕" panose="020B0503020000020004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Blip>
          <a:blip r:embed="rId4"/>
        </a:buBlip>
        <a:defRPr sz="32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4286" t="8907" r="24583" b="23509"/>
          <a:stretch/>
        </p:blipFill>
        <p:spPr>
          <a:xfrm>
            <a:off x="3699543" y="653042"/>
            <a:ext cx="5327916" cy="29709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34855" t="11693" r="35681" b="4214"/>
          <a:stretch/>
        </p:blipFill>
        <p:spPr>
          <a:xfrm>
            <a:off x="337779" y="1668684"/>
            <a:ext cx="3173506" cy="38210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745" y="3437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13537" y="3437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2746" y="3437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13538" y="3437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611779"/>
            <a:ext cx="11913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Figure 1. (ver1)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20929" y="4303455"/>
            <a:ext cx="31941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=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State_Mutagen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State_GFs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State_Nutrients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State_TNFalpha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State_Hypoxia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State_Gli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True,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15" name="타원 14"/>
          <p:cNvSpPr/>
          <p:nvPr/>
        </p:nvSpPr>
        <p:spPr bwMode="auto">
          <a:xfrm>
            <a:off x="4514305" y="2281407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6826961" y="2375778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6814261" y="678442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8751011" y="2932692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5298" t="16949" r="41310" b="26190"/>
          <a:stretch/>
        </p:blipFill>
        <p:spPr>
          <a:xfrm>
            <a:off x="4766965" y="227235"/>
            <a:ext cx="4074860" cy="4178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4855" t="11693" r="35681" b="4214"/>
          <a:stretch/>
        </p:blipFill>
        <p:spPr>
          <a:xfrm>
            <a:off x="670565" y="1439128"/>
            <a:ext cx="3173506" cy="38210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3697" y="68890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3688" y="22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29892" y="4405780"/>
            <a:ext cx="31941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=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State_Mutagen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State_GFs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State_Nutrients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State_TNFalpha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State_Hypoxia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State_Gli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False,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11" name="타원 10"/>
          <p:cNvSpPr/>
          <p:nvPr/>
        </p:nvSpPr>
        <p:spPr bwMode="auto">
          <a:xfrm>
            <a:off x="6742917" y="3371963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513881" y="1668669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5587765" y="670970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6611779"/>
            <a:ext cx="12282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Figure 1. (ver2)</a:t>
            </a:r>
            <a:endParaRPr lang="en-US" sz="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78248" y="147074"/>
            <a:ext cx="8129797" cy="6097349"/>
            <a:chOff x="-4130058" y="-461016"/>
            <a:chExt cx="11704344" cy="877825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14" y="-461015"/>
              <a:ext cx="5852172" cy="438912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30058" y="-461016"/>
              <a:ext cx="5852172" cy="438912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14" y="3928113"/>
              <a:ext cx="5852172" cy="438912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30058" y="3928114"/>
              <a:ext cx="5852172" cy="4389129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5015283" y="114171"/>
            <a:ext cx="35070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combinations without </a:t>
            </a:r>
            <a:r>
              <a:rPr lang="en-US" sz="14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Hypoxia</a:t>
            </a:r>
            <a:endParaRPr lang="en-US" sz="1400" b="1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6069" y="114171"/>
            <a:ext cx="3342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combinations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input conditions</a:t>
            </a: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-77724" y="4701750"/>
            <a:ext cx="1495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Basin ratio of </a:t>
            </a:r>
            <a:r>
              <a:rPr lang="en-US" sz="1000" dirty="0" smtClean="0">
                <a:solidFill>
                  <a:srgbClr val="000000"/>
                </a:solidFill>
              </a:rPr>
              <a:t>attractor </a:t>
            </a:r>
            <a:endParaRPr lang="en-US" sz="1000" dirty="0">
              <a:solidFill>
                <a:srgbClr val="000000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94373"/>
              </p:ext>
            </p:extLst>
          </p:nvPr>
        </p:nvGraphicFramePr>
        <p:xfrm>
          <a:off x="568496" y="6190649"/>
          <a:ext cx="3909234" cy="2514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51539"/>
                <a:gridCol w="651539"/>
                <a:gridCol w="651539"/>
                <a:gridCol w="651539"/>
                <a:gridCol w="651539"/>
                <a:gridCol w="651539"/>
              </a:tblGrid>
              <a:tr h="17328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000000"/>
                          </a:solidFill>
                        </a:rPr>
                        <a:t>free</a:t>
                      </a:r>
                      <a:endParaRPr lang="en-US" sz="105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rgbClr val="000000"/>
                          </a:solidFill>
                        </a:rPr>
                        <a:t>apc</a:t>
                      </a:r>
                      <a:endParaRPr lang="en-US" sz="105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rgbClr val="000000"/>
                          </a:solidFill>
                        </a:rPr>
                        <a:t>ras</a:t>
                      </a:r>
                      <a:endParaRPr lang="en-US" sz="105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rgbClr val="000000"/>
                          </a:solidFill>
                        </a:rPr>
                        <a:t>smad</a:t>
                      </a:r>
                      <a:endParaRPr lang="en-US" sz="105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rgbClr val="000000"/>
                          </a:solidFill>
                        </a:rPr>
                        <a:t>pten</a:t>
                      </a:r>
                      <a:endParaRPr lang="en-US" sz="105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rgbClr val="000000"/>
                          </a:solidFill>
                        </a:rPr>
                        <a:t>p53</a:t>
                      </a:r>
                      <a:endParaRPr lang="en-US" sz="105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47126" y="6422495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 </a:t>
            </a:r>
            <a:r>
              <a:rPr lang="en-US" sz="1400" b="1" dirty="0" smtClean="0">
                <a:solidFill>
                  <a:srgbClr val="000000"/>
                </a:solidFill>
              </a:rPr>
              <a:t>Benign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53056" y="6449353"/>
            <a:ext cx="1263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Malignant</a:t>
            </a:r>
            <a:r>
              <a:rPr lang="en-US" sz="14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5" name="타원 24"/>
          <p:cNvSpPr/>
          <p:nvPr/>
        </p:nvSpPr>
        <p:spPr bwMode="auto">
          <a:xfrm rot="17374173">
            <a:off x="4982145" y="2207613"/>
            <a:ext cx="1033559" cy="311076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타원 25"/>
          <p:cNvSpPr/>
          <p:nvPr/>
        </p:nvSpPr>
        <p:spPr bwMode="auto">
          <a:xfrm rot="19124779">
            <a:off x="5023792" y="1964204"/>
            <a:ext cx="1714371" cy="368470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타원 26"/>
          <p:cNvSpPr/>
          <p:nvPr/>
        </p:nvSpPr>
        <p:spPr bwMode="auto">
          <a:xfrm rot="19124779">
            <a:off x="6377237" y="943654"/>
            <a:ext cx="1517694" cy="511325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wang-Hyun Cho">
  <a:themeElements>
    <a:clrScheme name="Kwang-Hyun Cho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Kwang-Hyun Ch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Kwang-Hyun Cho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ang-Hyun Cho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ang-Hyun Cho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ang-Hyun Cho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86789</TotalTime>
  <Words>115</Words>
  <Application>Microsoft Office PowerPoint</Application>
  <PresentationFormat>화면 슬라이드 쇼(4:3)</PresentationFormat>
  <Paragraphs>37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Kwang-Hyun Cho</vt:lpstr>
      <vt:lpstr>PowerPoint 프레젠테이션</vt:lpstr>
      <vt:lpstr>PowerPoint 프레젠테이션</vt:lpstr>
      <vt:lpstr>PowerPoint 프레젠테이션</vt:lpstr>
    </vt:vector>
  </TitlesOfParts>
  <Company>Seoul National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Loops in Signaling Networks</dc:title>
  <dc:subject>COSBICS</dc:subject>
  <dc:creator>Je-Hoon Song</dc:creator>
  <cp:lastModifiedBy>Je-Hoon Song</cp:lastModifiedBy>
  <cp:revision>5297</cp:revision>
  <cp:lastPrinted>2014-12-15T08:49:56Z</cp:lastPrinted>
  <dcterms:created xsi:type="dcterms:W3CDTF">2002-06-19T14:30:49Z</dcterms:created>
  <dcterms:modified xsi:type="dcterms:W3CDTF">2017-04-12T07:55:22Z</dcterms:modified>
</cp:coreProperties>
</file>