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"/>
  </p:notesMasterIdLst>
  <p:handoutMasterIdLst>
    <p:handoutMasterId r:id="rId5"/>
  </p:handoutMasterIdLst>
  <p:sldIdLst>
    <p:sldId id="1601" r:id="rId2"/>
    <p:sldId id="1602" r:id="rId3"/>
  </p:sldIdLst>
  <p:sldSz cx="9144000" cy="6858000" type="screen4x3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-Hoon Song" initials="JS" lastIdx="11" clrIdx="0">
    <p:extLst>
      <p:ext uri="{19B8F6BF-5375-455C-9EA6-DF929625EA0E}">
        <p15:presenceInfo xmlns:p15="http://schemas.microsoft.com/office/powerpoint/2012/main" userId="e38b9ce4f335b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33399"/>
    <a:srgbClr val="FF0AFF"/>
    <a:srgbClr val="FF5CFF"/>
    <a:srgbClr val="00B050"/>
    <a:srgbClr val="6666FF"/>
    <a:srgbClr val="C0370C"/>
    <a:srgbClr val="D0CECE"/>
    <a:srgbClr val="3333FF"/>
    <a:srgbClr val="00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69884" autoAdjust="0"/>
  </p:normalViewPr>
  <p:slideViewPr>
    <p:cSldViewPr snapToGrid="0">
      <p:cViewPr varScale="1">
        <p:scale>
          <a:sx n="80" d="100"/>
          <a:sy n="80" d="100"/>
        </p:scale>
        <p:origin x="4584" y="96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582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BAA8CB9D-31DF-4161-B415-2D91D9A1D4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2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629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29D19138-5B90-4B2B-8529-8D5433B231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00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19138-5B90-4B2B-8529-8D5433B231BD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08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0781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789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7732"/>
            <a:ext cx="8640763" cy="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78933"/>
            <a:ext cx="8640763" cy="57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92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917" t="18501" r="35893" b="23509"/>
          <a:stretch/>
        </p:blipFill>
        <p:spPr>
          <a:xfrm>
            <a:off x="1625874" y="365597"/>
            <a:ext cx="5473665" cy="511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974" y="5960031"/>
            <a:ext cx="87619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논문의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SUPPL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보면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유전자 프로화일을 이용하여 약물 민감성을 설명할 수 있는데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상관계수는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0.64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정도를 보인다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어트렉터를 이용하여 약물 민감성을 설명하는데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기준이 되는 수치로써 이를 고려할 수 있을 것이다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2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Table S3.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wang-Hyun Cho">
  <a:themeElements>
    <a:clrScheme name="Kwang-Hyun Ch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wang-Hyun Ch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Kwang-Hyun Ch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94580</TotalTime>
  <Words>40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Tahoma</vt:lpstr>
      <vt:lpstr>Times New Roman</vt:lpstr>
      <vt:lpstr>Wingdings</vt:lpstr>
      <vt:lpstr>1_Kwang-Hyun Cho</vt:lpstr>
      <vt:lpstr>PowerPoint Presentation</vt:lpstr>
      <vt:lpstr>Table S3. 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Loops in Signaling Networks</dc:title>
  <dc:subject>COSBICS</dc:subject>
  <dc:creator>Je-Hoon Song</dc:creator>
  <cp:lastModifiedBy>Je-Hoon Song</cp:lastModifiedBy>
  <cp:revision>6028</cp:revision>
  <cp:lastPrinted>2014-12-15T08:49:56Z</cp:lastPrinted>
  <dcterms:created xsi:type="dcterms:W3CDTF">2002-06-19T14:30:49Z</dcterms:created>
  <dcterms:modified xsi:type="dcterms:W3CDTF">2017-08-16T11:50:23Z</dcterms:modified>
</cp:coreProperties>
</file>