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22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16E9A-5F57-4DAB-AFAB-658DB9731B70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CE5454-BED6-4564-B2A2-960BB156F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22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E5454-BED6-4564-B2A2-960BB156FB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69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6B657-2D99-4080-9B05-DA39EF4AB140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DF4E-0804-421D-8F67-4F01C909D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05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6B657-2D99-4080-9B05-DA39EF4AB140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DF4E-0804-421D-8F67-4F01C909D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56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6B657-2D99-4080-9B05-DA39EF4AB140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DF4E-0804-421D-8F67-4F01C909D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33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6B657-2D99-4080-9B05-DA39EF4AB140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DF4E-0804-421D-8F67-4F01C909D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9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6B657-2D99-4080-9B05-DA39EF4AB140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DF4E-0804-421D-8F67-4F01C909D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4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6B657-2D99-4080-9B05-DA39EF4AB140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DF4E-0804-421D-8F67-4F01C909D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59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6B657-2D99-4080-9B05-DA39EF4AB140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DF4E-0804-421D-8F67-4F01C909D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1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6B657-2D99-4080-9B05-DA39EF4AB140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DF4E-0804-421D-8F67-4F01C909D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76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6B657-2D99-4080-9B05-DA39EF4AB140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DF4E-0804-421D-8F67-4F01C909D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65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6B657-2D99-4080-9B05-DA39EF4AB140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DF4E-0804-421D-8F67-4F01C909D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45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6B657-2D99-4080-9B05-DA39EF4AB140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DF4E-0804-421D-8F67-4F01C909D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1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6B657-2D99-4080-9B05-DA39EF4AB140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9DF4E-0804-421D-8F67-4F01C909D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29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9013" t="19239" r="41023" b="7597"/>
          <a:stretch/>
        </p:blipFill>
        <p:spPr>
          <a:xfrm>
            <a:off x="1149805" y="277178"/>
            <a:ext cx="6136819" cy="611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16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27500" t="12786" r="39453" b="1336"/>
          <a:stretch/>
        </p:blipFill>
        <p:spPr>
          <a:xfrm>
            <a:off x="1091294" y="494181"/>
            <a:ext cx="2484156" cy="264271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1591" y="392155"/>
            <a:ext cx="2558917" cy="274474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9349" y="392156"/>
            <a:ext cx="2592764" cy="274474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007" y="3528314"/>
            <a:ext cx="2720543" cy="296039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0108" y="3528314"/>
            <a:ext cx="2730400" cy="296039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95766" y="3528314"/>
            <a:ext cx="2845359" cy="3035049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8820772" y="22825"/>
            <a:ext cx="1141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NCNOCUT</a:t>
            </a:r>
            <a:endParaRPr 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67322" y="3136898"/>
            <a:ext cx="113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Expansion</a:t>
            </a:r>
            <a:endParaRPr 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854850" y="3158982"/>
            <a:ext cx="534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Opt</a:t>
            </a:r>
            <a:endParaRPr 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7511951" y="3136898"/>
            <a:ext cx="1456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Opt-</a:t>
            </a:r>
            <a:r>
              <a:rPr lang="en-US" dirty="0" err="1" smtClean="0"/>
              <a:t>mapback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72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</Words>
  <Application>Microsoft Office PowerPoint</Application>
  <PresentationFormat>와이드스크린</PresentationFormat>
  <Paragraphs>5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Je-Hoon Song</dc:creator>
  <cp:lastModifiedBy>Je-Hoon Song</cp:lastModifiedBy>
  <cp:revision>11</cp:revision>
  <dcterms:created xsi:type="dcterms:W3CDTF">2017-03-18T14:28:16Z</dcterms:created>
  <dcterms:modified xsi:type="dcterms:W3CDTF">2017-03-18T14:46:54Z</dcterms:modified>
</cp:coreProperties>
</file>