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25" r:id="rId2"/>
    <p:sldId id="826" r:id="rId3"/>
    <p:sldId id="830" r:id="rId4"/>
    <p:sldId id="832" r:id="rId5"/>
    <p:sldId id="833" r:id="rId6"/>
    <p:sldId id="827" r:id="rId7"/>
    <p:sldId id="828" r:id="rId8"/>
    <p:sldId id="829" r:id="rId9"/>
  </p:sldIdLst>
  <p:sldSz cx="12192000" cy="6858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제현" initials="이" lastIdx="1" clrIdx="0">
    <p:extLst>
      <p:ext uri="{19B8F6BF-5375-455C-9EA6-DF929625EA0E}">
        <p15:presenceInfo xmlns:p15="http://schemas.microsoft.com/office/powerpoint/2012/main" userId="8e3ef43c5109d5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3CF"/>
    <a:srgbClr val="DAE3F3"/>
    <a:srgbClr val="D3D3D3"/>
    <a:srgbClr val="84BE84"/>
    <a:srgbClr val="F2F2A6"/>
    <a:srgbClr val="D11D7C"/>
    <a:srgbClr val="476EA1"/>
    <a:srgbClr val="BCAFCD"/>
    <a:srgbClr val="ECC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94614" autoAdjust="0"/>
  </p:normalViewPr>
  <p:slideViewPr>
    <p:cSldViewPr snapToGrid="0">
      <p:cViewPr varScale="1">
        <p:scale>
          <a:sx n="96" d="100"/>
          <a:sy n="96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E4C07E-30EF-4215-A3DC-7BC91200F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947CD-2EC5-4A91-BEFE-C46238472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8BE1-969F-416B-962E-A6348E522B6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BBDE7-B0CF-4D8B-9715-62DCDC791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32C28-32F2-41C2-BC51-1932C5530F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C9F1-C626-4F2E-BC3A-A7A0CD37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A461B-4998-4787-AB0E-FD19BE3E2EA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4DD8E-9837-4B31-8946-20A8AA972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7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895B-A878-4840-9BBF-CCF32E11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01537E-5D5B-443E-B290-0D04F0B6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A925C-B79F-40B0-8173-C3D0E49D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F59F5-020E-49DF-89B8-6FC7967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B2F51-1B48-4BCC-B027-2D494A4E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2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A9993-7C5B-49D9-B364-64FDEF1D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A2D62-A2B9-403F-BB52-8F7FA5EA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D2178-208B-41FC-87E8-88D5A204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9D9B3-4C91-4BA4-8339-7E01FFA3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2938A-DD5B-461A-9499-94766B74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30ECA8-597F-474F-82BE-90379D0A9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10301-C130-491A-AC81-EA467001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493C1-9D0B-4253-9907-0B86C1F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F1255-0FD2-43A0-B2B8-2E8CEA4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A71D8-9951-44B5-9EA7-CA69E8D8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8D29-3936-4A1C-9B17-9C3D10BD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AC19F-201E-4AC7-A1B7-262478A5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95FE2-DD04-4692-8BCA-901DAAEE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D1F55-4388-4DEC-8773-C84122E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F0861-44F1-4570-850E-2E5B1A9E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4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9DD1D-6C21-468A-92BA-83FB4389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E81C8-B224-4CE3-A634-97EEC59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641D9-542D-4AAC-92D1-130C4235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DAFE1-D646-4087-8B9D-EE156A05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55670-C8FE-4010-865B-3127E73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2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8D06-31CA-4991-ACF0-C54FA2E9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129F7-1084-4E28-84D9-EE13606DB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7305D-9663-4043-BD3C-7FA5BAEE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88FA6-8052-45CF-8B93-0677A63C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E068A-5866-44CE-BB3C-4F7699B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148E9-71C2-4617-A3CC-F6ADC34C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8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0A019-5A1D-4587-8AF4-91A6E141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93437-6958-4508-83A4-77F7B527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CBED3-13B0-45DA-A781-EF583C17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14395B-BF2E-4054-8A9F-476854E2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8296C-C6AC-410C-843E-BF0C5EA2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6B4393-06F4-4E11-8793-C0BAB324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FF662-D8B0-47B3-AB4C-C99E2BAC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16129F-BCD6-4DEB-873B-E4B1F565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19179-C04F-436D-BFDE-5DDDEDAE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6D6B7-255E-4DA2-8B6D-DB911D70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7BE9D1-370A-4105-8C8C-79C4530A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91EDA-0C2E-4993-A84F-63B22EA0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7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71197E-C36E-49D4-A977-2B98DF0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26707-67B3-47D2-AA31-022C5D24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E3C25-0B33-476F-AA06-2740060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006F-2112-4927-8E8F-62FD0C30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87868-3CFC-481F-87F2-5E3A4245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4577D-1450-4EB0-9E0B-7F933040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C8B34-1038-4D13-80C9-D0666CBF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42966-B872-45FB-A48E-F6892D9C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1DA05-30D5-484F-BF8E-4CAB5C57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389D-C9C6-41EE-86E7-73D6F989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E174E2-AFAF-46E7-B835-AFD5AFE15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A2951-2394-497D-B05F-AAC76682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31954-660B-4B51-BD7C-A14074A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4F30E-0A3B-4929-B69D-3B4997AF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00480-A438-416C-B883-5026BE76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3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D549A-9A27-46EF-8B84-4F73E376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D4535-EB19-4653-B361-A469A217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9842"/>
            <a:ext cx="10515600" cy="4857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BB5B5-044B-4385-8100-9FA40D8BA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731D-073A-42F3-8DFA-A0BA0D2E583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82FDE-8F34-4A7B-A8BD-3E4D0E096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BB528-3FE9-471C-BCE1-F000CB58C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9BD-5929-4C6B-A880-575913CA1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6450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tutorial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AIEnergy_230517_2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bit.ly/AIEnergy_230517_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A7821-E055-4DBC-98D5-5E39CF4E8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122363"/>
            <a:ext cx="10229850" cy="23876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800" dirty="0">
                <a:latin typeface="+mj-ea"/>
              </a:rPr>
              <a:t>SciPy </a:t>
            </a:r>
            <a:r>
              <a:rPr lang="ko-KR" altLang="en-US" sz="4800" dirty="0">
                <a:latin typeface="+mj-ea"/>
              </a:rPr>
              <a:t>소개</a:t>
            </a:r>
            <a:r>
              <a:rPr lang="en-US" altLang="ko-KR" sz="4800" dirty="0">
                <a:latin typeface="+mj-ea"/>
              </a:rPr>
              <a:t>, Curve Fitting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FC2C7-FEFD-4EC7-9EA6-C4B9C4C1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lt"/>
                <a:ea typeface="KoPub돋움체 Bold" panose="02020603020101020101" pitchFamily="18" charset="-127"/>
              </a:rPr>
              <a:t>2023.05.17.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KoPub돋움체 Bold" panose="02020603020101020101" pitchFamily="18" charset="-127"/>
              </a:rPr>
              <a:t>한국에너지기술연구원 계산과학연구실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lt"/>
              <a:ea typeface="KoPub돋움체 Bold" panose="02020603020101020101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KoPub돋움체 Bold" panose="02020603020101020101" pitchFamily="18" charset="-127"/>
              </a:rPr>
              <a:t>이제현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9A1B4A-F457-4A18-8503-741A8C5E78F5}"/>
              </a:ext>
            </a:extLst>
          </p:cNvPr>
          <p:cNvGrpSpPr/>
          <p:nvPr/>
        </p:nvGrpSpPr>
        <p:grpSpPr>
          <a:xfrm>
            <a:off x="0" y="3248602"/>
            <a:ext cx="12192000" cy="79662"/>
            <a:chOff x="1330036" y="3406488"/>
            <a:chExt cx="5320144" cy="1731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3F6A4F-7155-4D8F-A992-88CFE64FD8E5}"/>
                </a:ext>
              </a:extLst>
            </p:cNvPr>
            <p:cNvSpPr/>
            <p:nvPr/>
          </p:nvSpPr>
          <p:spPr>
            <a:xfrm>
              <a:off x="1330036" y="3406488"/>
              <a:ext cx="1330036" cy="17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6DE868-F539-441D-8172-7DA599458BD1}"/>
                </a:ext>
              </a:extLst>
            </p:cNvPr>
            <p:cNvSpPr/>
            <p:nvPr/>
          </p:nvSpPr>
          <p:spPr>
            <a:xfrm>
              <a:off x="2660072" y="3406488"/>
              <a:ext cx="1330036" cy="17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76D68D-3A94-4FCD-B247-30D30B1863AF}"/>
                </a:ext>
              </a:extLst>
            </p:cNvPr>
            <p:cNvSpPr/>
            <p:nvPr/>
          </p:nvSpPr>
          <p:spPr>
            <a:xfrm>
              <a:off x="3990108" y="3406488"/>
              <a:ext cx="1330036" cy="17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10EA6F-F681-4DC6-A404-31602EB1E559}"/>
                </a:ext>
              </a:extLst>
            </p:cNvPr>
            <p:cNvSpPr/>
            <p:nvPr/>
          </p:nvSpPr>
          <p:spPr>
            <a:xfrm>
              <a:off x="5320144" y="3406488"/>
              <a:ext cx="1330036" cy="17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06A83-D567-4FD1-A8FD-74E7854BF73A}"/>
              </a:ext>
            </a:extLst>
          </p:cNvPr>
          <p:cNvSpPr/>
          <p:nvPr/>
        </p:nvSpPr>
        <p:spPr>
          <a:xfrm>
            <a:off x="0" y="0"/>
            <a:ext cx="2332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ea typeface="KoPub돋움체 Bold" panose="02020603020101020101" pitchFamily="18" charset="-127"/>
              </a:rPr>
              <a:t>2023 KIER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ea typeface="KoPub돋움체 Bold" panose="02020603020101020101" pitchFamily="18" charset="-127"/>
              </a:rPr>
              <a:t>학습조직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ea typeface="KoPub돋움체 Bold" panose="02020603020101020101" pitchFamily="18" charset="-127"/>
              </a:rPr>
              <a:t>: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ea typeface="KoPub돋움체 Bold" panose="02020603020101020101" pitchFamily="18" charset="-127"/>
              </a:rPr>
              <a:t>에너지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ea typeface="KoPub돋움체 Bold" panose="02020603020101020101" pitchFamily="18" charset="-127"/>
              </a:rPr>
              <a:t>+ AI</a:t>
            </a:r>
          </a:p>
        </p:txBody>
      </p:sp>
    </p:spTree>
    <p:extLst>
      <p:ext uri="{BB962C8B-B14F-4D97-AF65-F5344CB8AC3E}">
        <p14:creationId xmlns:p14="http://schemas.microsoft.com/office/powerpoint/2010/main" val="37604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38CA3-C9EC-8497-CB5E-5CD7468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D91BB-D842-47F5-16E2-299E804C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Fundamental algorithms for scientific computing in Python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Interpolation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Algebra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Differential Eq.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Statistics</a:t>
            </a:r>
          </a:p>
          <a:p>
            <a:r>
              <a:rPr lang="en-US" altLang="ko-KR" dirty="0"/>
              <a:t>Extends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fundamental package for scientific computing in Python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A0F057-3C0E-12D0-E052-3FC2AFAA1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3" y="2256908"/>
            <a:ext cx="2344184" cy="2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F9E8B-BF24-339F-E5C4-8A8F3CC4A237}"/>
              </a:ext>
            </a:extLst>
          </p:cNvPr>
          <p:cNvSpPr txBox="1"/>
          <p:nvPr/>
        </p:nvSpPr>
        <p:spPr>
          <a:xfrm>
            <a:off x="2482297" y="68103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https://scipy.org/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2" name="Picture 4" descr="There are no type variables left in (self)">
            <a:extLst>
              <a:ext uri="{FF2B5EF4-FFF2-40B4-BE49-F238E27FC236}">
                <a16:creationId xmlns:a16="http://schemas.microsoft.com/office/drawing/2014/main" id="{12692937-9F6B-C396-CE05-6BF83607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01" y="4982127"/>
            <a:ext cx="1348133" cy="15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39416-E72B-3C5D-5D4D-930A8368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BD737-89F7-A789-6A65-A5BB6750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9A6D4-D6D0-919F-DD3F-0E020C3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119"/>
            <a:ext cx="12192000" cy="5891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EB99C0-1133-99D7-38CC-7229698B23D8}"/>
              </a:ext>
            </a:extLst>
          </p:cNvPr>
          <p:cNvSpPr txBox="1"/>
          <p:nvPr/>
        </p:nvSpPr>
        <p:spPr>
          <a:xfrm>
            <a:off x="-1656" y="6611779"/>
            <a:ext cx="6097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https://docs.scipy.org/doc/scipy/tutorial/index.html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367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60492-BA86-1092-85F8-12B4403E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반응속도상수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0662A0-1EC1-B844-D3BB-25942DD5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9" y="2474844"/>
            <a:ext cx="6118487" cy="35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8785AD0-0837-F0A6-91BC-6F00B080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36" y="3117160"/>
            <a:ext cx="5373025" cy="327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88C7EA-3F94-7C6C-46B9-421B2741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863" y="971412"/>
            <a:ext cx="3435209" cy="188747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4AB7245-A53A-594D-0874-5F864BB0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35" y="3117160"/>
            <a:ext cx="5373025" cy="327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D817C-0E3C-7281-B6A4-549004BF0364}"/>
              </a:ext>
            </a:extLst>
          </p:cNvPr>
          <p:cNvSpPr txBox="1"/>
          <p:nvPr/>
        </p:nvSpPr>
        <p:spPr>
          <a:xfrm>
            <a:off x="838200" y="13354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https://bit.ly/AIEnergy_230517_2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6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F5B7-C3DD-AC8F-572B-7B52E59E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Peak Detection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5C44B-9F7F-482E-FBA5-9C0551AD89FF}"/>
              </a:ext>
            </a:extLst>
          </p:cNvPr>
          <p:cNvSpPr txBox="1"/>
          <p:nvPr/>
        </p:nvSpPr>
        <p:spPr>
          <a:xfrm>
            <a:off x="838200" y="13354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https://bit.ly/AIEnergy_230517_2</a:t>
            </a:r>
            <a:endParaRPr lang="ko-KR" alt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ED9F1EF-AA60-1692-182F-87ECC040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20" y="2561274"/>
            <a:ext cx="5771752" cy="393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10ECBFA-63B9-57EE-47A8-771E2EA1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72" y="2560278"/>
            <a:ext cx="5983693" cy="364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11EBC2-EBB8-5529-74A5-2FB30F963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051" y="649359"/>
            <a:ext cx="3428323" cy="902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158F4B-D300-13A5-3022-A2B14D4C2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884" y="1505854"/>
            <a:ext cx="3924528" cy="91722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54F004F4-E266-6505-CA79-B5EE3042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71" y="2560278"/>
            <a:ext cx="5983693" cy="364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D6459-ED94-DBDB-F89A-DC08CBED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 Conference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C6105-0FAE-B432-81D1-508EA48A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74" y="1319843"/>
            <a:ext cx="9551451" cy="55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D6459-ED94-DBDB-F89A-DC08CBED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 Conference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C6105-0FAE-B432-81D1-508EA48A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74" y="1319843"/>
            <a:ext cx="9551451" cy="5538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390DBF-698D-B58B-7AF9-137A593EE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34"/>
          <a:stretch/>
        </p:blipFill>
        <p:spPr>
          <a:xfrm>
            <a:off x="1320274" y="1319843"/>
            <a:ext cx="9659698" cy="5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FFF5-94DE-014C-4617-66EE188C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 Conference Korea 2023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79472C-4DE9-0B2C-ECCF-D8C63F997E2A}"/>
              </a:ext>
            </a:extLst>
          </p:cNvPr>
          <p:cNvGrpSpPr/>
          <p:nvPr/>
        </p:nvGrpSpPr>
        <p:grpSpPr>
          <a:xfrm>
            <a:off x="204217" y="1818860"/>
            <a:ext cx="11762495" cy="3601831"/>
            <a:chOff x="571966" y="1858618"/>
            <a:chExt cx="11620034" cy="3558208"/>
          </a:xfrm>
        </p:grpSpPr>
        <p:pic>
          <p:nvPicPr>
            <p:cNvPr id="3076" name="Picture 4" descr="사람 6명 및 문구: 'SciPy Korea 2023 박찬성 (1:00- Google Expert 밑바닥에서 하나씩 LLM 첫봇 서빙 개발하기 김태영 (1:40-2:20) 박조은 (3:10- 3:50) 오늘코드/crosVP Microsoft 머신러닝을 위한 정형데이터, 사이킷런 쓸까? 판다스 쓸까? 대규모 언어모델에 날개를 달아줄 랭체인 이제현 (4:00 4:40) MicrosotMVP Back the Basic: SciPy 활용 연구 데이터 프로세싱 이태호 (2:30 3:10) 코르카 GP4를 이용한 당신의 EVAL 안상선 (4:40-5:20) 겸임교수 Classification .el의 불균형 데이터세트에 대한 문제점 개선 2023.05.20 1pm- 6pm 마루 180 O:O 주최 OPENUP ÛoeSer SciPy Korea 후원 Jpul 제이펌 VESSL AI Loclablup 한빛민디이 이지스퍼블리싱'의 이미지일 수 있음">
              <a:extLst>
                <a:ext uri="{FF2B5EF4-FFF2-40B4-BE49-F238E27FC236}">
                  <a16:creationId xmlns:a16="http://schemas.microsoft.com/office/drawing/2014/main" id="{6CF5721B-3469-9669-1AF4-2CA9FC07F8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1" t="1480" r="1871" b="46636"/>
            <a:stretch/>
          </p:blipFill>
          <p:spPr bwMode="auto">
            <a:xfrm>
              <a:off x="571966" y="1858618"/>
              <a:ext cx="4666836" cy="355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사람 6명 및 문구: 'SciPy Korea 2023 박찬성 (1:00- Google Expert 밑바닥에서 하나씩 LLM 첫봇 서빙 개발하기 김태영 (1:40-2:20) 박조은 (3:10- 3:50) 오늘코드/crosVP Microsoft 머신러닝을 위한 정형데이터, 사이킷런 쓸까? 판다스 쓸까? 대규모 언어모델에 날개를 달아줄 랭체인 이제현 (4:00 4:40) MicrosotMVP Back the Basic: SciPy 활용 연구 데이터 프로세싱 이태호 (2:30 3:10) 코르카 GP4를 이용한 당신의 EVAL 안상선 (4:40-5:20) 겸임교수 Classification .el의 불균형 데이터세트에 대한 문제점 개선 2023.05.20 1pm- 6pm 마루 180 O:O 주최 OPENUP ÛoeSer SciPy Korea 후원 Jpul 제이펌 VESSL AI Loclablup 한빛민디이 이지스퍼블리싱'의 이미지일 수 있음">
              <a:extLst>
                <a:ext uri="{FF2B5EF4-FFF2-40B4-BE49-F238E27FC236}">
                  <a16:creationId xmlns:a16="http://schemas.microsoft.com/office/drawing/2014/main" id="{FA75B468-4F0D-C37F-378D-17861E8D01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" t="54348" r="6334" b="14058"/>
            <a:stretch/>
          </p:blipFill>
          <p:spPr bwMode="auto">
            <a:xfrm>
              <a:off x="5238802" y="1858618"/>
              <a:ext cx="6953198" cy="355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B32B0E-50CD-175A-9842-A936C989B914}"/>
              </a:ext>
            </a:extLst>
          </p:cNvPr>
          <p:cNvSpPr txBox="1"/>
          <p:nvPr/>
        </p:nvSpPr>
        <p:spPr>
          <a:xfrm>
            <a:off x="204217" y="5420691"/>
            <a:ext cx="479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일시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2023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오후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오후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6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장소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마루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180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이벤트홀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강남구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역삼로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180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33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27078</TotalTime>
  <Words>122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Open Sans</vt:lpstr>
      <vt:lpstr>나눔고딕</vt:lpstr>
      <vt:lpstr>나눔고딕 ExtraBold</vt:lpstr>
      <vt:lpstr>Arial</vt:lpstr>
      <vt:lpstr>맑은 고딕</vt:lpstr>
      <vt:lpstr>맑은 고딕</vt:lpstr>
      <vt:lpstr>Office 테마</vt:lpstr>
      <vt:lpstr>SciPy 소개, Curve Fitting</vt:lpstr>
      <vt:lpstr>SciPy</vt:lpstr>
      <vt:lpstr>PowerPoint 프레젠테이션</vt:lpstr>
      <vt:lpstr>1. 반응속도상수</vt:lpstr>
      <vt:lpstr>2. Peak Detection</vt:lpstr>
      <vt:lpstr>SciPy Conference</vt:lpstr>
      <vt:lpstr>SciPy Conference</vt:lpstr>
      <vt:lpstr>SciPy Conference Korea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나에게 필요한 Python Visualization</dc:title>
  <dc:creator>이제현</dc:creator>
  <cp:lastModifiedBy>Lee Jehyun</cp:lastModifiedBy>
  <cp:revision>813</cp:revision>
  <dcterms:created xsi:type="dcterms:W3CDTF">2020-08-21T00:18:41Z</dcterms:created>
  <dcterms:modified xsi:type="dcterms:W3CDTF">2023-05-20T04:06:43Z</dcterms:modified>
</cp:coreProperties>
</file>