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06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92818-84AC-3064-F2B0-2096082B2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D0E1FE-6FCC-25E9-77D6-64A8CAF53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4C6AF3-BCE3-42A4-58EC-291021298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9659E-8E5F-4BA2-943F-81B94BE50D9F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CBEB8C-1F02-E83D-597E-9C6B63949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764367-F004-D7C3-6BEB-F5467A286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5A9E-9D9D-4A52-900A-14D1A8FDA6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836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997BD8-4EEA-A1F3-7FF3-C1F2C3E92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CD00B1-4D4B-8ED2-CE0F-D384D0B6A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02222A-C442-5775-62E3-DD79740BE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9659E-8E5F-4BA2-943F-81B94BE50D9F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126C28-E315-F7D9-FF24-9E280C61E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666C6E-956A-A712-27AA-D8036C166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5A9E-9D9D-4A52-900A-14D1A8FDA6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837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0F6CBF-A603-7FF9-7349-462A5E8A7E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432F6B-4D3B-43B7-F6BF-75FDC66EF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0DFAFE-656B-44A9-B55D-F62CA8234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9659E-8E5F-4BA2-943F-81B94BE50D9F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D9495-C849-E548-CD60-8DC26B7E1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E2026A-1A8E-0469-E272-2F0062949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5A9E-9D9D-4A52-900A-14D1A8FDA6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975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3368F-01AB-6AE6-667A-82BF8D16D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200A3A-CE22-DD0B-9F7F-177B19E97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34ECDA-5D35-DFE8-CA48-76732C7FE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9659E-8E5F-4BA2-943F-81B94BE50D9F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8DB467-7808-2EB6-08C5-6363B8CBD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362AEB-36AC-F853-A633-50C8637CE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5A9E-9D9D-4A52-900A-14D1A8FDA6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899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42A3B-62B1-F4B7-E768-557AB8BC6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9E026B-A1C3-F612-891F-FDD6CCAB1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8FE90D-686D-DABD-DDFF-1C1D23A34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9659E-8E5F-4BA2-943F-81B94BE50D9F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3685BC-88E9-06C5-9093-BA5BC53C8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280CCD-C752-0C68-0B4C-8419EC592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5A9E-9D9D-4A52-900A-14D1A8FDA6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732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73B66-DB57-F89D-8BD2-6C7244DC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3CDE6A-9ED5-84A6-C5C9-8427450CB9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E4CF50-BA4D-D95C-71C9-FCBB4B135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23734E-855F-F9FA-DD7E-44C0570A5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9659E-8E5F-4BA2-943F-81B94BE50D9F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7DE558-6AC0-5D05-80DE-E6028EFED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B7C996-B9A8-69AD-146C-B42C5DECE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5A9E-9D9D-4A52-900A-14D1A8FDA6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923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C31A2-BF31-8B50-E0AA-5A8738BD9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10E06E-C2E5-8CF1-D280-A062172D0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67C72D-46B7-1AA4-D6B9-8D704E186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642591-0D0F-B2C4-4A97-D310713F65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CC57FF-7579-CFC5-0AF3-45974297DC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766AD7-BAB3-5FA8-8FAC-97EE63A59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9659E-8E5F-4BA2-943F-81B94BE50D9F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B821E7-9165-9746-FB3E-73998A95F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D06421-4132-3965-6123-C73883711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5A9E-9D9D-4A52-900A-14D1A8FDA6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66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CB228B-C31E-423D-AFA4-78E420629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53F1AF-0099-1E43-444C-45AA2EC9C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9659E-8E5F-4BA2-943F-81B94BE50D9F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40BFDC-4A71-BDC4-4A5C-3A335D106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5B9634-E3F0-2145-E3C2-38D99F3DD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5A9E-9D9D-4A52-900A-14D1A8FDA6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910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8EA974-2409-8F6A-FA4F-ED82E0265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9659E-8E5F-4BA2-943F-81B94BE50D9F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6D286B-47B7-963E-FFB8-A5D2FDF42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6DD698-C19A-4B17-B703-142EDFB28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5A9E-9D9D-4A52-900A-14D1A8FDA6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60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44B6E-803E-566D-AF19-FEEEF7B40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D48E4E-8B70-BE93-B156-ED4141EAF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9F8640-5679-434E-C523-523BF5CB0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B6E4A5-82D7-0B91-93F2-CE7252462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9659E-8E5F-4BA2-943F-81B94BE50D9F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95A8E0-0675-63CE-3983-088FF30B8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F34CEF-D7E5-CF81-5BF4-2592D04A0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5A9E-9D9D-4A52-900A-14D1A8FDA6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428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A031D9-BE1B-3FCB-01AA-459A127B8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F74802-F860-C49C-7D9C-0B60C4E206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4136A9-D0B9-43DF-026B-D6E9DC7DA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C7D7A2-52EA-0CE3-5F9E-6B2235A55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9659E-8E5F-4BA2-943F-81B94BE50D9F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714494-C173-D33D-D2A2-61454BDA7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97594-2371-C60D-9E92-1D456C5EB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F5A9E-9D9D-4A52-900A-14D1A8FDA6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42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C917DA-9F65-FFF2-2F03-AFD501F21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2BF8DF-FE2B-2873-1099-AB848288E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18FEB6-1E22-AA59-A1F9-16395441EC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9659E-8E5F-4BA2-943F-81B94BE50D9F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847F31-AE9F-BA6E-9333-3A9B6D54DF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3782BA-EB17-537F-3F58-F7CEB496F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F5A9E-9D9D-4A52-900A-14D1A8FDA6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506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51F804A-78C1-8CE5-7DC3-071C7AC52760}"/>
              </a:ext>
            </a:extLst>
          </p:cNvPr>
          <p:cNvSpPr/>
          <p:nvPr/>
        </p:nvSpPr>
        <p:spPr>
          <a:xfrm>
            <a:off x="0" y="3096348"/>
            <a:ext cx="12192000" cy="28819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348549-CB67-4A45-07E0-B12988748ADD}"/>
              </a:ext>
            </a:extLst>
          </p:cNvPr>
          <p:cNvSpPr txBox="1"/>
          <p:nvPr/>
        </p:nvSpPr>
        <p:spPr>
          <a:xfrm>
            <a:off x="2144111" y="1040523"/>
            <a:ext cx="771249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dirty="0">
                <a:latin typeface="Fave Script Bold Pro" panose="020F0502020204030204" pitchFamily="2" charset="0"/>
                <a:cs typeface="Dreaming Outloud Pro" panose="020F0502020204030204" pitchFamily="66" charset="0"/>
              </a:rPr>
              <a:t>Jehyun Lee @Pega</a:t>
            </a:r>
            <a:endParaRPr lang="ko-KR" altLang="en-US" sz="11500" dirty="0">
              <a:latin typeface="Fave Script Bold Pro" panose="020F0502020204030204" pitchFamily="2" charset="0"/>
              <a:cs typeface="Dreaming Outloud Pro" panose="020F05020202040302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DA71B1-8EB6-5F29-A4A2-C734222C5137}"/>
              </a:ext>
            </a:extLst>
          </p:cNvPr>
          <p:cNvSpPr txBox="1"/>
          <p:nvPr/>
        </p:nvSpPr>
        <p:spPr>
          <a:xfrm>
            <a:off x="2144111" y="3570363"/>
            <a:ext cx="771249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dirty="0">
                <a:solidFill>
                  <a:schemeClr val="bg1"/>
                </a:solidFill>
                <a:latin typeface="Fave Script Bold Pro" panose="020F0502020204030204" pitchFamily="2" charset="0"/>
                <a:cs typeface="Dreaming Outloud Pro" panose="020F0502020204030204" pitchFamily="66" charset="0"/>
              </a:rPr>
              <a:t>Jehyun Lee @Pega</a:t>
            </a:r>
            <a:endParaRPr lang="ko-KR" altLang="en-US" sz="11500" dirty="0">
              <a:solidFill>
                <a:schemeClr val="bg1"/>
              </a:solidFill>
              <a:latin typeface="Fave Script Bold Pro" panose="020F0502020204030204" pitchFamily="2" charset="0"/>
              <a:cs typeface="Dreaming Outloud Pro" panose="020F050202020403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285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Fave Script Bold Pro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Jehyun</dc:creator>
  <cp:lastModifiedBy>Lee Jehyun</cp:lastModifiedBy>
  <cp:revision>2</cp:revision>
  <dcterms:created xsi:type="dcterms:W3CDTF">2024-01-24T13:28:27Z</dcterms:created>
  <dcterms:modified xsi:type="dcterms:W3CDTF">2024-01-24T16:26:19Z</dcterms:modified>
</cp:coreProperties>
</file>