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9156" y="-6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2F18-DCCE-4B74-B39D-006E58EC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2F3B3-03E2-4242-B73E-525F3B3B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5C045-CCA5-43D6-B4DD-3353A3E5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403BE-913F-49A9-906E-E91814A6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924FE-5A21-4348-9CD8-793B909A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A74B-ED09-403C-B599-A4B448FE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06124-0B84-4326-8E5F-83C10CAA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B68E-EEED-4A7B-9D23-FF714A3F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B9A3F-CB8F-4B43-BE06-AE7489C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51FFD-44FA-4C50-AF2C-3250CF18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A00AA-BBED-4062-B020-0F7CF807C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55ED1-9858-4997-BD74-23934322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06CE5-3E54-4FD8-ABB5-927C4C6D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D3724-C12B-4DE7-92CA-02A2E500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1781F-A72A-4ECD-AB9B-9DC65B8C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5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6E00-119B-4983-930A-28494586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B2081-2336-45F4-ADC9-E43F976E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93A6D-5632-4DEF-8ED1-7648D2C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114F2-3A0B-4181-8E7B-C63BB45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E92F6-5F4F-4014-B6D0-C9D9EBE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1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E0C9-DA38-41A7-B571-66B868EC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225CA-7D92-41F3-AF37-F9F953DEE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F0FA6-D900-4EAB-A412-9147121B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25C46-E370-48C5-A594-4566DB7B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4B4D1-3FCC-43D0-AB2B-25C19B0A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C787A-3992-47FF-A75B-D0F62DE0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1ECD-00D4-486E-8079-D00FE763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693E3-DB88-4795-897E-8F6D3E05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7F5BA-70E1-4293-911B-8929BF1D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48788-DC17-458A-9AD7-5363593D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8BCD8-7D13-43A0-88D2-58B8617E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46E61-BA08-4403-9CA1-7A9B649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76FFE-37BA-4C89-B692-78DBFD8F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135FA-3198-4DFB-8FCC-DDA5CCAE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BFB67-78FF-499A-97BD-85B282B6E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46D8-AD72-483C-9BCB-C5C8D2184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F5FE9-505A-41E7-B6D2-F7C205D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A67F4-76DC-484C-B412-553830A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FB0AC-D35E-4002-B6B9-B561828A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F0F4-C80D-4CBF-B48A-5BB4763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C66BA-0932-4E0B-BAFE-1DCD653E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FF095-A74F-402A-BA83-E17EA67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CDF2B-F872-410C-BE54-87B4FF1B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1C1AF-0CDB-479B-953B-983BCDE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93391-C518-43A6-9EC0-53DF39B0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9D6B8-371C-490C-AA1A-02F7E516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ECA8-773E-4453-A03B-9EB7869B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98894-46C1-4068-AEAA-785143C4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668AE-69F5-49FD-A239-7AF756B7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C079A-AEBB-415B-AF6D-CFEAE659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89BCF-E743-44D1-98CC-A6B1FFD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7ED36-8DEA-4EA4-90F7-B10E6DB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2221-7189-4FF8-8129-EACB615D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3DBFB-3AFE-40BF-A68A-A9DF434CF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4F416-51C1-4DDB-9799-49DBAC02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0D996-C7B7-40BB-9FCF-65D3DDB2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6C770-71FE-45A3-8085-87CBD2AC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C5201-84CF-47FA-843F-4983B11E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1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0DF24-389D-4EF5-8109-E177B344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DE537-9B62-42F6-96B1-2E97E11C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3050-ACFE-4AF2-98BC-648C366D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96C3-5D56-4D39-B0D3-F2764CAD99A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8933D-FB74-43DD-A90B-4FEBD382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1E535-112F-48F6-97DA-D0BC9F35F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3A5F-7676-4B8D-AEFB-31AC3FCF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15537A-92FF-4D15-82EE-C5B244A876C6}"/>
              </a:ext>
            </a:extLst>
          </p:cNvPr>
          <p:cNvSpPr/>
          <p:nvPr/>
        </p:nvSpPr>
        <p:spPr>
          <a:xfrm>
            <a:off x="4245563" y="3749447"/>
            <a:ext cx="2176668" cy="3891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33BF7E-859A-4828-8A98-368D741988D8}"/>
              </a:ext>
            </a:extLst>
          </p:cNvPr>
          <p:cNvSpPr/>
          <p:nvPr/>
        </p:nvSpPr>
        <p:spPr>
          <a:xfrm>
            <a:off x="3972314" y="1558212"/>
            <a:ext cx="2830474" cy="6671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582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681E5-9D73-4502-8B56-99B1B6BB2CB8}"/>
              </a:ext>
            </a:extLst>
          </p:cNvPr>
          <p:cNvSpPr/>
          <p:nvPr/>
        </p:nvSpPr>
        <p:spPr>
          <a:xfrm>
            <a:off x="6111551" y="1453379"/>
            <a:ext cx="289250" cy="19813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  <a:gs pos="35400">
                <a:srgbClr val="FEFEFE"/>
              </a:gs>
              <a:gs pos="6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33A1CB-0EDD-4352-9FDF-6D46D20B178B}"/>
              </a:ext>
            </a:extLst>
          </p:cNvPr>
          <p:cNvSpPr/>
          <p:nvPr/>
        </p:nvSpPr>
        <p:spPr>
          <a:xfrm>
            <a:off x="3756453" y="1338133"/>
            <a:ext cx="1921073" cy="10755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clipart-library.com/images/6cp6Rb8zi.jpg">
            <a:extLst>
              <a:ext uri="{FF2B5EF4-FFF2-40B4-BE49-F238E27FC236}">
                <a16:creationId xmlns:a16="http://schemas.microsoft.com/office/drawing/2014/main" id="{B4A63DC2-2C7F-4B69-B673-755490A11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90" y="1453379"/>
            <a:ext cx="704335" cy="7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affeine structure.png - Wikimedia Commons">
            <a:extLst>
              <a:ext uri="{FF2B5EF4-FFF2-40B4-BE49-F238E27FC236}">
                <a16:creationId xmlns:a16="http://schemas.microsoft.com/office/drawing/2014/main" id="{5E0BB11E-49F2-48B5-987D-AB0403A8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05" y="1453381"/>
            <a:ext cx="1088763" cy="8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41F8B-5D31-4B81-B55B-488BCAFFE02C}"/>
              </a:ext>
            </a:extLst>
          </p:cNvPr>
          <p:cNvSpPr txBox="1"/>
          <p:nvPr/>
        </p:nvSpPr>
        <p:spPr>
          <a:xfrm>
            <a:off x="4786195" y="1568623"/>
            <a:ext cx="12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Verdana" panose="020B0604030504040204" pitchFamily="34" charset="0"/>
                <a:ea typeface="Verdana" panose="020B0604030504040204" pitchFamily="34" charset="0"/>
              </a:rPr>
              <a:t>DOSE</a:t>
            </a:r>
            <a:r>
              <a:rPr lang="ko-KR" altLang="en-US" sz="1200" b="1" dirty="0">
                <a:latin typeface="Verdana" panose="020B0604030504040204" pitchFamily="34" charset="0"/>
              </a:rPr>
              <a:t> </a:t>
            </a:r>
            <a:r>
              <a:rPr lang="en-US" altLang="ko-KR" sz="1200" b="1" dirty="0">
                <a:latin typeface="Verdana" panose="020B0604030504040204" pitchFamily="34" charset="0"/>
                <a:ea typeface="Verdana" panose="020B0604030504040204" pitchFamily="34" charset="0"/>
              </a:rPr>
              <a:t>ME </a:t>
            </a:r>
          </a:p>
          <a:p>
            <a:pPr algn="ctr"/>
            <a:r>
              <a:rPr lang="en-US" altLang="ko-KR" sz="1200" b="1" dirty="0">
                <a:latin typeface="Verdana" panose="020B0604030504040204" pitchFamily="34" charset="0"/>
                <a:ea typeface="Verdana" panose="020B0604030504040204" pitchFamily="34" charset="0"/>
              </a:rPr>
              <a:t>A SHOT OF </a:t>
            </a:r>
          </a:p>
          <a:p>
            <a:pPr algn="ctr"/>
            <a:r>
              <a:rPr lang="en-US" altLang="ko-KR" sz="1200" b="1" dirty="0">
                <a:latin typeface="Verdana" panose="020B0604030504040204" pitchFamily="34" charset="0"/>
                <a:ea typeface="Verdana" panose="020B0604030504040204" pitchFamily="34" charset="0"/>
              </a:rPr>
              <a:t>CAFFEINE</a:t>
            </a:r>
            <a:endParaRPr lang="ko-KR" altLang="en-US" sz="1200" b="1" dirty="0">
              <a:latin typeface="Verdana" panose="020B0604030504040204" pitchFamily="34" charset="0"/>
            </a:endParaRPr>
          </a:p>
        </p:txBody>
      </p:sp>
      <p:pic>
        <p:nvPicPr>
          <p:cNvPr id="12" name="Picture 2" descr="http://clipart-library.com/images/6cp6Rb8zi.jpg">
            <a:extLst>
              <a:ext uri="{FF2B5EF4-FFF2-40B4-BE49-F238E27FC236}">
                <a16:creationId xmlns:a16="http://schemas.microsoft.com/office/drawing/2014/main" id="{94D4B789-43F3-4549-A760-A3C0D9F98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06" y="3710036"/>
            <a:ext cx="453279" cy="4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le:Caffeine structure.png - Wikimedia Commons">
            <a:extLst>
              <a:ext uri="{FF2B5EF4-FFF2-40B4-BE49-F238E27FC236}">
                <a16:creationId xmlns:a16="http://schemas.microsoft.com/office/drawing/2014/main" id="{52F865F8-F328-4BD7-A308-82DF6EC1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63" y="3712222"/>
            <a:ext cx="560132" cy="4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BCD7D0-EEE2-4AD3-BEB7-5CE6907F9C75}"/>
              </a:ext>
            </a:extLst>
          </p:cNvPr>
          <p:cNvSpPr txBox="1"/>
          <p:nvPr/>
        </p:nvSpPr>
        <p:spPr>
          <a:xfrm>
            <a:off x="4619418" y="3773887"/>
            <a:ext cx="14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Verdana" panose="020B0604030504040204" pitchFamily="34" charset="0"/>
                <a:ea typeface="Verdana" panose="020B0604030504040204" pitchFamily="34" charset="0"/>
              </a:rPr>
              <a:t>A SHOT OF CAFFEINE</a:t>
            </a:r>
          </a:p>
          <a:p>
            <a:pPr algn="ctr"/>
            <a:r>
              <a:rPr lang="en-US" altLang="ko-KR" sz="800" b="1" dirty="0">
                <a:latin typeface="Verdana" panose="020B0604030504040204" pitchFamily="34" charset="0"/>
              </a:rPr>
              <a:t>PROMOTES POSTING</a:t>
            </a:r>
            <a:endParaRPr lang="ko-KR" altLang="en-US" sz="800" b="1" dirty="0">
              <a:latin typeface="Verdana" panose="020B0604030504040204" pitchFamily="34" charset="0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265EADE6-FAC1-4788-BF73-163BD4DC44A8}"/>
              </a:ext>
            </a:extLst>
          </p:cNvPr>
          <p:cNvSpPr/>
          <p:nvPr/>
        </p:nvSpPr>
        <p:spPr>
          <a:xfrm>
            <a:off x="8576207" y="2122413"/>
            <a:ext cx="876817" cy="876817"/>
          </a:xfrm>
          <a:prstGeom prst="arc">
            <a:avLst>
              <a:gd name="adj1" fmla="val 16200000"/>
              <a:gd name="adj2" fmla="val 5434907"/>
            </a:avLst>
          </a:prstGeom>
          <a:noFill/>
          <a:ln w="28575">
            <a:solidFill>
              <a:srgbClr val="582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A66216-A2C0-443E-B4A4-4E9CE33791D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02893" y="2999207"/>
            <a:ext cx="1607271" cy="0"/>
          </a:xfrm>
          <a:prstGeom prst="line">
            <a:avLst/>
          </a:prstGeom>
          <a:noFill/>
          <a:ln w="28575">
            <a:solidFill>
              <a:srgbClr val="582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5907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Verdana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2022-07-12T00:02:47Z</dcterms:created>
  <dcterms:modified xsi:type="dcterms:W3CDTF">2022-07-12T05:37:54Z</dcterms:modified>
</cp:coreProperties>
</file>