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Parser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Supports PDF, DOCX, XLSX, PPTX, HTML</a:t>
            </a:r>
          </a:p>
          <a:p>
            <a:pPr lvl="1"/>
            <a:r>
              <a:t>AI-powered extraction</a:t>
            </a:r>
          </a:p>
          <a:p>
            <a:pPr lvl="1"/>
            <a:r>
              <a:t>Smart caching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4572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Col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Col C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R1C0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R1C2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R2C0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R2C1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R2C2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