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GitHub2/course/TechtreeAI/AE_VAE_GAN/autoencoder_2D_latent_space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gzilla/machine_learning_toy_autoencoder/blob/master/nbs/toy_autoencoder_2D_latent_spac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오토인코더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Z space walking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CNN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으로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feature learning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을 하고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encoder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의 </a:t>
            </a:r>
            <a:r>
              <a:rPr lang="ko-KR" altLang="en-US" dirty="0" err="1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출력단인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Z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를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개의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variables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와 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같이 낮은 차원으로 학습을 하면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이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Z</a:t>
            </a:r>
            <a:r>
              <a:rPr lang="ko-KR" altLang="en-US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값의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range 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내에서 일정 구간별로 이동을 하면서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decode</a:t>
            </a:r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를 동작하게 하면 어떻게 될 것인가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결과는 직접 보는게 최고 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^^</a:t>
            </a:r>
          </a:p>
          <a:p>
            <a:pPr lvl="2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http://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localhost:8888/notebooks/GitHub2/course/TechtreeAI/AE_VAE_GAN/autoencoder_2D_latent_space.ipynb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github.com/rodgzilla/machine_learning_toy_autoencoder/blob/master/nbs/toy_autoencoder_2D_latent_space.ipynb</a:t>
            </a:r>
            <a:endParaRPr lang="en-US" altLang="ko-KR" u="sng" dirty="0" smtClean="0"/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17543</TotalTime>
  <Words>60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 Black</vt:lpstr>
      <vt:lpstr>Office 테마</vt:lpstr>
      <vt:lpstr>4차산업혁명 어떻게 대비할까</vt:lpstr>
      <vt:lpstr>Latent Z space walking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474</cp:revision>
  <dcterms:created xsi:type="dcterms:W3CDTF">2017-04-21T01:26:38Z</dcterms:created>
  <dcterms:modified xsi:type="dcterms:W3CDTF">2017-12-01T06:53:46Z</dcterms:modified>
</cp:coreProperties>
</file>