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1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7ee21/generative-adversarial-networks-70896091" TargetMode="External"/><Relationship Id="rId2" Type="http://schemas.openxmlformats.org/officeDocument/2006/relationships/hyperlink" Target="https://www.slideshare.net/YunjeyChoi/generative-adversarial-networks-759169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YunjeyChoi/generative-adversarial-networks-759169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GAN (Generative Adversarial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목적함수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2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수식 </a:t>
            </a:r>
            <a:r>
              <a:rPr lang="ko-KR" altLang="en-US" dirty="0" err="1" smtClean="0"/>
              <a:t>대해부</a:t>
            </a:r>
            <a:r>
              <a:rPr lang="ko-KR" altLang="en-US" dirty="0" smtClean="0"/>
              <a:t> </a:t>
            </a:r>
            <a:r>
              <a:rPr lang="en-US" altLang="ko-KR" smtClean="0"/>
              <a:t>(Appendix </a:t>
            </a:r>
            <a:r>
              <a:rPr lang="ko-KR" altLang="en-US" smtClean="0"/>
              <a:t>강추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www.slideshare.net/YunjeyChoi/generative-adversarial-networks-75916964</a:t>
            </a:r>
            <a:endParaRPr lang="en-US" altLang="ko-KR" dirty="0" smtClean="0"/>
          </a:p>
          <a:p>
            <a:r>
              <a:rPr lang="en-US" altLang="ko-KR" dirty="0" smtClean="0"/>
              <a:t>GAN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www.slideshare.net/ssuser77ee21/generative-adversarial-networks-70896091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9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https://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www.slideshare.net/YunjeyChoi/generative-adversarial-networks-75916964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17040</TotalTime>
  <Words>27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Segoe UI Black</vt:lpstr>
      <vt:lpstr>Office 테마</vt:lpstr>
      <vt:lpstr>4차산업혁명 어떻게 대비할까</vt:lpstr>
      <vt:lpstr>목적함수</vt:lpstr>
      <vt:lpstr>PowerPoint 프레젠테이션</vt:lpstr>
      <vt:lpstr>학습법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479</cp:revision>
  <dcterms:created xsi:type="dcterms:W3CDTF">2017-04-21T01:26:38Z</dcterms:created>
  <dcterms:modified xsi:type="dcterms:W3CDTF">2017-12-01T06:55:28Z</dcterms:modified>
</cp:coreProperties>
</file>