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1" r:id="rId4"/>
    <p:sldId id="282" r:id="rId5"/>
    <p:sldId id="284" r:id="rId6"/>
    <p:sldId id="285" r:id="rId7"/>
    <p:sldId id="283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ArticleRead.nhn?clubid=27739516&amp;page=1&amp;boardtype=L&amp;articleid=2392&amp;referrerAllArticles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yh6613/2204455166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VAE (Variational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(0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사이의 숫자 맞추기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 </a:t>
            </a:r>
            <a:r>
              <a:rPr lang="ko-KR" altLang="en-US" dirty="0" smtClean="0"/>
              <a:t>알고리즘이나 </a:t>
            </a:r>
            <a:r>
              <a:rPr lang="en-US" altLang="ko-KR" dirty="0" smtClean="0"/>
              <a:t>minimax </a:t>
            </a:r>
            <a:r>
              <a:rPr lang="ko-KR" altLang="en-US" dirty="0" smtClean="0"/>
              <a:t>알고리즘을 설명할 좋은 얘기거리가 </a:t>
            </a:r>
            <a:r>
              <a:rPr lang="ko-KR" altLang="en-US" dirty="0" err="1" smtClean="0"/>
              <a:t>없을까나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2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목적함수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9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ELBO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1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Jensen’s inequality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5" y="1825625"/>
            <a:ext cx="8624209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89059" y="6464300"/>
            <a:ext cx="476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https://en.wikipedia.org/wiki/Jensen%27s_inequality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9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Reparametrization</a:t>
            </a:r>
            <a:r>
              <a:rPr lang="en-US" altLang="ko-KR" dirty="0" smtClean="0"/>
              <a:t> trick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Latent Z space walking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1"/>
            <a:r>
              <a:rPr lang="en-US" altLang="ko-KR" dirty="0"/>
              <a:t>https://github.com/zeran4/TechtreeAI/blob/master/code/AE_VAE_GAN/autoencoder_2D_latent_space.ipynb</a:t>
            </a:r>
            <a:endParaRPr lang="en-US" altLang="ko-KR" dirty="0" smtClean="0"/>
          </a:p>
          <a:p>
            <a:r>
              <a:rPr lang="en-US" altLang="ko-KR" dirty="0"/>
              <a:t>Gaussian Mixture Model (GMM</a:t>
            </a:r>
            <a:r>
              <a:rPr lang="en-US" altLang="ko-KR" dirty="0" smtClean="0"/>
              <a:t>) </a:t>
            </a:r>
            <a:r>
              <a:rPr lang="ko-KR" altLang="en-US" dirty="0" smtClean="0"/>
              <a:t>둘러보기 </a:t>
            </a:r>
            <a:r>
              <a:rPr lang="en-US" altLang="ko-KR" dirty="0" smtClean="0"/>
              <a:t>(k-Means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cafe.naver.com/ArticleRead.nhn?clubid=27739516&amp;page=1&amp;boardtype=L&amp;articleid=2392&amp;referrerAllArticles=true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37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Jensen’s inequality</a:t>
            </a: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</a:t>
            </a:r>
            <a:r>
              <a:rPr lang="en-US" altLang="ko-KR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blog.naver.com/yh6613/220445516640</a:t>
            </a:r>
            <a:endParaRPr lang="en-US" altLang="ko-KR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22000</TotalTime>
  <Words>63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 Black</vt:lpstr>
      <vt:lpstr>Office 테마</vt:lpstr>
      <vt:lpstr>4차산업혁명 어떻게 대비할까</vt:lpstr>
      <vt:lpstr>Game (0에서 1000 사이의 숫자 맞추기)</vt:lpstr>
      <vt:lpstr>목적함수</vt:lpstr>
      <vt:lpstr>ELBO</vt:lpstr>
      <vt:lpstr>Jensen’s inequality</vt:lpstr>
      <vt:lpstr>Reparametrization trick</vt:lpstr>
      <vt:lpstr>학습법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497</cp:revision>
  <dcterms:created xsi:type="dcterms:W3CDTF">2017-04-21T01:26:38Z</dcterms:created>
  <dcterms:modified xsi:type="dcterms:W3CDTF">2017-11-30T22:26:24Z</dcterms:modified>
</cp:coreProperties>
</file>