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6" r:id="rId4"/>
    <p:sldId id="267" r:id="rId5"/>
    <p:sldId id="268" r:id="rId6"/>
    <p:sldId id="269" r:id="rId7"/>
    <p:sldId id="270" r:id="rId8"/>
    <p:sldId id="256" r:id="rId9"/>
    <p:sldId id="257" r:id="rId10"/>
    <p:sldId id="258" r:id="rId11"/>
    <p:sldId id="259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KTOP" id="{14332CE3-1214-40A8-9841-C48E2F07B08E}">
          <p14:sldIdLst/>
        </p14:section>
        <p14:section name="DKP_LYT_Claro" id="{F86AD8C3-228A-4972-9E5C-452129A1362F}">
          <p14:sldIdLst>
            <p14:sldId id="266"/>
            <p14:sldId id="267"/>
            <p14:sldId id="268"/>
            <p14:sldId id="269"/>
            <p14:sldId id="270"/>
          </p14:sldIdLst>
        </p14:section>
        <p14:section name="DKP_LYT_Escuro" id="{200022E4-C3BF-4A8E-861E-797061F4E784}">
          <p14:sldIdLst>
            <p14:sldId id="256"/>
            <p14:sldId id="257"/>
            <p14:sldId id="258"/>
            <p14:sldId id="259"/>
            <p14:sldId id="260"/>
          </p14:sldIdLst>
        </p14:section>
        <p14:section name="MOBILE" id="{56998E4F-BE45-4D47-B8D8-41E463DEA39A}">
          <p14:sldIdLst/>
        </p14:section>
        <p14:section name="MOB_LYT_Claro" id="{D4AF5F3D-F915-472D-BB18-EFC298BCE416}">
          <p14:sldIdLst>
            <p14:sldId id="271"/>
            <p14:sldId id="272"/>
            <p14:sldId id="273"/>
            <p14:sldId id="274"/>
            <p14:sldId id="275"/>
          </p14:sldIdLst>
        </p14:section>
        <p14:section name="MOB_LYT_Escuro" id="{42B3088C-1EF7-49E7-894D-B5C58482C89D}">
          <p14:sldIdLst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2ABDF2"/>
    <a:srgbClr val="F4B082"/>
    <a:srgbClr val="40C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843" autoAdjust="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B25D6-F3F2-1ACF-078B-338A39B7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939B75-0AE7-0A8E-FCBE-ED944D9A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0A531-92D6-B5A0-A398-6A871BE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694E4-FE6E-4049-45EA-046B507B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E0F48-0F9F-789A-DB4E-654D1129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3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EF29D-4AFD-A3A2-748A-76B9A8FC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7B3FD-4635-F70D-C783-60A663224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D29D99-65CB-2986-CF0F-9EE6739C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7C75-03C1-87B4-34BD-7CDBB776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B7259-5F02-6102-EA78-CE8CEF08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8D855E-ADBB-E8D3-84B0-DECCF9D1A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A821E-9248-633B-182C-3456CD45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3FC3B-CB18-5915-669F-66963EA4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FE9EB3-7346-ACFE-5881-41692F39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F58B32-58EB-DBCF-EFF5-D022ADA9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8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77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02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10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55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4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379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378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7A490-A7AD-ADE9-BEE4-403B632E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A32AD-1A9A-1B2A-5A43-7813E4F4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5325E-2522-D282-1353-58B419C8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9FEC4-B3C5-7897-55EA-CBB77B73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EA1C7-1BFD-14AA-E10D-0549AA6E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55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86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64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844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051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3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287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14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48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128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15B7C-00B8-7B80-53A9-9EEFF9A3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A29AF-8D30-3FA5-8C4B-38063A75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D03D0-E128-37E5-9621-5F5CEA1F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03C2F-F3D6-523E-A078-A46398F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88E66-1C6E-9713-F9A8-4311CBED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6030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58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996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3E4C-CFB9-89F0-20AB-D4A6F333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F52AD-D1FE-09AB-78BD-66C0FE100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AA30A6-0899-FC23-7561-890E49A6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FBF38E-9665-0BDB-E96D-99AC3D0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BFB7FC-6587-45B9-F4C1-3D3E1CC1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71DBAD-AAFC-BAAB-7925-F10DC458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1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2583-6A95-E5D9-C60F-9B5C4135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B3BCE-AE59-1249-3456-90B66C0A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3934B-57B7-0009-FE81-0F1EE9263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F7AE83-1911-EE85-B07A-08ED02F41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EE01F6-A019-7CB5-A670-76B6B428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A820DF-0C56-BD08-3095-063422A6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4AEB85-8018-6C1A-CD55-81DFC485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5ACC34-BF87-1356-C296-BFF52463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63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5DEF3-B5D6-4B39-4DA8-7B82E530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14D143-A183-1D9E-4CC9-C0899E0B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477711-840F-225A-BE6F-68582B4C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FFAF21-557F-FD3D-CB0F-3382C07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2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567357-E92E-214A-0BEB-9847AFAB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F95516-4AE6-864B-757D-E3E1D4EE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F21ACF-24A4-6E85-4AD6-6F11579B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5882-4413-842B-1E1B-F433715A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9A70F-C657-C334-0DBF-A509DF75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24641-4366-13FB-5D59-25752AE5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4871C-1133-1DFC-504F-CF422FD8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BD9231-DEF5-9A32-64C5-9DBC445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5C940-3EC8-E01B-AC24-5221E3A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95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2450C-7632-9FAF-D65A-A81FA9EB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FCC457-3E67-82D9-FDA6-2A5A41DC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1A7CE-2A12-80F0-D969-E620C1D0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35B958-4017-564D-A16E-9CF35E77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87E66-0AAA-6984-F6B4-95D488C0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EC56FB-C398-8904-9AE2-2AB71184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2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646C41-5C0A-EA0C-DC06-10666863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378FAB-9484-AC65-D43E-F1BF1BA5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69D92-9DAA-4BF7-5202-9FF0FE0FE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B7BBA-FF45-7E75-8AA4-2BB66274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A1A88-9576-EC48-DEA2-592133AD7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15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B6FE-A009-45EC-94E4-99456F0B15F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DDDC-7623-4DF5-A021-C7B155D95E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54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E7DD468-A1E8-DC5F-5D6F-097786BEF420}"/>
              </a:ext>
            </a:extLst>
          </p:cNvPr>
          <p:cNvSpPr/>
          <p:nvPr/>
        </p:nvSpPr>
        <p:spPr>
          <a:xfrm>
            <a:off x="6096000" y="889000"/>
            <a:ext cx="5979522" cy="5499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A21F47-0474-B470-57E9-BB2C642C6792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46C005-E855-9E09-E6EE-B590A013C3F0}"/>
              </a:ext>
            </a:extLst>
          </p:cNvPr>
          <p:cNvSpPr txBox="1"/>
          <p:nvPr/>
        </p:nvSpPr>
        <p:spPr>
          <a:xfrm>
            <a:off x="836418" y="1917700"/>
            <a:ext cx="507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Olá! Me chamo </a:t>
            </a:r>
            <a:r>
              <a:rPr lang="pt-BR" sz="3200" dirty="0">
                <a:solidFill>
                  <a:srgbClr val="2ABDF2"/>
                </a:solidFill>
              </a:rPr>
              <a:t>Jeison Moura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D929E2-62F6-774C-48B9-6BAF41BED622}"/>
              </a:ext>
            </a:extLst>
          </p:cNvPr>
          <p:cNvSpPr txBox="1"/>
          <p:nvPr/>
        </p:nvSpPr>
        <p:spPr>
          <a:xfrm>
            <a:off x="836418" y="2502475"/>
            <a:ext cx="572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Sou Desenvolvedor Front-</a:t>
            </a:r>
            <a:r>
              <a:rPr lang="pt-BR" sz="1600" dirty="0" err="1"/>
              <a:t>End</a:t>
            </a:r>
            <a:r>
              <a:rPr lang="pt-BR" sz="1600" dirty="0"/>
              <a:t> e entusiasta de tecnologias em geral.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B09CC01-8C10-2CDC-0F04-F236A4FA4782}"/>
              </a:ext>
            </a:extLst>
          </p:cNvPr>
          <p:cNvSpPr/>
          <p:nvPr/>
        </p:nvSpPr>
        <p:spPr>
          <a:xfrm>
            <a:off x="836418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3313C20-BF60-DBBA-F77A-EEC1E8AFEBD8}"/>
              </a:ext>
            </a:extLst>
          </p:cNvPr>
          <p:cNvSpPr/>
          <p:nvPr/>
        </p:nvSpPr>
        <p:spPr>
          <a:xfrm>
            <a:off x="5391311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750EE83-9375-3305-6283-C8036BFAB57E}"/>
              </a:ext>
            </a:extLst>
          </p:cNvPr>
          <p:cNvSpPr/>
          <p:nvPr/>
        </p:nvSpPr>
        <p:spPr>
          <a:xfrm>
            <a:off x="1595567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DC38D3-51BB-864D-E384-BA3B887C6E1D}"/>
              </a:ext>
            </a:extLst>
          </p:cNvPr>
          <p:cNvSpPr/>
          <p:nvPr/>
        </p:nvSpPr>
        <p:spPr>
          <a:xfrm>
            <a:off x="2354716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7B965DC-28B5-BE5E-1698-D8F9D4BC3068}"/>
              </a:ext>
            </a:extLst>
          </p:cNvPr>
          <p:cNvSpPr/>
          <p:nvPr/>
        </p:nvSpPr>
        <p:spPr>
          <a:xfrm>
            <a:off x="3113865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0D0B972-09D5-0EB6-B649-384187C9B604}"/>
              </a:ext>
            </a:extLst>
          </p:cNvPr>
          <p:cNvSpPr/>
          <p:nvPr/>
        </p:nvSpPr>
        <p:spPr>
          <a:xfrm>
            <a:off x="3873014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1805B1B-9AD1-06A1-2055-A2822EB59ECE}"/>
              </a:ext>
            </a:extLst>
          </p:cNvPr>
          <p:cNvSpPr/>
          <p:nvPr/>
        </p:nvSpPr>
        <p:spPr>
          <a:xfrm>
            <a:off x="4632163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8BB16A6-28D4-55C7-F809-836F30A98C7F}"/>
              </a:ext>
            </a:extLst>
          </p:cNvPr>
          <p:cNvSpPr/>
          <p:nvPr/>
        </p:nvSpPr>
        <p:spPr>
          <a:xfrm>
            <a:off x="4157629" y="4776350"/>
            <a:ext cx="1817882" cy="496450"/>
          </a:xfrm>
          <a:prstGeom prst="roundRect">
            <a:avLst>
              <a:gd name="adj" fmla="val 3876"/>
            </a:avLst>
          </a:prstGeom>
          <a:solidFill>
            <a:srgbClr val="2AB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Meus Projetos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03016AE-B1C3-F71A-1230-FA93C1B6B772}"/>
              </a:ext>
            </a:extLst>
          </p:cNvPr>
          <p:cNvSpPr/>
          <p:nvPr/>
        </p:nvSpPr>
        <p:spPr>
          <a:xfrm>
            <a:off x="836418" y="4776350"/>
            <a:ext cx="1817882" cy="496450"/>
          </a:xfrm>
          <a:prstGeom prst="roundRect">
            <a:avLst>
              <a:gd name="adj" fmla="val 3876"/>
            </a:avLst>
          </a:prstGeom>
          <a:solidFill>
            <a:srgbClr val="2AB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Fale comigo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8BF7B6-BD33-6603-6F75-926C705DE138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96D3497-AC8E-B918-E629-899E1EE39075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D24C972-35E3-BBAA-F5EE-53DDDD30BA8F}"/>
              </a:ext>
            </a:extLst>
          </p:cNvPr>
          <p:cNvSpPr txBox="1"/>
          <p:nvPr/>
        </p:nvSpPr>
        <p:spPr>
          <a:xfrm>
            <a:off x="1097010" y="1494971"/>
            <a:ext cx="417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pode me contatar através dos links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360B0B-9357-1674-0AB6-E86A47F6E2DC}"/>
              </a:ext>
            </a:extLst>
          </p:cNvPr>
          <p:cNvSpPr txBox="1"/>
          <p:nvPr/>
        </p:nvSpPr>
        <p:spPr>
          <a:xfrm>
            <a:off x="1884887" y="204585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E413F3-139B-96C7-D371-DC173684F2B9}"/>
              </a:ext>
            </a:extLst>
          </p:cNvPr>
          <p:cNvSpPr txBox="1"/>
          <p:nvPr/>
        </p:nvSpPr>
        <p:spPr>
          <a:xfrm>
            <a:off x="1884887" y="2867405"/>
            <a:ext cx="1010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Instagram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0A00EC-911F-C0B0-E289-E1A33972DEB8}"/>
              </a:ext>
            </a:extLst>
          </p:cNvPr>
          <p:cNvSpPr txBox="1"/>
          <p:nvPr/>
        </p:nvSpPr>
        <p:spPr>
          <a:xfrm>
            <a:off x="1884887" y="366882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E-mail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24BB3A-E5CA-A376-511D-F4C0ABD7BE79}"/>
              </a:ext>
            </a:extLst>
          </p:cNvPr>
          <p:cNvSpPr/>
          <p:nvPr/>
        </p:nvSpPr>
        <p:spPr>
          <a:xfrm>
            <a:off x="1449459" y="1997422"/>
            <a:ext cx="435428" cy="435428"/>
          </a:xfrm>
          <a:prstGeom prst="ellipse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CCB884-D9F2-8D4D-DC5E-D6DDA0774582}"/>
              </a:ext>
            </a:extLst>
          </p:cNvPr>
          <p:cNvSpPr/>
          <p:nvPr/>
        </p:nvSpPr>
        <p:spPr>
          <a:xfrm>
            <a:off x="1449459" y="2818968"/>
            <a:ext cx="435428" cy="435428"/>
          </a:xfrm>
          <a:prstGeom prst="ellipse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C14AD34-DB5B-13DA-51E6-230073153D51}"/>
              </a:ext>
            </a:extLst>
          </p:cNvPr>
          <p:cNvSpPr/>
          <p:nvPr/>
        </p:nvSpPr>
        <p:spPr>
          <a:xfrm>
            <a:off x="1449459" y="3620390"/>
            <a:ext cx="435428" cy="435428"/>
          </a:xfrm>
          <a:prstGeom prst="ellipse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45957-2BC1-1D31-2BA6-6F80692F0279}"/>
              </a:ext>
            </a:extLst>
          </p:cNvPr>
          <p:cNvSpPr txBox="1"/>
          <p:nvPr/>
        </p:nvSpPr>
        <p:spPr>
          <a:xfrm>
            <a:off x="1097010" y="4288276"/>
            <a:ext cx="540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também pode fazer o download do meu currículo abaixo.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43F98E9-E73C-5B8F-A709-E98DB2BF0045}"/>
              </a:ext>
            </a:extLst>
          </p:cNvPr>
          <p:cNvSpPr/>
          <p:nvPr/>
        </p:nvSpPr>
        <p:spPr>
          <a:xfrm>
            <a:off x="7799202" y="1833525"/>
            <a:ext cx="3329449" cy="332944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C71C7B-8FFF-9041-7462-B3848F0A6BA2}"/>
              </a:ext>
            </a:extLst>
          </p:cNvPr>
          <p:cNvSpPr/>
          <p:nvPr/>
        </p:nvSpPr>
        <p:spPr>
          <a:xfrm>
            <a:off x="1449459" y="4909621"/>
            <a:ext cx="435428" cy="435428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EE4391-0A7E-3BFD-94DC-B96A104BE57A}"/>
              </a:ext>
            </a:extLst>
          </p:cNvPr>
          <p:cNvSpPr txBox="1"/>
          <p:nvPr/>
        </p:nvSpPr>
        <p:spPr>
          <a:xfrm>
            <a:off x="1884887" y="4958058"/>
            <a:ext cx="1875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Download currículo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112F42-4271-F494-01C3-004A1CA6729D}"/>
              </a:ext>
            </a:extLst>
          </p:cNvPr>
          <p:cNvSpPr txBox="1"/>
          <p:nvPr/>
        </p:nvSpPr>
        <p:spPr>
          <a:xfrm>
            <a:off x="4696386" y="6429345"/>
            <a:ext cx="279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Desenvolvido por </a:t>
            </a:r>
            <a:r>
              <a:rPr lang="pt-BR" sz="1600" dirty="0">
                <a:solidFill>
                  <a:schemeClr val="accent2"/>
                </a:solidFill>
              </a:rPr>
              <a:t>Jeison Moura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B8B20F-AFF7-7780-0354-F993F9AE9E1C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3470EF-7811-713F-9B91-9219ABA1B7B5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FBA74A4-A60E-8EAB-9DA7-39540583A876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4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E7DD468-A1E8-DC5F-5D6F-097786BEF420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A21F47-0474-B470-57E9-BB2C642C6792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46C005-E855-9E09-E6EE-B590A013C3F0}"/>
              </a:ext>
            </a:extLst>
          </p:cNvPr>
          <p:cNvSpPr txBox="1"/>
          <p:nvPr/>
        </p:nvSpPr>
        <p:spPr>
          <a:xfrm>
            <a:off x="3112999" y="1917700"/>
            <a:ext cx="507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Olá! Me chamo </a:t>
            </a:r>
            <a:r>
              <a:rPr lang="pt-BR" sz="3200" dirty="0">
                <a:solidFill>
                  <a:srgbClr val="2ABDF2"/>
                </a:solidFill>
              </a:rPr>
              <a:t>Jeison Moura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D929E2-62F6-774C-48B9-6BAF41BED622}"/>
              </a:ext>
            </a:extLst>
          </p:cNvPr>
          <p:cNvSpPr txBox="1"/>
          <p:nvPr/>
        </p:nvSpPr>
        <p:spPr>
          <a:xfrm>
            <a:off x="3112999" y="2502475"/>
            <a:ext cx="572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Sou Desenvolvedor Front-</a:t>
            </a:r>
            <a:r>
              <a:rPr lang="pt-BR" sz="1600" dirty="0" err="1"/>
              <a:t>End</a:t>
            </a:r>
            <a:r>
              <a:rPr lang="pt-BR" sz="1600" dirty="0"/>
              <a:t> e entusiasta de tecnologias em geral.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B09CC01-8C10-2CDC-0F04-F236A4FA4782}"/>
              </a:ext>
            </a:extLst>
          </p:cNvPr>
          <p:cNvSpPr/>
          <p:nvPr/>
        </p:nvSpPr>
        <p:spPr>
          <a:xfrm>
            <a:off x="3462455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3313C20-BF60-DBBA-F77A-EEC1E8AFEBD8}"/>
              </a:ext>
            </a:extLst>
          </p:cNvPr>
          <p:cNvSpPr/>
          <p:nvPr/>
        </p:nvSpPr>
        <p:spPr>
          <a:xfrm>
            <a:off x="8017348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750EE83-9375-3305-6283-C8036BFAB57E}"/>
              </a:ext>
            </a:extLst>
          </p:cNvPr>
          <p:cNvSpPr/>
          <p:nvPr/>
        </p:nvSpPr>
        <p:spPr>
          <a:xfrm>
            <a:off x="4221604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DC38D3-51BB-864D-E384-BA3B887C6E1D}"/>
              </a:ext>
            </a:extLst>
          </p:cNvPr>
          <p:cNvSpPr/>
          <p:nvPr/>
        </p:nvSpPr>
        <p:spPr>
          <a:xfrm>
            <a:off x="4980753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7B965DC-28B5-BE5E-1698-D8F9D4BC3068}"/>
              </a:ext>
            </a:extLst>
          </p:cNvPr>
          <p:cNvSpPr/>
          <p:nvPr/>
        </p:nvSpPr>
        <p:spPr>
          <a:xfrm>
            <a:off x="5739902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0D0B972-09D5-0EB6-B649-384187C9B604}"/>
              </a:ext>
            </a:extLst>
          </p:cNvPr>
          <p:cNvSpPr/>
          <p:nvPr/>
        </p:nvSpPr>
        <p:spPr>
          <a:xfrm>
            <a:off x="6499051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1805B1B-9AD1-06A1-2055-A2822EB59ECE}"/>
              </a:ext>
            </a:extLst>
          </p:cNvPr>
          <p:cNvSpPr/>
          <p:nvPr/>
        </p:nvSpPr>
        <p:spPr>
          <a:xfrm>
            <a:off x="7258200" y="3977357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852C1C6-F2A5-8EA4-D169-3FAEA09F428F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8BB16A6-28D4-55C7-F809-836F30A98C7F}"/>
              </a:ext>
            </a:extLst>
          </p:cNvPr>
          <p:cNvSpPr/>
          <p:nvPr/>
        </p:nvSpPr>
        <p:spPr>
          <a:xfrm>
            <a:off x="6783666" y="4920011"/>
            <a:ext cx="1817882" cy="496450"/>
          </a:xfrm>
          <a:prstGeom prst="roundRect">
            <a:avLst>
              <a:gd name="adj" fmla="val 3876"/>
            </a:avLst>
          </a:prstGeom>
          <a:solidFill>
            <a:srgbClr val="2AB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Meus Projetos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03016AE-B1C3-F71A-1230-FA93C1B6B772}"/>
              </a:ext>
            </a:extLst>
          </p:cNvPr>
          <p:cNvSpPr/>
          <p:nvPr/>
        </p:nvSpPr>
        <p:spPr>
          <a:xfrm>
            <a:off x="3462455" y="4920011"/>
            <a:ext cx="1817882" cy="496450"/>
          </a:xfrm>
          <a:prstGeom prst="roundRect">
            <a:avLst>
              <a:gd name="adj" fmla="val 3876"/>
            </a:avLst>
          </a:prstGeom>
          <a:solidFill>
            <a:srgbClr val="2AB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Fale comigo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4971F4E-96D9-FF74-FE1C-986EA8D4ABD7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EBE575E-E5DC-35FA-48DF-87539F197C9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5C4463F-7B89-0CFB-8B7D-923EEAE6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05E57D4-B263-F482-512F-66E8CFFD3446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184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5A89B1-7E2A-1030-F008-AF3CD9266EB9}"/>
              </a:ext>
            </a:extLst>
          </p:cNvPr>
          <p:cNvSpPr txBox="1"/>
          <p:nvPr/>
        </p:nvSpPr>
        <p:spPr>
          <a:xfrm>
            <a:off x="3080249" y="4448134"/>
            <a:ext cx="5790521" cy="17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momento possuo conhecimentos na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(HTML | CSS |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bem como no Framework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atualmente estudo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 o objetivo de me tornar um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está contratando, que tal dar uma olhada nos meus projetos e, quem sabe, uma oportunidade de ingressar na área?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B8B985-85EB-6FA8-D34A-E3B3CBB7B72A}"/>
              </a:ext>
            </a:extLst>
          </p:cNvPr>
          <p:cNvSpPr txBox="1"/>
          <p:nvPr/>
        </p:nvSpPr>
        <p:spPr>
          <a:xfrm>
            <a:off x="3080250" y="959040"/>
            <a:ext cx="5790521" cy="213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Fico feliz que você tirou um tempinho para me conhecer melhor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 formado em Processos Gerenciais e 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stou migrando da área de Gestão de Pessoas (atendimento ao cliente), área onde atuo no momento.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 comunicação, Adaptabilidade, Proatividade, Busca pelo resultado com qualidade e Resiliência, fazem parte das minhas  capacidades.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BF9B52-CA6B-0B1C-8ECA-B26881B66666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2B1B9F-71F3-90CF-3A42-67064D2A598A}"/>
              </a:ext>
            </a:extLst>
          </p:cNvPr>
          <p:cNvSpPr/>
          <p:nvPr/>
        </p:nvSpPr>
        <p:spPr>
          <a:xfrm>
            <a:off x="4967520" y="3228263"/>
            <a:ext cx="1826980" cy="10807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43A23-FB30-49F7-CAB1-F0E501D9B837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44102F-EA5C-DA6E-A5A1-36E557AF1C0E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A6A54D6-B0E7-9C6B-9620-724B356742A0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4EA7CDB-3407-F30D-B8FB-ACE0BB9A0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B31047A-70E3-6509-3F00-AB12D3D98209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C9BD3CD-5664-5EFA-926B-1EEEF4E8990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51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B18C960-62F3-B18C-3213-33D66D7C30CF}"/>
              </a:ext>
            </a:extLst>
          </p:cNvPr>
          <p:cNvSpPr txBox="1"/>
          <p:nvPr/>
        </p:nvSpPr>
        <p:spPr>
          <a:xfrm>
            <a:off x="5025225" y="1338230"/>
            <a:ext cx="16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Stack</a:t>
            </a:r>
            <a:r>
              <a:rPr lang="pt-BR" b="1" dirty="0"/>
              <a:t> </a:t>
            </a:r>
            <a:r>
              <a:rPr lang="pt-BR" b="1" dirty="0">
                <a:solidFill>
                  <a:srgbClr val="2ABDF2"/>
                </a:solidFill>
              </a:rPr>
              <a:t>Front-</a:t>
            </a:r>
            <a:r>
              <a:rPr lang="pt-BR" b="1" dirty="0" err="1">
                <a:solidFill>
                  <a:srgbClr val="2ABDF2"/>
                </a:solidFill>
              </a:rPr>
              <a:t>End</a:t>
            </a:r>
            <a:endParaRPr lang="pt-BR" b="1" dirty="0">
              <a:solidFill>
                <a:srgbClr val="2ABDF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0F6DD-1942-E76A-63C7-B18EF3B99C32}"/>
              </a:ext>
            </a:extLst>
          </p:cNvPr>
          <p:cNvGrpSpPr/>
          <p:nvPr/>
        </p:nvGrpSpPr>
        <p:grpSpPr>
          <a:xfrm>
            <a:off x="4335668" y="711876"/>
            <a:ext cx="3063445" cy="584200"/>
            <a:chOff x="4335668" y="711876"/>
            <a:chExt cx="3063445" cy="5842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C6D0EA-51DD-CC0B-3C9F-91408109B7B0}"/>
                </a:ext>
              </a:extLst>
            </p:cNvPr>
            <p:cNvSpPr/>
            <p:nvPr/>
          </p:nvSpPr>
          <p:spPr>
            <a:xfrm>
              <a:off x="4335668" y="711876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F5702D5-9DD7-F516-F26B-CDEAE7682C88}"/>
                </a:ext>
              </a:extLst>
            </p:cNvPr>
            <p:cNvSpPr/>
            <p:nvPr/>
          </p:nvSpPr>
          <p:spPr>
            <a:xfrm>
              <a:off x="5162083" y="711876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934BBC-226E-12DB-71FA-DECBC6D1C171}"/>
                </a:ext>
              </a:extLst>
            </p:cNvPr>
            <p:cNvSpPr/>
            <p:nvPr/>
          </p:nvSpPr>
          <p:spPr>
            <a:xfrm>
              <a:off x="5988498" y="711876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11EFDF0-B851-31C5-EA19-4B4F9F7BD55D}"/>
                </a:ext>
              </a:extLst>
            </p:cNvPr>
            <p:cNvSpPr/>
            <p:nvPr/>
          </p:nvSpPr>
          <p:spPr>
            <a:xfrm>
              <a:off x="6814913" y="711876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196106-FA10-E448-4DE2-13CA4E7D01DB}"/>
              </a:ext>
            </a:extLst>
          </p:cNvPr>
          <p:cNvSpPr txBox="1"/>
          <p:nvPr/>
        </p:nvSpPr>
        <p:spPr>
          <a:xfrm>
            <a:off x="4335645" y="1749716"/>
            <a:ext cx="306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Essas são as tecnologias em que eu me sinto mais à vontade desenvolvendo</a:t>
            </a:r>
          </a:p>
          <a:p>
            <a:pPr algn="ctr"/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e são as utilizadas na maioria dos meu projetos, até o momento.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6C18C-23D6-F5C9-5334-118756004FFB}"/>
              </a:ext>
            </a:extLst>
          </p:cNvPr>
          <p:cNvSpPr txBox="1"/>
          <p:nvPr/>
        </p:nvSpPr>
        <p:spPr>
          <a:xfrm>
            <a:off x="4675677" y="435443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ABDF2"/>
                </a:solidFill>
              </a:rPr>
              <a:t>Estudando</a:t>
            </a:r>
            <a:r>
              <a:rPr lang="pt-BR" b="1" dirty="0"/>
              <a:t> atualmente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AF07138-3A55-77F8-AB48-FD49D94A0587}"/>
              </a:ext>
            </a:extLst>
          </p:cNvPr>
          <p:cNvGrpSpPr/>
          <p:nvPr/>
        </p:nvGrpSpPr>
        <p:grpSpPr>
          <a:xfrm>
            <a:off x="4198810" y="3760469"/>
            <a:ext cx="3063445" cy="584200"/>
            <a:chOff x="4198810" y="4093401"/>
            <a:chExt cx="3063445" cy="584200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55D3C04-32FB-5192-38EB-373E05368CAA}"/>
                </a:ext>
              </a:extLst>
            </p:cNvPr>
            <p:cNvSpPr/>
            <p:nvPr/>
          </p:nvSpPr>
          <p:spPr>
            <a:xfrm>
              <a:off x="4198810" y="4093401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A55F2A-0CA2-C05F-ABC1-5B356001D68F}"/>
                </a:ext>
              </a:extLst>
            </p:cNvPr>
            <p:cNvSpPr/>
            <p:nvPr/>
          </p:nvSpPr>
          <p:spPr>
            <a:xfrm>
              <a:off x="5025225" y="4093401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099A290-515B-BC95-02D0-F93408D3B8C6}"/>
                </a:ext>
              </a:extLst>
            </p:cNvPr>
            <p:cNvSpPr/>
            <p:nvPr/>
          </p:nvSpPr>
          <p:spPr>
            <a:xfrm>
              <a:off x="5851640" y="4093401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62655D5-E669-33A8-B28D-8B3E4F44983D}"/>
                </a:ext>
              </a:extLst>
            </p:cNvPr>
            <p:cNvSpPr/>
            <p:nvPr/>
          </p:nvSpPr>
          <p:spPr>
            <a:xfrm>
              <a:off x="6678055" y="4093401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187BBA-D1EC-7966-F659-1DA8AAE2A178}"/>
              </a:ext>
            </a:extLst>
          </p:cNvPr>
          <p:cNvSpPr txBox="1"/>
          <p:nvPr/>
        </p:nvSpPr>
        <p:spPr>
          <a:xfrm>
            <a:off x="4319906" y="4733533"/>
            <a:ext cx="306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Atualmente estudo </a:t>
            </a:r>
            <a:r>
              <a:rPr lang="pt-BR" dirty="0" err="1"/>
              <a:t>ReactJs</a:t>
            </a:r>
            <a:r>
              <a:rPr lang="pt-BR" dirty="0"/>
              <a:t> e </a:t>
            </a:r>
            <a:r>
              <a:rPr lang="pt-BR" dirty="0" err="1"/>
              <a:t>NodeJs</a:t>
            </a:r>
            <a:r>
              <a:rPr lang="pt-BR" dirty="0"/>
              <a:t>, para atuar como </a:t>
            </a:r>
            <a:r>
              <a:rPr lang="pt-BR" dirty="0" err="1"/>
              <a:t>FullStack</a:t>
            </a:r>
            <a:r>
              <a:rPr lang="pt-BR" dirty="0"/>
              <a:t> Javascript, mas também um pouco de PHP e MySQL, pois acredito serem linguagens consolidadas e indispensáveis.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915E072-143A-D98A-6842-317D5D37FAC1}"/>
              </a:ext>
            </a:extLst>
          </p:cNvPr>
          <p:cNvGrpSpPr/>
          <p:nvPr/>
        </p:nvGrpSpPr>
        <p:grpSpPr>
          <a:xfrm>
            <a:off x="1498003" y="3499197"/>
            <a:ext cx="685800" cy="381000"/>
            <a:chOff x="5308600" y="3797300"/>
            <a:chExt cx="685800" cy="381000"/>
          </a:xfrm>
        </p:grpSpPr>
        <p:sp>
          <p:nvSpPr>
            <p:cNvPr id="22" name="Seta: para a Esquerda 21">
              <a:extLst>
                <a:ext uri="{FF2B5EF4-FFF2-40B4-BE49-F238E27FC236}">
                  <a16:creationId xmlns:a16="http://schemas.microsoft.com/office/drawing/2014/main" id="{45D8A294-56A6-7DFB-8BC3-B7ADF9988C00}"/>
                </a:ext>
              </a:extLst>
            </p:cNvPr>
            <p:cNvSpPr/>
            <p:nvPr/>
          </p:nvSpPr>
          <p:spPr>
            <a:xfrm>
              <a:off x="5308600" y="3797300"/>
              <a:ext cx="533400" cy="228600"/>
            </a:xfrm>
            <a:prstGeom prst="leftArrow">
              <a:avLst/>
            </a:prstGeom>
            <a:solidFill>
              <a:srgbClr val="2AB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Seta: para a Esquerda 22">
              <a:extLst>
                <a:ext uri="{FF2B5EF4-FFF2-40B4-BE49-F238E27FC236}">
                  <a16:creationId xmlns:a16="http://schemas.microsoft.com/office/drawing/2014/main" id="{CF032A6D-7EE3-96A5-787D-D552F0DCE206}"/>
                </a:ext>
              </a:extLst>
            </p:cNvPr>
            <p:cNvSpPr/>
            <p:nvPr/>
          </p:nvSpPr>
          <p:spPr>
            <a:xfrm rot="10800000">
              <a:off x="5461000" y="3949700"/>
              <a:ext cx="533400" cy="22860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D66FF80-476E-EFEF-907B-0236ECC237F1}"/>
              </a:ext>
            </a:extLst>
          </p:cNvPr>
          <p:cNvSpPr/>
          <p:nvPr/>
        </p:nvSpPr>
        <p:spPr>
          <a:xfrm>
            <a:off x="2998737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690962-958A-E94D-5C70-974F3D8BCC1E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1F8A74-08AF-1A84-0EE8-07870A98F29A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1CC8E73-BB99-42B6-E603-456FF290E255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D31F8AD-C1F3-6B45-599C-A720992BBA8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401F8F-72A6-9433-651D-CC62D6D25E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5E5627D-3C3C-227C-C135-9426233DD6F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022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EC2AC7-C76C-E2BC-978E-DC5E9F9C30D2}"/>
              </a:ext>
            </a:extLst>
          </p:cNvPr>
          <p:cNvSpPr txBox="1"/>
          <p:nvPr/>
        </p:nvSpPr>
        <p:spPr>
          <a:xfrm rot="16200000">
            <a:off x="9386260" y="3132653"/>
            <a:ext cx="4380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</a:rPr>
              <a:t>PROJETOS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FB99-E670-D00A-F8E7-48638CFA3098}"/>
              </a:ext>
            </a:extLst>
          </p:cNvPr>
          <p:cNvSpPr txBox="1"/>
          <p:nvPr/>
        </p:nvSpPr>
        <p:spPr>
          <a:xfrm>
            <a:off x="3869416" y="963136"/>
            <a:ext cx="12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Digital Wallet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D5F7152-2628-68BA-9492-D34C6287B661}"/>
              </a:ext>
            </a:extLst>
          </p:cNvPr>
          <p:cNvSpPr/>
          <p:nvPr/>
        </p:nvSpPr>
        <p:spPr>
          <a:xfrm>
            <a:off x="3322844" y="1332468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165E34-40CE-B000-01F8-494B43E723FB}"/>
              </a:ext>
            </a:extLst>
          </p:cNvPr>
          <p:cNvSpPr txBox="1"/>
          <p:nvPr/>
        </p:nvSpPr>
        <p:spPr>
          <a:xfrm>
            <a:off x="6722914" y="958134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E-commerce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F8A781D-2B76-5F7D-948D-B3A833B08E39}"/>
              </a:ext>
            </a:extLst>
          </p:cNvPr>
          <p:cNvSpPr/>
          <p:nvPr/>
        </p:nvSpPr>
        <p:spPr>
          <a:xfrm>
            <a:off x="6144058" y="1327466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D95827-B002-3E31-0848-7625BCE809D9}"/>
              </a:ext>
            </a:extLst>
          </p:cNvPr>
          <p:cNvSpPr txBox="1"/>
          <p:nvPr/>
        </p:nvSpPr>
        <p:spPr>
          <a:xfrm>
            <a:off x="3742682" y="3798332"/>
            <a:ext cx="154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JavaScript</a:t>
            </a:r>
            <a:r>
              <a:rPr lang="pt-BR" sz="1600" dirty="0"/>
              <a:t> Game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8AAD7AB-2DAC-3B5C-11DE-911A57394052}"/>
              </a:ext>
            </a:extLst>
          </p:cNvPr>
          <p:cNvSpPr/>
          <p:nvPr/>
        </p:nvSpPr>
        <p:spPr>
          <a:xfrm>
            <a:off x="3322844" y="4167664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4C1A57-1FF9-DB3E-F3EC-FF00B84F38C2}"/>
              </a:ext>
            </a:extLst>
          </p:cNvPr>
          <p:cNvSpPr txBox="1"/>
          <p:nvPr/>
        </p:nvSpPr>
        <p:spPr>
          <a:xfrm>
            <a:off x="6555592" y="4174376"/>
            <a:ext cx="156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Quer conhecer outros projetos?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A7F4FE-5BBD-8544-CD5D-870B0B9D7388}"/>
              </a:ext>
            </a:extLst>
          </p:cNvPr>
          <p:cNvSpPr/>
          <p:nvPr/>
        </p:nvSpPr>
        <p:spPr>
          <a:xfrm>
            <a:off x="7045756" y="4866466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9734045-868E-4D3F-B9CA-28A050B26BB2}"/>
              </a:ext>
            </a:extLst>
          </p:cNvPr>
          <p:cNvSpPr txBox="1"/>
          <p:nvPr/>
        </p:nvSpPr>
        <p:spPr>
          <a:xfrm>
            <a:off x="6951372" y="55630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DDB144-642C-720A-D962-69AED78684D0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6311C9-CE1A-8D2E-5310-84F2D2E56F09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66BDDE1-049D-D6B6-B072-7A6E3CD1D86E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5E1F2B-B133-232D-6D44-B2479913A624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9DD96ED-3BD9-8395-2B72-DB06051BC01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3A1AB83-8BC8-280C-4032-AE7BCFD448CF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1D8A8C8-5739-4D5C-6090-579F9FD6FE00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39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D24C972-35E3-BBAA-F5EE-53DDDD30BA8F}"/>
              </a:ext>
            </a:extLst>
          </p:cNvPr>
          <p:cNvSpPr txBox="1"/>
          <p:nvPr/>
        </p:nvSpPr>
        <p:spPr>
          <a:xfrm>
            <a:off x="3462455" y="1494971"/>
            <a:ext cx="417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pode me contatar através dos links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360B0B-9357-1674-0AB6-E86A47F6E2DC}"/>
              </a:ext>
            </a:extLst>
          </p:cNvPr>
          <p:cNvSpPr txBox="1"/>
          <p:nvPr/>
        </p:nvSpPr>
        <p:spPr>
          <a:xfrm>
            <a:off x="4250332" y="204585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E413F3-139B-96C7-D371-DC173684F2B9}"/>
              </a:ext>
            </a:extLst>
          </p:cNvPr>
          <p:cNvSpPr txBox="1"/>
          <p:nvPr/>
        </p:nvSpPr>
        <p:spPr>
          <a:xfrm>
            <a:off x="4250332" y="2867405"/>
            <a:ext cx="1010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Instagram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0A00EC-911F-C0B0-E289-E1A33972DEB8}"/>
              </a:ext>
            </a:extLst>
          </p:cNvPr>
          <p:cNvSpPr txBox="1"/>
          <p:nvPr/>
        </p:nvSpPr>
        <p:spPr>
          <a:xfrm>
            <a:off x="4250332" y="366882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E-mail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24BB3A-E5CA-A376-511D-F4C0ABD7BE79}"/>
              </a:ext>
            </a:extLst>
          </p:cNvPr>
          <p:cNvSpPr/>
          <p:nvPr/>
        </p:nvSpPr>
        <p:spPr>
          <a:xfrm>
            <a:off x="3814904" y="1997422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CCB884-D9F2-8D4D-DC5E-D6DDA0774582}"/>
              </a:ext>
            </a:extLst>
          </p:cNvPr>
          <p:cNvSpPr/>
          <p:nvPr/>
        </p:nvSpPr>
        <p:spPr>
          <a:xfrm>
            <a:off x="3814904" y="2818968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C14AD34-DB5B-13DA-51E6-230073153D51}"/>
              </a:ext>
            </a:extLst>
          </p:cNvPr>
          <p:cNvSpPr/>
          <p:nvPr/>
        </p:nvSpPr>
        <p:spPr>
          <a:xfrm>
            <a:off x="3814904" y="3620390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45957-2BC1-1D31-2BA6-6F80692F0279}"/>
              </a:ext>
            </a:extLst>
          </p:cNvPr>
          <p:cNvSpPr txBox="1"/>
          <p:nvPr/>
        </p:nvSpPr>
        <p:spPr>
          <a:xfrm>
            <a:off x="3462455" y="4288276"/>
            <a:ext cx="540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também pode fazer o download do meu currículo abaixo.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43F98E9-E73C-5B8F-A709-E98DB2BF0045}"/>
              </a:ext>
            </a:extLst>
          </p:cNvPr>
          <p:cNvSpPr/>
          <p:nvPr/>
        </p:nvSpPr>
        <p:spPr>
          <a:xfrm>
            <a:off x="6667647" y="2200392"/>
            <a:ext cx="1619540" cy="1619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C71C7B-8FFF-9041-7462-B3848F0A6BA2}"/>
              </a:ext>
            </a:extLst>
          </p:cNvPr>
          <p:cNvSpPr/>
          <p:nvPr/>
        </p:nvSpPr>
        <p:spPr>
          <a:xfrm>
            <a:off x="3814904" y="4909621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EE4391-0A7E-3BFD-94DC-B96A104BE57A}"/>
              </a:ext>
            </a:extLst>
          </p:cNvPr>
          <p:cNvSpPr txBox="1"/>
          <p:nvPr/>
        </p:nvSpPr>
        <p:spPr>
          <a:xfrm>
            <a:off x="4250332" y="4958058"/>
            <a:ext cx="1875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Download currículo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112F42-4271-F494-01C3-004A1CA6729D}"/>
              </a:ext>
            </a:extLst>
          </p:cNvPr>
          <p:cNvSpPr txBox="1"/>
          <p:nvPr/>
        </p:nvSpPr>
        <p:spPr>
          <a:xfrm>
            <a:off x="4696386" y="6429345"/>
            <a:ext cx="279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Desenvolvido por </a:t>
            </a:r>
            <a:r>
              <a:rPr lang="pt-BR" sz="1600" dirty="0">
                <a:solidFill>
                  <a:srgbClr val="2ABDF2"/>
                </a:solidFill>
              </a:rPr>
              <a:t>Jeison Moura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D9B583-6804-FA78-7AFF-9785EB87C031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E56B0A-4FC4-FF55-1EBB-67E210455216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F601E3-636F-EA60-4CDC-AE763B745A82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D255AE8-CDAF-C078-514C-CD0596138816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84B2CFC-7E68-4C95-D0B3-AF0B103AFDC1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6180E21-917B-441C-1B47-BC9FF957494D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669382C-BFB4-9CDA-D8C6-16EF6B285E5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16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E7DD468-A1E8-DC5F-5D6F-097786BEF420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A21F47-0474-B470-57E9-BB2C642C6792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46C005-E855-9E09-E6EE-B590A013C3F0}"/>
              </a:ext>
            </a:extLst>
          </p:cNvPr>
          <p:cNvSpPr txBox="1"/>
          <p:nvPr/>
        </p:nvSpPr>
        <p:spPr>
          <a:xfrm>
            <a:off x="3112999" y="1917700"/>
            <a:ext cx="507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Olá! Me chamo </a:t>
            </a:r>
            <a:r>
              <a:rPr lang="pt-BR" sz="3200" dirty="0">
                <a:solidFill>
                  <a:srgbClr val="2ABDF2"/>
                </a:solidFill>
              </a:rPr>
              <a:t>Jeison Moura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D929E2-62F6-774C-48B9-6BAF41BED622}"/>
              </a:ext>
            </a:extLst>
          </p:cNvPr>
          <p:cNvSpPr txBox="1"/>
          <p:nvPr/>
        </p:nvSpPr>
        <p:spPr>
          <a:xfrm>
            <a:off x="3112999" y="2502475"/>
            <a:ext cx="572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Sou Desenvolvedor Front-</a:t>
            </a:r>
            <a:r>
              <a:rPr lang="pt-BR" sz="1600" dirty="0" err="1"/>
              <a:t>End</a:t>
            </a:r>
            <a:r>
              <a:rPr lang="pt-BR" sz="1600" dirty="0"/>
              <a:t> e entusiasta de tecnologias em geral.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01F4CE9-390F-1887-42E8-51057C4D3F26}"/>
              </a:ext>
            </a:extLst>
          </p:cNvPr>
          <p:cNvGrpSpPr/>
          <p:nvPr/>
        </p:nvGrpSpPr>
        <p:grpSpPr>
          <a:xfrm>
            <a:off x="3462455" y="3977357"/>
            <a:ext cx="5139093" cy="584200"/>
            <a:chOff x="3462455" y="3977357"/>
            <a:chExt cx="5139093" cy="5842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B09CC01-8C10-2CDC-0F04-F236A4FA4782}"/>
                </a:ext>
              </a:extLst>
            </p:cNvPr>
            <p:cNvSpPr/>
            <p:nvPr/>
          </p:nvSpPr>
          <p:spPr>
            <a:xfrm>
              <a:off x="3462455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3313C20-BF60-DBBA-F77A-EEC1E8AFEBD8}"/>
                </a:ext>
              </a:extLst>
            </p:cNvPr>
            <p:cNvSpPr/>
            <p:nvPr/>
          </p:nvSpPr>
          <p:spPr>
            <a:xfrm>
              <a:off x="8017348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750EE83-9375-3305-6283-C8036BFAB57E}"/>
                </a:ext>
              </a:extLst>
            </p:cNvPr>
            <p:cNvSpPr/>
            <p:nvPr/>
          </p:nvSpPr>
          <p:spPr>
            <a:xfrm>
              <a:off x="4221604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BDC38D3-51BB-864D-E384-BA3B887C6E1D}"/>
                </a:ext>
              </a:extLst>
            </p:cNvPr>
            <p:cNvSpPr/>
            <p:nvPr/>
          </p:nvSpPr>
          <p:spPr>
            <a:xfrm>
              <a:off x="4980753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7B965DC-28B5-BE5E-1698-D8F9D4BC3068}"/>
                </a:ext>
              </a:extLst>
            </p:cNvPr>
            <p:cNvSpPr/>
            <p:nvPr/>
          </p:nvSpPr>
          <p:spPr>
            <a:xfrm>
              <a:off x="5739902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0D0B972-09D5-0EB6-B649-384187C9B604}"/>
                </a:ext>
              </a:extLst>
            </p:cNvPr>
            <p:cNvSpPr/>
            <p:nvPr/>
          </p:nvSpPr>
          <p:spPr>
            <a:xfrm>
              <a:off x="6499051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1805B1B-9AD1-06A1-2055-A2822EB59ECE}"/>
                </a:ext>
              </a:extLst>
            </p:cNvPr>
            <p:cNvSpPr/>
            <p:nvPr/>
          </p:nvSpPr>
          <p:spPr>
            <a:xfrm>
              <a:off x="7258200" y="3977357"/>
              <a:ext cx="584200" cy="584200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852C1C6-F2A5-8EA4-D169-3FAEA09F428F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8BB16A6-28D4-55C7-F809-836F30A98C7F}"/>
              </a:ext>
            </a:extLst>
          </p:cNvPr>
          <p:cNvSpPr/>
          <p:nvPr/>
        </p:nvSpPr>
        <p:spPr>
          <a:xfrm>
            <a:off x="6783666" y="4920011"/>
            <a:ext cx="1817882" cy="496450"/>
          </a:xfrm>
          <a:prstGeom prst="roundRect">
            <a:avLst>
              <a:gd name="adj" fmla="val 38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Meus Projetos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03016AE-B1C3-F71A-1230-FA93C1B6B772}"/>
              </a:ext>
            </a:extLst>
          </p:cNvPr>
          <p:cNvSpPr/>
          <p:nvPr/>
        </p:nvSpPr>
        <p:spPr>
          <a:xfrm>
            <a:off x="3462455" y="4920011"/>
            <a:ext cx="1817882" cy="496450"/>
          </a:xfrm>
          <a:prstGeom prst="roundRect">
            <a:avLst>
              <a:gd name="adj" fmla="val 38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Fale comigo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4971F4E-96D9-FF74-FE1C-986EA8D4ABD7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EBE575E-E5DC-35FA-48DF-87539F197C9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5C4463F-7B89-0CFB-8B7D-923EEAE6F95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05E57D4-B263-F482-512F-66E8CFFD3446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42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5A89B1-7E2A-1030-F008-AF3CD9266EB9}"/>
              </a:ext>
            </a:extLst>
          </p:cNvPr>
          <p:cNvSpPr txBox="1"/>
          <p:nvPr/>
        </p:nvSpPr>
        <p:spPr>
          <a:xfrm>
            <a:off x="3080249" y="4448134"/>
            <a:ext cx="5790521" cy="17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momento possuo conhecimentos na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(HTML | CSS |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bem como no Framework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atualmente estudo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 o objetivo de me tornar um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está contratando, que tal dar uma olhada nos meus projetos e, quem sabe, uma oportunidade de ingressar na área?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B8B985-85EB-6FA8-D34A-E3B3CBB7B72A}"/>
              </a:ext>
            </a:extLst>
          </p:cNvPr>
          <p:cNvSpPr txBox="1"/>
          <p:nvPr/>
        </p:nvSpPr>
        <p:spPr>
          <a:xfrm>
            <a:off x="3080250" y="959040"/>
            <a:ext cx="5790521" cy="213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Fico feliz que você tirou um tempinho para me conhecer melhor!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 formado em Processos Gerenciais e 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stou migrando da área de Gestão de Pessoas (atendimento ao cliente), área onde atuo no momento.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 comunicação, Adaptabilidade, Proatividade, Busca pelo resultado com qualidade e Resiliência, fazem parte das minhas  capacidades.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BF9B52-CA6B-0B1C-8ECA-B26881B66666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2B1B9F-71F3-90CF-3A42-67064D2A598A}"/>
              </a:ext>
            </a:extLst>
          </p:cNvPr>
          <p:cNvSpPr/>
          <p:nvPr/>
        </p:nvSpPr>
        <p:spPr>
          <a:xfrm>
            <a:off x="4967520" y="3228263"/>
            <a:ext cx="1826980" cy="10807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43A23-FB30-49F7-CAB1-F0E501D9B837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44102F-EA5C-DA6E-A5A1-36E557AF1C0E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A6A54D6-B0E7-9C6B-9620-724B356742A0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4EA7CDB-3407-F30D-B8FB-ACE0BB9A0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B31047A-70E3-6509-3F00-AB12D3D98209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C9BD3CD-5664-5EFA-926B-1EEEF4E8990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B18C960-62F3-B18C-3213-33D66D7C30CF}"/>
              </a:ext>
            </a:extLst>
          </p:cNvPr>
          <p:cNvSpPr txBox="1"/>
          <p:nvPr/>
        </p:nvSpPr>
        <p:spPr>
          <a:xfrm>
            <a:off x="5025225" y="1338230"/>
            <a:ext cx="16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Stack</a:t>
            </a:r>
            <a:r>
              <a:rPr lang="pt-BR" b="1" dirty="0"/>
              <a:t> </a:t>
            </a:r>
            <a:r>
              <a:rPr lang="pt-BR" b="1" dirty="0">
                <a:solidFill>
                  <a:srgbClr val="2ABDF2"/>
                </a:solidFill>
              </a:rPr>
              <a:t>Front-</a:t>
            </a:r>
            <a:r>
              <a:rPr lang="pt-BR" b="1" dirty="0" err="1">
                <a:solidFill>
                  <a:srgbClr val="2ABDF2"/>
                </a:solidFill>
              </a:rPr>
              <a:t>End</a:t>
            </a:r>
            <a:endParaRPr lang="pt-BR" b="1" dirty="0">
              <a:solidFill>
                <a:srgbClr val="2ABDF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0F6DD-1942-E76A-63C7-B18EF3B99C32}"/>
              </a:ext>
            </a:extLst>
          </p:cNvPr>
          <p:cNvGrpSpPr/>
          <p:nvPr/>
        </p:nvGrpSpPr>
        <p:grpSpPr>
          <a:xfrm>
            <a:off x="4335668" y="711876"/>
            <a:ext cx="3063445" cy="584200"/>
            <a:chOff x="4335668" y="711876"/>
            <a:chExt cx="3063445" cy="584200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C6D0EA-51DD-CC0B-3C9F-91408109B7B0}"/>
                </a:ext>
              </a:extLst>
            </p:cNvPr>
            <p:cNvSpPr/>
            <p:nvPr/>
          </p:nvSpPr>
          <p:spPr>
            <a:xfrm>
              <a:off x="4335668" y="711876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F5702D5-9DD7-F516-F26B-CDEAE7682C88}"/>
                </a:ext>
              </a:extLst>
            </p:cNvPr>
            <p:cNvSpPr/>
            <p:nvPr/>
          </p:nvSpPr>
          <p:spPr>
            <a:xfrm>
              <a:off x="5162083" y="711876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934BBC-226E-12DB-71FA-DECBC6D1C171}"/>
                </a:ext>
              </a:extLst>
            </p:cNvPr>
            <p:cNvSpPr/>
            <p:nvPr/>
          </p:nvSpPr>
          <p:spPr>
            <a:xfrm>
              <a:off x="5988498" y="711876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11EFDF0-B851-31C5-EA19-4B4F9F7BD55D}"/>
                </a:ext>
              </a:extLst>
            </p:cNvPr>
            <p:cNvSpPr/>
            <p:nvPr/>
          </p:nvSpPr>
          <p:spPr>
            <a:xfrm>
              <a:off x="6814913" y="711876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196106-FA10-E448-4DE2-13CA4E7D01DB}"/>
              </a:ext>
            </a:extLst>
          </p:cNvPr>
          <p:cNvSpPr txBox="1"/>
          <p:nvPr/>
        </p:nvSpPr>
        <p:spPr>
          <a:xfrm>
            <a:off x="4335645" y="1749716"/>
            <a:ext cx="306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Essas são as tecnologias em que eu me sinto mais à vontade desenvolvendo</a:t>
            </a:r>
          </a:p>
          <a:p>
            <a:pPr algn="ctr"/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e são as utilizadas na maioria dos meu projetos, até o momento.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6C18C-23D6-F5C9-5334-118756004FFB}"/>
              </a:ext>
            </a:extLst>
          </p:cNvPr>
          <p:cNvSpPr txBox="1"/>
          <p:nvPr/>
        </p:nvSpPr>
        <p:spPr>
          <a:xfrm>
            <a:off x="4675677" y="435443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ABDF2"/>
                </a:solidFill>
              </a:rPr>
              <a:t>Estudando</a:t>
            </a:r>
            <a:r>
              <a:rPr lang="pt-BR" b="1" dirty="0"/>
              <a:t> atualmente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AF07138-3A55-77F8-AB48-FD49D94A0587}"/>
              </a:ext>
            </a:extLst>
          </p:cNvPr>
          <p:cNvGrpSpPr/>
          <p:nvPr/>
        </p:nvGrpSpPr>
        <p:grpSpPr>
          <a:xfrm>
            <a:off x="4198810" y="3760469"/>
            <a:ext cx="3063445" cy="584200"/>
            <a:chOff x="4198810" y="4093401"/>
            <a:chExt cx="3063445" cy="584200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55D3C04-32FB-5192-38EB-373E05368CAA}"/>
                </a:ext>
              </a:extLst>
            </p:cNvPr>
            <p:cNvSpPr/>
            <p:nvPr/>
          </p:nvSpPr>
          <p:spPr>
            <a:xfrm>
              <a:off x="4198810" y="4093401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A55F2A-0CA2-C05F-ABC1-5B356001D68F}"/>
                </a:ext>
              </a:extLst>
            </p:cNvPr>
            <p:cNvSpPr/>
            <p:nvPr/>
          </p:nvSpPr>
          <p:spPr>
            <a:xfrm>
              <a:off x="5025225" y="4093401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099A290-515B-BC95-02D0-F93408D3B8C6}"/>
                </a:ext>
              </a:extLst>
            </p:cNvPr>
            <p:cNvSpPr/>
            <p:nvPr/>
          </p:nvSpPr>
          <p:spPr>
            <a:xfrm>
              <a:off x="5851640" y="4093401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62655D5-E669-33A8-B28D-8B3E4F44983D}"/>
                </a:ext>
              </a:extLst>
            </p:cNvPr>
            <p:cNvSpPr/>
            <p:nvPr/>
          </p:nvSpPr>
          <p:spPr>
            <a:xfrm>
              <a:off x="6678055" y="4093401"/>
              <a:ext cx="584200" cy="584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187BBA-D1EC-7966-F659-1DA8AAE2A178}"/>
              </a:ext>
            </a:extLst>
          </p:cNvPr>
          <p:cNvSpPr txBox="1"/>
          <p:nvPr/>
        </p:nvSpPr>
        <p:spPr>
          <a:xfrm>
            <a:off x="4319906" y="4733533"/>
            <a:ext cx="306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Atualmente estudo </a:t>
            </a:r>
            <a:r>
              <a:rPr lang="pt-BR" dirty="0" err="1"/>
              <a:t>ReactJs</a:t>
            </a:r>
            <a:r>
              <a:rPr lang="pt-BR" dirty="0"/>
              <a:t> e </a:t>
            </a:r>
            <a:r>
              <a:rPr lang="pt-BR" dirty="0" err="1"/>
              <a:t>NodeJs</a:t>
            </a:r>
            <a:r>
              <a:rPr lang="pt-BR" dirty="0"/>
              <a:t>, para atuar como </a:t>
            </a:r>
            <a:r>
              <a:rPr lang="pt-BR" dirty="0" err="1"/>
              <a:t>FullStack</a:t>
            </a:r>
            <a:r>
              <a:rPr lang="pt-BR" dirty="0"/>
              <a:t> Javascript, mas também um pouco de PHP e MySQL, pois acredito serem linguagens consolidadas e indispensáveis.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915E072-143A-D98A-6842-317D5D37FAC1}"/>
              </a:ext>
            </a:extLst>
          </p:cNvPr>
          <p:cNvGrpSpPr/>
          <p:nvPr/>
        </p:nvGrpSpPr>
        <p:grpSpPr>
          <a:xfrm>
            <a:off x="1498003" y="3499197"/>
            <a:ext cx="685800" cy="381000"/>
            <a:chOff x="5308600" y="3797300"/>
            <a:chExt cx="685800" cy="381000"/>
          </a:xfrm>
        </p:grpSpPr>
        <p:sp>
          <p:nvSpPr>
            <p:cNvPr id="22" name="Seta: para a Esquerda 21">
              <a:extLst>
                <a:ext uri="{FF2B5EF4-FFF2-40B4-BE49-F238E27FC236}">
                  <a16:creationId xmlns:a16="http://schemas.microsoft.com/office/drawing/2014/main" id="{45D8A294-56A6-7DFB-8BC3-B7ADF9988C00}"/>
                </a:ext>
              </a:extLst>
            </p:cNvPr>
            <p:cNvSpPr/>
            <p:nvPr/>
          </p:nvSpPr>
          <p:spPr>
            <a:xfrm>
              <a:off x="5308600" y="3797300"/>
              <a:ext cx="533400" cy="228600"/>
            </a:xfrm>
            <a:prstGeom prst="leftArrow">
              <a:avLst/>
            </a:prstGeom>
            <a:solidFill>
              <a:srgbClr val="2AB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Seta: para a Esquerda 22">
              <a:extLst>
                <a:ext uri="{FF2B5EF4-FFF2-40B4-BE49-F238E27FC236}">
                  <a16:creationId xmlns:a16="http://schemas.microsoft.com/office/drawing/2014/main" id="{CF032A6D-7EE3-96A5-787D-D552F0DCE206}"/>
                </a:ext>
              </a:extLst>
            </p:cNvPr>
            <p:cNvSpPr/>
            <p:nvPr/>
          </p:nvSpPr>
          <p:spPr>
            <a:xfrm rot="10800000">
              <a:off x="5461000" y="3949700"/>
              <a:ext cx="533400" cy="22860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2D66FF80-476E-EFEF-907B-0236ECC237F1}"/>
              </a:ext>
            </a:extLst>
          </p:cNvPr>
          <p:cNvSpPr/>
          <p:nvPr/>
        </p:nvSpPr>
        <p:spPr>
          <a:xfrm>
            <a:off x="2998737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690962-958A-E94D-5C70-974F3D8BCC1E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21F8A74-08AF-1A84-0EE8-07870A98F29A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1CC8E73-BB99-42B6-E603-456FF290E255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D31F8AD-C1F3-6B45-599C-A720992BBA8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0401F8F-72A6-9433-651D-CC62D6D25E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5E5627D-3C3C-227C-C135-9426233DD6F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85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EC2AC7-C76C-E2BC-978E-DC5E9F9C30D2}"/>
              </a:ext>
            </a:extLst>
          </p:cNvPr>
          <p:cNvSpPr txBox="1"/>
          <p:nvPr/>
        </p:nvSpPr>
        <p:spPr>
          <a:xfrm rot="16200000">
            <a:off x="9386260" y="3132653"/>
            <a:ext cx="4380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</a:rPr>
              <a:t>PROJETOS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FB99-E670-D00A-F8E7-48638CFA3098}"/>
              </a:ext>
            </a:extLst>
          </p:cNvPr>
          <p:cNvSpPr txBox="1"/>
          <p:nvPr/>
        </p:nvSpPr>
        <p:spPr>
          <a:xfrm>
            <a:off x="3869416" y="963136"/>
            <a:ext cx="12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Digital Wallet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D5F7152-2628-68BA-9492-D34C6287B661}"/>
              </a:ext>
            </a:extLst>
          </p:cNvPr>
          <p:cNvSpPr/>
          <p:nvPr/>
        </p:nvSpPr>
        <p:spPr>
          <a:xfrm>
            <a:off x="3322844" y="1332468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165E34-40CE-B000-01F8-494B43E723FB}"/>
              </a:ext>
            </a:extLst>
          </p:cNvPr>
          <p:cNvSpPr txBox="1"/>
          <p:nvPr/>
        </p:nvSpPr>
        <p:spPr>
          <a:xfrm>
            <a:off x="6722914" y="958134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E-commerce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F8A781D-2B76-5F7D-948D-B3A833B08E39}"/>
              </a:ext>
            </a:extLst>
          </p:cNvPr>
          <p:cNvSpPr/>
          <p:nvPr/>
        </p:nvSpPr>
        <p:spPr>
          <a:xfrm>
            <a:off x="6144058" y="1327466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D95827-B002-3E31-0848-7625BCE809D9}"/>
              </a:ext>
            </a:extLst>
          </p:cNvPr>
          <p:cNvSpPr txBox="1"/>
          <p:nvPr/>
        </p:nvSpPr>
        <p:spPr>
          <a:xfrm>
            <a:off x="3742682" y="3798332"/>
            <a:ext cx="154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JavaScript</a:t>
            </a:r>
            <a:r>
              <a:rPr lang="pt-BR" sz="1600" dirty="0"/>
              <a:t> Game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8AAD7AB-2DAC-3B5C-11DE-911A57394052}"/>
              </a:ext>
            </a:extLst>
          </p:cNvPr>
          <p:cNvSpPr/>
          <p:nvPr/>
        </p:nvSpPr>
        <p:spPr>
          <a:xfrm>
            <a:off x="3322844" y="4167664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4C1A57-1FF9-DB3E-F3EC-FF00B84F38C2}"/>
              </a:ext>
            </a:extLst>
          </p:cNvPr>
          <p:cNvSpPr txBox="1"/>
          <p:nvPr/>
        </p:nvSpPr>
        <p:spPr>
          <a:xfrm>
            <a:off x="6555592" y="4174376"/>
            <a:ext cx="156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Quer conhecer outros projetos?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A7F4FE-5BBD-8544-CD5D-870B0B9D7388}"/>
              </a:ext>
            </a:extLst>
          </p:cNvPr>
          <p:cNvSpPr/>
          <p:nvPr/>
        </p:nvSpPr>
        <p:spPr>
          <a:xfrm>
            <a:off x="7045756" y="4866466"/>
            <a:ext cx="584200" cy="584200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9734045-868E-4D3F-B9CA-28A050B26BB2}"/>
              </a:ext>
            </a:extLst>
          </p:cNvPr>
          <p:cNvSpPr txBox="1"/>
          <p:nvPr/>
        </p:nvSpPr>
        <p:spPr>
          <a:xfrm>
            <a:off x="6951372" y="5563022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DDB144-642C-720A-D962-69AED78684D0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6311C9-CE1A-8D2E-5310-84F2D2E56F09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66BDDE1-049D-D6B6-B072-7A6E3CD1D86E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5E1F2B-B133-232D-6D44-B2479913A624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9DD96ED-3BD9-8395-2B72-DB06051BC01B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3A1AB83-8BC8-280C-4032-AE7BCFD448CF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1D8A8C8-5739-4D5C-6090-579F9FD6FE00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4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5A89B1-7E2A-1030-F008-AF3CD9266EB9}"/>
              </a:ext>
            </a:extLst>
          </p:cNvPr>
          <p:cNvSpPr txBox="1"/>
          <p:nvPr/>
        </p:nvSpPr>
        <p:spPr>
          <a:xfrm>
            <a:off x="5930900" y="4391674"/>
            <a:ext cx="5979522" cy="186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momento possuo conhecimentos na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(HTML | CSS |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bem como no Framework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atualmente estudo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 o objetivo de me tornar um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está contratando, que tal dar uma olhada nos meus projetos e, quem sabe, uma oportunidade de ingressar na área?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B8B985-85EB-6FA8-D34A-E3B3CBB7B72A}"/>
              </a:ext>
            </a:extLst>
          </p:cNvPr>
          <p:cNvSpPr txBox="1"/>
          <p:nvPr/>
        </p:nvSpPr>
        <p:spPr>
          <a:xfrm>
            <a:off x="305479" y="1098010"/>
            <a:ext cx="5790521" cy="286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Fico feliz que você tirou um tempinho para me conhecer melhor!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 formado em Processos Gerenciais e 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stou migrando da área de Gestão de Pessoas (atendimento ao cliente), área onde atuo no momento.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 comunicação, Adaptabilidade, Proatividade, Busca pelo resultado com qualidade e Resiliência, fazem parte das minhas  capacidades.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C6E3FD4-EB8E-815D-A2EF-AC94C152F193}"/>
              </a:ext>
            </a:extLst>
          </p:cNvPr>
          <p:cNvSpPr/>
          <p:nvPr/>
        </p:nvSpPr>
        <p:spPr>
          <a:xfrm>
            <a:off x="6926761" y="1217916"/>
            <a:ext cx="3987800" cy="2358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B232C47-9C14-11FB-9901-9A6AE6BD9001}"/>
              </a:ext>
            </a:extLst>
          </p:cNvPr>
          <p:cNvSpPr/>
          <p:nvPr/>
        </p:nvSpPr>
        <p:spPr>
          <a:xfrm>
            <a:off x="1301340" y="4145518"/>
            <a:ext cx="3987800" cy="23589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2726B7-AE58-0901-C8D3-47464993C4B6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FE355F-FB7D-E825-AB3D-CF26252CD1A7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4D3C889-B5B9-E9D1-8BC9-2194D81C8DBA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16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D24C972-35E3-BBAA-F5EE-53DDDD30BA8F}"/>
              </a:ext>
            </a:extLst>
          </p:cNvPr>
          <p:cNvSpPr txBox="1"/>
          <p:nvPr/>
        </p:nvSpPr>
        <p:spPr>
          <a:xfrm>
            <a:off x="3462455" y="1494971"/>
            <a:ext cx="417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pode me contatar através dos links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360B0B-9357-1674-0AB6-E86A47F6E2DC}"/>
              </a:ext>
            </a:extLst>
          </p:cNvPr>
          <p:cNvSpPr txBox="1"/>
          <p:nvPr/>
        </p:nvSpPr>
        <p:spPr>
          <a:xfrm>
            <a:off x="4250332" y="204585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E413F3-139B-96C7-D371-DC173684F2B9}"/>
              </a:ext>
            </a:extLst>
          </p:cNvPr>
          <p:cNvSpPr txBox="1"/>
          <p:nvPr/>
        </p:nvSpPr>
        <p:spPr>
          <a:xfrm>
            <a:off x="4250332" y="2867405"/>
            <a:ext cx="1010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Instagram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0A00EC-911F-C0B0-E289-E1A33972DEB8}"/>
              </a:ext>
            </a:extLst>
          </p:cNvPr>
          <p:cNvSpPr txBox="1"/>
          <p:nvPr/>
        </p:nvSpPr>
        <p:spPr>
          <a:xfrm>
            <a:off x="4250332" y="366882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E-mail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24BB3A-E5CA-A376-511D-F4C0ABD7BE79}"/>
              </a:ext>
            </a:extLst>
          </p:cNvPr>
          <p:cNvSpPr/>
          <p:nvPr/>
        </p:nvSpPr>
        <p:spPr>
          <a:xfrm>
            <a:off x="3814904" y="1997422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CCB884-D9F2-8D4D-DC5E-D6DDA0774582}"/>
              </a:ext>
            </a:extLst>
          </p:cNvPr>
          <p:cNvSpPr/>
          <p:nvPr/>
        </p:nvSpPr>
        <p:spPr>
          <a:xfrm>
            <a:off x="3814904" y="2818968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C14AD34-DB5B-13DA-51E6-230073153D51}"/>
              </a:ext>
            </a:extLst>
          </p:cNvPr>
          <p:cNvSpPr/>
          <p:nvPr/>
        </p:nvSpPr>
        <p:spPr>
          <a:xfrm>
            <a:off x="3814904" y="3620390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45957-2BC1-1D31-2BA6-6F80692F0279}"/>
              </a:ext>
            </a:extLst>
          </p:cNvPr>
          <p:cNvSpPr txBox="1"/>
          <p:nvPr/>
        </p:nvSpPr>
        <p:spPr>
          <a:xfrm>
            <a:off x="3462455" y="4288276"/>
            <a:ext cx="540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também pode fazer o download do meu currículo abaixo.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43F98E9-E73C-5B8F-A709-E98DB2BF0045}"/>
              </a:ext>
            </a:extLst>
          </p:cNvPr>
          <p:cNvSpPr/>
          <p:nvPr/>
        </p:nvSpPr>
        <p:spPr>
          <a:xfrm>
            <a:off x="6667647" y="2200392"/>
            <a:ext cx="1619540" cy="16195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C71C7B-8FFF-9041-7462-B3848F0A6BA2}"/>
              </a:ext>
            </a:extLst>
          </p:cNvPr>
          <p:cNvSpPr/>
          <p:nvPr/>
        </p:nvSpPr>
        <p:spPr>
          <a:xfrm>
            <a:off x="3814904" y="4909621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EE4391-0A7E-3BFD-94DC-B96A104BE57A}"/>
              </a:ext>
            </a:extLst>
          </p:cNvPr>
          <p:cNvSpPr txBox="1"/>
          <p:nvPr/>
        </p:nvSpPr>
        <p:spPr>
          <a:xfrm>
            <a:off x="4250332" y="4958058"/>
            <a:ext cx="1875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Download currículo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112F42-4271-F494-01C3-004A1CA6729D}"/>
              </a:ext>
            </a:extLst>
          </p:cNvPr>
          <p:cNvSpPr txBox="1"/>
          <p:nvPr/>
        </p:nvSpPr>
        <p:spPr>
          <a:xfrm>
            <a:off x="4696386" y="6429345"/>
            <a:ext cx="279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Desenvolvido por </a:t>
            </a:r>
            <a:r>
              <a:rPr lang="pt-BR" sz="1600" dirty="0">
                <a:solidFill>
                  <a:srgbClr val="2ABDF2"/>
                </a:solidFill>
              </a:rPr>
              <a:t>Jeison Moura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9D9B583-6804-FA78-7AFF-9785EB87C031}"/>
              </a:ext>
            </a:extLst>
          </p:cNvPr>
          <p:cNvSpPr/>
          <p:nvPr/>
        </p:nvSpPr>
        <p:spPr>
          <a:xfrm>
            <a:off x="2985750" y="-163286"/>
            <a:ext cx="5979522" cy="718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E56B0A-4FC4-FF55-1EBB-67E210455216}"/>
              </a:ext>
            </a:extLst>
          </p:cNvPr>
          <p:cNvSpPr txBox="1"/>
          <p:nvPr/>
        </p:nvSpPr>
        <p:spPr>
          <a:xfrm>
            <a:off x="3462455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AF601E3-636F-EA60-4CDC-AE763B745A82}"/>
              </a:ext>
            </a:extLst>
          </p:cNvPr>
          <p:cNvSpPr/>
          <p:nvPr/>
        </p:nvSpPr>
        <p:spPr>
          <a:xfrm>
            <a:off x="7477417" y="23277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D255AE8-CDAF-C078-514C-CD0596138816}"/>
              </a:ext>
            </a:extLst>
          </p:cNvPr>
          <p:cNvGrpSpPr/>
          <p:nvPr/>
        </p:nvGrpSpPr>
        <p:grpSpPr>
          <a:xfrm>
            <a:off x="8300706" y="228600"/>
            <a:ext cx="300842" cy="191502"/>
            <a:chOff x="6562474" y="480427"/>
            <a:chExt cx="300842" cy="19150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84B2CFC-7E68-4C95-D0B3-AF0B103AFDC1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480427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6180E21-917B-441C-1B47-BC9FF957494D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576178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669382C-BFB4-9CDA-D8C6-16EF6B285E5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474" y="671929"/>
              <a:ext cx="3008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B18C960-62F3-B18C-3213-33D66D7C30CF}"/>
              </a:ext>
            </a:extLst>
          </p:cNvPr>
          <p:cNvSpPr txBox="1"/>
          <p:nvPr/>
        </p:nvSpPr>
        <p:spPr>
          <a:xfrm>
            <a:off x="1650998" y="2815967"/>
            <a:ext cx="16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Stack</a:t>
            </a:r>
            <a:r>
              <a:rPr lang="pt-BR" b="1" dirty="0"/>
              <a:t> </a:t>
            </a:r>
            <a:r>
              <a:rPr lang="pt-BR" b="1" dirty="0">
                <a:solidFill>
                  <a:srgbClr val="2ABDF2"/>
                </a:solidFill>
              </a:rPr>
              <a:t>Front-</a:t>
            </a:r>
            <a:r>
              <a:rPr lang="pt-BR" b="1" dirty="0" err="1">
                <a:solidFill>
                  <a:srgbClr val="2ABDF2"/>
                </a:solidFill>
              </a:rPr>
              <a:t>End</a:t>
            </a:r>
            <a:endParaRPr lang="pt-BR" b="1" dirty="0">
              <a:solidFill>
                <a:srgbClr val="2ABDF2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C6D0EA-51DD-CC0B-3C9F-91408109B7B0}"/>
              </a:ext>
            </a:extLst>
          </p:cNvPr>
          <p:cNvSpPr/>
          <p:nvPr/>
        </p:nvSpPr>
        <p:spPr>
          <a:xfrm>
            <a:off x="961441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5702D5-9DD7-F516-F26B-CDEAE7682C88}"/>
              </a:ext>
            </a:extLst>
          </p:cNvPr>
          <p:cNvSpPr/>
          <p:nvPr/>
        </p:nvSpPr>
        <p:spPr>
          <a:xfrm>
            <a:off x="1787856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1934BBC-226E-12DB-71FA-DECBC6D1C171}"/>
              </a:ext>
            </a:extLst>
          </p:cNvPr>
          <p:cNvSpPr/>
          <p:nvPr/>
        </p:nvSpPr>
        <p:spPr>
          <a:xfrm>
            <a:off x="2614271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11EFDF0-B851-31C5-EA19-4B4F9F7BD55D}"/>
              </a:ext>
            </a:extLst>
          </p:cNvPr>
          <p:cNvSpPr/>
          <p:nvPr/>
        </p:nvSpPr>
        <p:spPr>
          <a:xfrm>
            <a:off x="3440686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196106-FA10-E448-4DE2-13CA4E7D01DB}"/>
              </a:ext>
            </a:extLst>
          </p:cNvPr>
          <p:cNvSpPr txBox="1"/>
          <p:nvPr/>
        </p:nvSpPr>
        <p:spPr>
          <a:xfrm>
            <a:off x="961418" y="3385066"/>
            <a:ext cx="306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Essas são as tecnologias em que eu me sinto mais à vontade desenvolvendo</a:t>
            </a:r>
          </a:p>
          <a:p>
            <a:pPr algn="ctr"/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e são as utilizadas na maioria dos meu projetos, até o momento.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6C18C-23D6-F5C9-5334-118756004FFB}"/>
              </a:ext>
            </a:extLst>
          </p:cNvPr>
          <p:cNvSpPr txBox="1"/>
          <p:nvPr/>
        </p:nvSpPr>
        <p:spPr>
          <a:xfrm>
            <a:off x="8643983" y="281596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ABDF2"/>
                </a:solidFill>
              </a:rPr>
              <a:t>Estudando</a:t>
            </a:r>
            <a:r>
              <a:rPr lang="pt-BR" b="1" dirty="0"/>
              <a:t> atualmente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55D3C04-32FB-5192-38EB-373E05368CAA}"/>
              </a:ext>
            </a:extLst>
          </p:cNvPr>
          <p:cNvSpPr/>
          <p:nvPr/>
        </p:nvSpPr>
        <p:spPr>
          <a:xfrm>
            <a:off x="8167116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DA55F2A-0CA2-C05F-ABC1-5B356001D68F}"/>
              </a:ext>
            </a:extLst>
          </p:cNvPr>
          <p:cNvSpPr/>
          <p:nvPr/>
        </p:nvSpPr>
        <p:spPr>
          <a:xfrm>
            <a:off x="8993531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A290-515B-BC95-02D0-F93408D3B8C6}"/>
              </a:ext>
            </a:extLst>
          </p:cNvPr>
          <p:cNvSpPr/>
          <p:nvPr/>
        </p:nvSpPr>
        <p:spPr>
          <a:xfrm>
            <a:off x="9819946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62655D5-E669-33A8-B28D-8B3E4F44983D}"/>
              </a:ext>
            </a:extLst>
          </p:cNvPr>
          <p:cNvSpPr/>
          <p:nvPr/>
        </p:nvSpPr>
        <p:spPr>
          <a:xfrm>
            <a:off x="10646361" y="2032001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187BBA-D1EC-7966-F659-1DA8AAE2A178}"/>
              </a:ext>
            </a:extLst>
          </p:cNvPr>
          <p:cNvSpPr txBox="1"/>
          <p:nvPr/>
        </p:nvSpPr>
        <p:spPr>
          <a:xfrm>
            <a:off x="8288212" y="3429000"/>
            <a:ext cx="306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Atualmente estudo </a:t>
            </a:r>
            <a:r>
              <a:rPr lang="pt-BR" dirty="0" err="1"/>
              <a:t>ReactJs</a:t>
            </a:r>
            <a:r>
              <a:rPr lang="pt-BR" dirty="0"/>
              <a:t> e </a:t>
            </a:r>
            <a:r>
              <a:rPr lang="pt-BR" dirty="0" err="1"/>
              <a:t>NodeJs</a:t>
            </a:r>
            <a:r>
              <a:rPr lang="pt-BR" dirty="0"/>
              <a:t>, para atuar como </a:t>
            </a:r>
            <a:r>
              <a:rPr lang="pt-BR" dirty="0" err="1"/>
              <a:t>FullStack</a:t>
            </a:r>
            <a:r>
              <a:rPr lang="pt-BR" dirty="0"/>
              <a:t> Javascript, mas também um pouco de PHP e MySQL, pois acredito serem linguagens consolidadas e indispensáveis.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915E072-143A-D98A-6842-317D5D37FAC1}"/>
              </a:ext>
            </a:extLst>
          </p:cNvPr>
          <p:cNvGrpSpPr/>
          <p:nvPr/>
        </p:nvGrpSpPr>
        <p:grpSpPr>
          <a:xfrm>
            <a:off x="5747198" y="3238500"/>
            <a:ext cx="685800" cy="381000"/>
            <a:chOff x="5308600" y="3797300"/>
            <a:chExt cx="685800" cy="381000"/>
          </a:xfrm>
        </p:grpSpPr>
        <p:sp>
          <p:nvSpPr>
            <p:cNvPr id="22" name="Seta: para a Esquerda 21">
              <a:extLst>
                <a:ext uri="{FF2B5EF4-FFF2-40B4-BE49-F238E27FC236}">
                  <a16:creationId xmlns:a16="http://schemas.microsoft.com/office/drawing/2014/main" id="{45D8A294-56A6-7DFB-8BC3-B7ADF9988C00}"/>
                </a:ext>
              </a:extLst>
            </p:cNvPr>
            <p:cNvSpPr/>
            <p:nvPr/>
          </p:nvSpPr>
          <p:spPr>
            <a:xfrm>
              <a:off x="5308600" y="3797300"/>
              <a:ext cx="533400" cy="228600"/>
            </a:xfrm>
            <a:prstGeom prst="leftArrow">
              <a:avLst/>
            </a:prstGeom>
            <a:solidFill>
              <a:srgbClr val="2AB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Seta: para a Esquerda 22">
              <a:extLst>
                <a:ext uri="{FF2B5EF4-FFF2-40B4-BE49-F238E27FC236}">
                  <a16:creationId xmlns:a16="http://schemas.microsoft.com/office/drawing/2014/main" id="{CF032A6D-7EE3-96A5-787D-D552F0DCE206}"/>
                </a:ext>
              </a:extLst>
            </p:cNvPr>
            <p:cNvSpPr/>
            <p:nvPr/>
          </p:nvSpPr>
          <p:spPr>
            <a:xfrm rot="10800000">
              <a:off x="5461000" y="3949700"/>
              <a:ext cx="533400" cy="22860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45E4FBE-EEBB-FF41-76C5-704503D02B3E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A79BF5-501E-6122-D105-FDA10B9CCAED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1830485-24FE-C203-0CAC-D72CBBD6692E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4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EC2AC7-C76C-E2BC-978E-DC5E9F9C30D2}"/>
              </a:ext>
            </a:extLst>
          </p:cNvPr>
          <p:cNvSpPr txBox="1"/>
          <p:nvPr/>
        </p:nvSpPr>
        <p:spPr>
          <a:xfrm rot="16200000">
            <a:off x="9386260" y="3132653"/>
            <a:ext cx="4380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bg1">
                    <a:lumMod val="85000"/>
                  </a:schemeClr>
                </a:solidFill>
              </a:rPr>
              <a:t>PROJETOS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FB99-E670-D00A-F8E7-48638CFA3098}"/>
              </a:ext>
            </a:extLst>
          </p:cNvPr>
          <p:cNvSpPr txBox="1"/>
          <p:nvPr/>
        </p:nvSpPr>
        <p:spPr>
          <a:xfrm>
            <a:off x="1016472" y="1727200"/>
            <a:ext cx="12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Digital Wallet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D5F7152-2628-68BA-9492-D34C6287B661}"/>
              </a:ext>
            </a:extLst>
          </p:cNvPr>
          <p:cNvSpPr/>
          <p:nvPr/>
        </p:nvSpPr>
        <p:spPr>
          <a:xfrm>
            <a:off x="469900" y="2096532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A2EF98-CB2D-70B1-9A8A-6071711CF6EC}"/>
              </a:ext>
            </a:extLst>
          </p:cNvPr>
          <p:cNvSpPr txBox="1"/>
          <p:nvPr/>
        </p:nvSpPr>
        <p:spPr>
          <a:xfrm>
            <a:off x="469900" y="4008398"/>
            <a:ext cx="238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Carteira Digital com tela de login, criação de usuário e senha padronizados, bem como área logada.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Utilizando JS e CSS puros.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165E34-40CE-B000-01F8-494B43E723FB}"/>
              </a:ext>
            </a:extLst>
          </p:cNvPr>
          <p:cNvSpPr txBox="1"/>
          <p:nvPr/>
        </p:nvSpPr>
        <p:spPr>
          <a:xfrm>
            <a:off x="4287256" y="1727200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E-commerce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F8A781D-2B76-5F7D-948D-B3A833B08E39}"/>
              </a:ext>
            </a:extLst>
          </p:cNvPr>
          <p:cNvSpPr/>
          <p:nvPr/>
        </p:nvSpPr>
        <p:spPr>
          <a:xfrm>
            <a:off x="3708400" y="2096532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D56273-A72C-0C43-D698-94F90A8604BA}"/>
              </a:ext>
            </a:extLst>
          </p:cNvPr>
          <p:cNvSpPr txBox="1"/>
          <p:nvPr/>
        </p:nvSpPr>
        <p:spPr>
          <a:xfrm>
            <a:off x="3708400" y="4008398"/>
            <a:ext cx="23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Criação de e-commerce responsivo, utilizando </a:t>
            </a:r>
            <a:r>
              <a:rPr lang="pt-BR" sz="1600" dirty="0" err="1"/>
              <a:t>Bootstrap</a:t>
            </a:r>
            <a:r>
              <a:rPr lang="pt-BR" sz="1600" dirty="0"/>
              <a:t> e incluindo um pouco de acessibilidade, para usuários com necessidades especiais.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D95827-B002-3E31-0848-7625BCE809D9}"/>
              </a:ext>
            </a:extLst>
          </p:cNvPr>
          <p:cNvSpPr txBox="1"/>
          <p:nvPr/>
        </p:nvSpPr>
        <p:spPr>
          <a:xfrm>
            <a:off x="7283925" y="1727200"/>
            <a:ext cx="154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JavaScript</a:t>
            </a:r>
            <a:r>
              <a:rPr lang="pt-BR" sz="1600" dirty="0"/>
              <a:t> Game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8AAD7AB-2DAC-3B5C-11DE-911A57394052}"/>
              </a:ext>
            </a:extLst>
          </p:cNvPr>
          <p:cNvSpPr/>
          <p:nvPr/>
        </p:nvSpPr>
        <p:spPr>
          <a:xfrm>
            <a:off x="6864087" y="2096532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51DD00-F86D-ADA2-BF95-C072ADC1CF1B}"/>
              </a:ext>
            </a:extLst>
          </p:cNvPr>
          <p:cNvSpPr txBox="1"/>
          <p:nvPr/>
        </p:nvSpPr>
        <p:spPr>
          <a:xfrm>
            <a:off x="6864087" y="4008398"/>
            <a:ext cx="23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Projeto focado na utilização do </a:t>
            </a:r>
            <a:r>
              <a:rPr lang="pt-BR" sz="1600" dirty="0" err="1"/>
              <a:t>JavaScript</a:t>
            </a:r>
            <a:r>
              <a:rPr lang="pt-BR" sz="1600" dirty="0"/>
              <a:t>, desenvolvendo um jogo para tentar acertar um número aleatório entre</a:t>
            </a:r>
          </a:p>
          <a:p>
            <a:pPr algn="ctr"/>
            <a:r>
              <a:rPr lang="pt-BR" sz="1600" dirty="0"/>
              <a:t>1 e 7.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4C1A57-1FF9-DB3E-F3EC-FF00B84F38C2}"/>
              </a:ext>
            </a:extLst>
          </p:cNvPr>
          <p:cNvSpPr txBox="1"/>
          <p:nvPr/>
        </p:nvSpPr>
        <p:spPr>
          <a:xfrm>
            <a:off x="9519828" y="2096532"/>
            <a:ext cx="156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Quer conhecer outros projetos?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A7F4FE-5BBD-8544-CD5D-870B0B9D7388}"/>
              </a:ext>
            </a:extLst>
          </p:cNvPr>
          <p:cNvSpPr/>
          <p:nvPr/>
        </p:nvSpPr>
        <p:spPr>
          <a:xfrm>
            <a:off x="10009992" y="2788622"/>
            <a:ext cx="584200" cy="5842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9734045-868E-4D3F-B9CA-28A050B26BB2}"/>
              </a:ext>
            </a:extLst>
          </p:cNvPr>
          <p:cNvSpPr txBox="1"/>
          <p:nvPr/>
        </p:nvSpPr>
        <p:spPr>
          <a:xfrm>
            <a:off x="9915608" y="3485178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FE84C1A-ED60-422F-290B-22DBEC70EAFF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F353CB-374E-07AF-D7EB-354A726722C6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E7B3022-3744-0F9E-C0AD-E8E5DF0396A2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D24C972-35E3-BBAA-F5EE-53DDDD30BA8F}"/>
              </a:ext>
            </a:extLst>
          </p:cNvPr>
          <p:cNvSpPr txBox="1"/>
          <p:nvPr/>
        </p:nvSpPr>
        <p:spPr>
          <a:xfrm>
            <a:off x="1097010" y="1494971"/>
            <a:ext cx="417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pode me contatar através dos links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360B0B-9357-1674-0AB6-E86A47F6E2DC}"/>
              </a:ext>
            </a:extLst>
          </p:cNvPr>
          <p:cNvSpPr txBox="1"/>
          <p:nvPr/>
        </p:nvSpPr>
        <p:spPr>
          <a:xfrm>
            <a:off x="1884887" y="204585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E413F3-139B-96C7-D371-DC173684F2B9}"/>
              </a:ext>
            </a:extLst>
          </p:cNvPr>
          <p:cNvSpPr txBox="1"/>
          <p:nvPr/>
        </p:nvSpPr>
        <p:spPr>
          <a:xfrm>
            <a:off x="1884887" y="2867405"/>
            <a:ext cx="1010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Instagram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0A00EC-911F-C0B0-E289-E1A33972DEB8}"/>
              </a:ext>
            </a:extLst>
          </p:cNvPr>
          <p:cNvSpPr txBox="1"/>
          <p:nvPr/>
        </p:nvSpPr>
        <p:spPr>
          <a:xfrm>
            <a:off x="1884887" y="366882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E-mail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24BB3A-E5CA-A376-511D-F4C0ABD7BE79}"/>
              </a:ext>
            </a:extLst>
          </p:cNvPr>
          <p:cNvSpPr/>
          <p:nvPr/>
        </p:nvSpPr>
        <p:spPr>
          <a:xfrm>
            <a:off x="1449459" y="1997422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2CCB884-D9F2-8D4D-DC5E-D6DDA0774582}"/>
              </a:ext>
            </a:extLst>
          </p:cNvPr>
          <p:cNvSpPr/>
          <p:nvPr/>
        </p:nvSpPr>
        <p:spPr>
          <a:xfrm>
            <a:off x="1449459" y="2818968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C14AD34-DB5B-13DA-51E6-230073153D51}"/>
              </a:ext>
            </a:extLst>
          </p:cNvPr>
          <p:cNvSpPr/>
          <p:nvPr/>
        </p:nvSpPr>
        <p:spPr>
          <a:xfrm>
            <a:off x="1449459" y="3620390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845957-2BC1-1D31-2BA6-6F80692F0279}"/>
              </a:ext>
            </a:extLst>
          </p:cNvPr>
          <p:cNvSpPr txBox="1"/>
          <p:nvPr/>
        </p:nvSpPr>
        <p:spPr>
          <a:xfrm>
            <a:off x="1097010" y="4288276"/>
            <a:ext cx="540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Você também pode fazer o download do meu currículo abaixo.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43F98E9-E73C-5B8F-A709-E98DB2BF0045}"/>
              </a:ext>
            </a:extLst>
          </p:cNvPr>
          <p:cNvSpPr/>
          <p:nvPr/>
        </p:nvSpPr>
        <p:spPr>
          <a:xfrm>
            <a:off x="7799202" y="1833525"/>
            <a:ext cx="3329449" cy="3329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C71C7B-8FFF-9041-7462-B3848F0A6BA2}"/>
              </a:ext>
            </a:extLst>
          </p:cNvPr>
          <p:cNvSpPr/>
          <p:nvPr/>
        </p:nvSpPr>
        <p:spPr>
          <a:xfrm>
            <a:off x="1449459" y="4909621"/>
            <a:ext cx="435428" cy="4354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EE4391-0A7E-3BFD-94DC-B96A104BE57A}"/>
              </a:ext>
            </a:extLst>
          </p:cNvPr>
          <p:cNvSpPr txBox="1"/>
          <p:nvPr/>
        </p:nvSpPr>
        <p:spPr>
          <a:xfrm>
            <a:off x="1884887" y="4958058"/>
            <a:ext cx="1875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Download currículo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8112F42-4271-F494-01C3-004A1CA6729D}"/>
              </a:ext>
            </a:extLst>
          </p:cNvPr>
          <p:cNvSpPr txBox="1"/>
          <p:nvPr/>
        </p:nvSpPr>
        <p:spPr>
          <a:xfrm>
            <a:off x="4696386" y="6429345"/>
            <a:ext cx="2799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Desenvolvido por </a:t>
            </a:r>
            <a:r>
              <a:rPr lang="pt-BR" sz="1600" dirty="0">
                <a:solidFill>
                  <a:srgbClr val="2ABDF2"/>
                </a:solidFill>
              </a:rPr>
              <a:t>Jeison Moura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B8B20F-AFF7-7780-0354-F993F9AE9E1C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82AF46-8BB1-71AB-D327-010EEF0C83FA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0336F77-9A25-41F1-1E08-0B079AD24FFC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93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4A21F47-0474-B470-57E9-BB2C642C6792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AE86284-BC85-ABAD-B1CA-0091B209E212}"/>
              </a:ext>
            </a:extLst>
          </p:cNvPr>
          <p:cNvSpPr/>
          <p:nvPr/>
        </p:nvSpPr>
        <p:spPr>
          <a:xfrm>
            <a:off x="6096000" y="889000"/>
            <a:ext cx="5979522" cy="54991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46C005-E855-9E09-E6EE-B590A013C3F0}"/>
              </a:ext>
            </a:extLst>
          </p:cNvPr>
          <p:cNvSpPr txBox="1"/>
          <p:nvPr/>
        </p:nvSpPr>
        <p:spPr>
          <a:xfrm>
            <a:off x="836418" y="1917700"/>
            <a:ext cx="507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Olá! Me chamo </a:t>
            </a:r>
            <a:r>
              <a:rPr lang="pt-BR" sz="3200" dirty="0">
                <a:solidFill>
                  <a:schemeClr val="accent2"/>
                </a:solidFill>
              </a:rPr>
              <a:t>Jeison Moura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FD929E2-62F6-774C-48B9-6BAF41BED622}"/>
              </a:ext>
            </a:extLst>
          </p:cNvPr>
          <p:cNvSpPr txBox="1"/>
          <p:nvPr/>
        </p:nvSpPr>
        <p:spPr>
          <a:xfrm>
            <a:off x="836418" y="2502475"/>
            <a:ext cx="5726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Sou Desenvolvedor Front-</a:t>
            </a:r>
            <a:r>
              <a:rPr lang="pt-BR" sz="1600" dirty="0" err="1"/>
              <a:t>End</a:t>
            </a:r>
            <a:r>
              <a:rPr lang="pt-BR" sz="1600" dirty="0"/>
              <a:t> e entusiasta de tecnologias em geral.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DADF7DF-E3DA-9EC8-11C3-F6B407B8B629}"/>
              </a:ext>
            </a:extLst>
          </p:cNvPr>
          <p:cNvSpPr/>
          <p:nvPr/>
        </p:nvSpPr>
        <p:spPr>
          <a:xfrm>
            <a:off x="836418" y="4776350"/>
            <a:ext cx="1817882" cy="496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Fale comigo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57E81B8-8A41-10A6-767C-8B1585277DDB}"/>
              </a:ext>
            </a:extLst>
          </p:cNvPr>
          <p:cNvSpPr/>
          <p:nvPr/>
        </p:nvSpPr>
        <p:spPr>
          <a:xfrm>
            <a:off x="4157629" y="4776350"/>
            <a:ext cx="1817882" cy="496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Meus projetos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B09CC01-8C10-2CDC-0F04-F236A4FA4782}"/>
              </a:ext>
            </a:extLst>
          </p:cNvPr>
          <p:cNvSpPr/>
          <p:nvPr/>
        </p:nvSpPr>
        <p:spPr>
          <a:xfrm>
            <a:off x="836418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3313C20-BF60-DBBA-F77A-EEC1E8AFEBD8}"/>
              </a:ext>
            </a:extLst>
          </p:cNvPr>
          <p:cNvSpPr/>
          <p:nvPr/>
        </p:nvSpPr>
        <p:spPr>
          <a:xfrm>
            <a:off x="5391311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750EE83-9375-3305-6283-C8036BFAB57E}"/>
              </a:ext>
            </a:extLst>
          </p:cNvPr>
          <p:cNvSpPr/>
          <p:nvPr/>
        </p:nvSpPr>
        <p:spPr>
          <a:xfrm>
            <a:off x="1595567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BDC38D3-51BB-864D-E384-BA3B887C6E1D}"/>
              </a:ext>
            </a:extLst>
          </p:cNvPr>
          <p:cNvSpPr/>
          <p:nvPr/>
        </p:nvSpPr>
        <p:spPr>
          <a:xfrm>
            <a:off x="2354716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7B965DC-28B5-BE5E-1698-D8F9D4BC3068}"/>
              </a:ext>
            </a:extLst>
          </p:cNvPr>
          <p:cNvSpPr/>
          <p:nvPr/>
        </p:nvSpPr>
        <p:spPr>
          <a:xfrm>
            <a:off x="3113865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0D0B972-09D5-0EB6-B649-384187C9B604}"/>
              </a:ext>
            </a:extLst>
          </p:cNvPr>
          <p:cNvSpPr/>
          <p:nvPr/>
        </p:nvSpPr>
        <p:spPr>
          <a:xfrm>
            <a:off x="3873014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1805B1B-9AD1-06A1-2055-A2822EB59ECE}"/>
              </a:ext>
            </a:extLst>
          </p:cNvPr>
          <p:cNvSpPr/>
          <p:nvPr/>
        </p:nvSpPr>
        <p:spPr>
          <a:xfrm>
            <a:off x="4632163" y="3977357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25ABD7-2839-52AE-446A-07AF2F43DE9E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852C1C6-F2A5-8EA4-D169-3FAEA09F428F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65A89B1-7E2A-1030-F008-AF3CD9266EB9}"/>
              </a:ext>
            </a:extLst>
          </p:cNvPr>
          <p:cNvSpPr txBox="1"/>
          <p:nvPr/>
        </p:nvSpPr>
        <p:spPr>
          <a:xfrm>
            <a:off x="5930900" y="4391674"/>
            <a:ext cx="5979522" cy="186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momento possuo conhecimentos na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pt-B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(HTML | CSS |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bem como no Framework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atualmente estudo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NodeJs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 o objetivo de me tornar um </a:t>
            </a:r>
            <a:r>
              <a:rPr lang="pt-B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FullStack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está contratando, que tal dar uma olhada nos meus projetos e, quem sabe, uma oportunidade de ingressar na área?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8B8B985-85EB-6FA8-D34A-E3B3CBB7B72A}"/>
              </a:ext>
            </a:extLst>
          </p:cNvPr>
          <p:cNvSpPr txBox="1"/>
          <p:nvPr/>
        </p:nvSpPr>
        <p:spPr>
          <a:xfrm>
            <a:off x="305479" y="1098010"/>
            <a:ext cx="5790521" cy="2862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Fico feliz que você tirou um tempinho para me conhecer melhor!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 formado em Processos Gerenciais e 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stou migrando da área de Gestão de Pessoas (atendimento ao cliente), área onde atuo no momento.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 comunicação, Adaptabilidade, Proatividade, Busca pelo resultado com qualidade e Resiliência, fazem parte das minhas  capacidades.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C6E3FD4-EB8E-815D-A2EF-AC94C152F193}"/>
              </a:ext>
            </a:extLst>
          </p:cNvPr>
          <p:cNvSpPr/>
          <p:nvPr/>
        </p:nvSpPr>
        <p:spPr>
          <a:xfrm>
            <a:off x="6926761" y="1217916"/>
            <a:ext cx="3987800" cy="235891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B232C47-9C14-11FB-9901-9A6AE6BD9001}"/>
              </a:ext>
            </a:extLst>
          </p:cNvPr>
          <p:cNvSpPr/>
          <p:nvPr/>
        </p:nvSpPr>
        <p:spPr>
          <a:xfrm>
            <a:off x="1301340" y="4145518"/>
            <a:ext cx="3987800" cy="235891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2726B7-AE58-0901-C8D3-47464993C4B6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2402F9-6248-FD82-891B-96EFA9BC269D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4083789-3184-AE11-1BA2-A0D0F8C19244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B18C960-62F3-B18C-3213-33D66D7C30CF}"/>
              </a:ext>
            </a:extLst>
          </p:cNvPr>
          <p:cNvSpPr txBox="1"/>
          <p:nvPr/>
        </p:nvSpPr>
        <p:spPr>
          <a:xfrm>
            <a:off x="1650998" y="2815967"/>
            <a:ext cx="16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Stack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2"/>
                </a:solidFill>
              </a:rPr>
              <a:t>Front-</a:t>
            </a:r>
            <a:r>
              <a:rPr lang="pt-BR" b="1" dirty="0" err="1">
                <a:solidFill>
                  <a:schemeClr val="accent2"/>
                </a:solidFill>
              </a:rPr>
              <a:t>End</a:t>
            </a:r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C6D0EA-51DD-CC0B-3C9F-91408109B7B0}"/>
              </a:ext>
            </a:extLst>
          </p:cNvPr>
          <p:cNvSpPr/>
          <p:nvPr/>
        </p:nvSpPr>
        <p:spPr>
          <a:xfrm>
            <a:off x="961441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5702D5-9DD7-F516-F26B-CDEAE7682C88}"/>
              </a:ext>
            </a:extLst>
          </p:cNvPr>
          <p:cNvSpPr/>
          <p:nvPr/>
        </p:nvSpPr>
        <p:spPr>
          <a:xfrm>
            <a:off x="1787856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1934BBC-226E-12DB-71FA-DECBC6D1C171}"/>
              </a:ext>
            </a:extLst>
          </p:cNvPr>
          <p:cNvSpPr/>
          <p:nvPr/>
        </p:nvSpPr>
        <p:spPr>
          <a:xfrm>
            <a:off x="2614271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11EFDF0-B851-31C5-EA19-4B4F9F7BD55D}"/>
              </a:ext>
            </a:extLst>
          </p:cNvPr>
          <p:cNvSpPr/>
          <p:nvPr/>
        </p:nvSpPr>
        <p:spPr>
          <a:xfrm>
            <a:off x="3440686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196106-FA10-E448-4DE2-13CA4E7D01DB}"/>
              </a:ext>
            </a:extLst>
          </p:cNvPr>
          <p:cNvSpPr txBox="1"/>
          <p:nvPr/>
        </p:nvSpPr>
        <p:spPr>
          <a:xfrm>
            <a:off x="961418" y="3385066"/>
            <a:ext cx="306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Essas são as tecnologias em que eu me sinto mais à vontade desenvolvendo</a:t>
            </a:r>
          </a:p>
          <a:p>
            <a:pPr algn="ctr"/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e são as utilizadas na maioria dos meu projetos, até o momento.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C6C18C-23D6-F5C9-5334-118756004FFB}"/>
              </a:ext>
            </a:extLst>
          </p:cNvPr>
          <p:cNvSpPr txBox="1"/>
          <p:nvPr/>
        </p:nvSpPr>
        <p:spPr>
          <a:xfrm>
            <a:off x="8643983" y="281596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Estudando</a:t>
            </a:r>
            <a:r>
              <a:rPr lang="pt-BR" b="1" dirty="0"/>
              <a:t> atualmente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55D3C04-32FB-5192-38EB-373E05368CAA}"/>
              </a:ext>
            </a:extLst>
          </p:cNvPr>
          <p:cNvSpPr/>
          <p:nvPr/>
        </p:nvSpPr>
        <p:spPr>
          <a:xfrm>
            <a:off x="8167116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DA55F2A-0CA2-C05F-ABC1-5B356001D68F}"/>
              </a:ext>
            </a:extLst>
          </p:cNvPr>
          <p:cNvSpPr/>
          <p:nvPr/>
        </p:nvSpPr>
        <p:spPr>
          <a:xfrm>
            <a:off x="8993531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099A290-515B-BC95-02D0-F93408D3B8C6}"/>
              </a:ext>
            </a:extLst>
          </p:cNvPr>
          <p:cNvSpPr/>
          <p:nvPr/>
        </p:nvSpPr>
        <p:spPr>
          <a:xfrm>
            <a:off x="9819946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62655D5-E669-33A8-B28D-8B3E4F44983D}"/>
              </a:ext>
            </a:extLst>
          </p:cNvPr>
          <p:cNvSpPr/>
          <p:nvPr/>
        </p:nvSpPr>
        <p:spPr>
          <a:xfrm>
            <a:off x="10646361" y="2032001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187BBA-D1EC-7966-F659-1DA8AAE2A178}"/>
              </a:ext>
            </a:extLst>
          </p:cNvPr>
          <p:cNvSpPr txBox="1"/>
          <p:nvPr/>
        </p:nvSpPr>
        <p:spPr>
          <a:xfrm>
            <a:off x="8288212" y="3429000"/>
            <a:ext cx="306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Atualmente estudo </a:t>
            </a:r>
            <a:r>
              <a:rPr lang="pt-BR" dirty="0" err="1"/>
              <a:t>ReactJs</a:t>
            </a:r>
            <a:r>
              <a:rPr lang="pt-BR" dirty="0"/>
              <a:t> e </a:t>
            </a:r>
            <a:r>
              <a:rPr lang="pt-BR" dirty="0" err="1"/>
              <a:t>NodeJs</a:t>
            </a:r>
            <a:r>
              <a:rPr lang="pt-BR" dirty="0"/>
              <a:t>, para atuar como </a:t>
            </a:r>
            <a:r>
              <a:rPr lang="pt-BR" dirty="0" err="1"/>
              <a:t>FullStack</a:t>
            </a:r>
            <a:r>
              <a:rPr lang="pt-BR" dirty="0"/>
              <a:t> Javascript, mas também um pouco de PHP e MySQL, pois acredito serem linguagens consolidadas e indispensáveis.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915E072-143A-D98A-6842-317D5D37FAC1}"/>
              </a:ext>
            </a:extLst>
          </p:cNvPr>
          <p:cNvGrpSpPr/>
          <p:nvPr/>
        </p:nvGrpSpPr>
        <p:grpSpPr>
          <a:xfrm>
            <a:off x="5747198" y="3238500"/>
            <a:ext cx="685800" cy="381000"/>
            <a:chOff x="5308600" y="3797300"/>
            <a:chExt cx="685800" cy="381000"/>
          </a:xfrm>
          <a:solidFill>
            <a:schemeClr val="tx2">
              <a:lumMod val="10000"/>
            </a:schemeClr>
          </a:solidFill>
        </p:grpSpPr>
        <p:sp>
          <p:nvSpPr>
            <p:cNvPr id="22" name="Seta: para a Esquerda 21">
              <a:extLst>
                <a:ext uri="{FF2B5EF4-FFF2-40B4-BE49-F238E27FC236}">
                  <a16:creationId xmlns:a16="http://schemas.microsoft.com/office/drawing/2014/main" id="{45D8A294-56A6-7DFB-8BC3-B7ADF9988C00}"/>
                </a:ext>
              </a:extLst>
            </p:cNvPr>
            <p:cNvSpPr/>
            <p:nvPr/>
          </p:nvSpPr>
          <p:spPr>
            <a:xfrm>
              <a:off x="5308600" y="3797300"/>
              <a:ext cx="533400" cy="228600"/>
            </a:xfrm>
            <a:prstGeom prst="leftArrow">
              <a:avLst/>
            </a:prstGeom>
            <a:solidFill>
              <a:srgbClr val="2ABD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Esquerda 22">
              <a:extLst>
                <a:ext uri="{FF2B5EF4-FFF2-40B4-BE49-F238E27FC236}">
                  <a16:creationId xmlns:a16="http://schemas.microsoft.com/office/drawing/2014/main" id="{CF032A6D-7EE3-96A5-787D-D552F0DCE206}"/>
                </a:ext>
              </a:extLst>
            </p:cNvPr>
            <p:cNvSpPr/>
            <p:nvPr/>
          </p:nvSpPr>
          <p:spPr>
            <a:xfrm rot="10800000">
              <a:off x="5461000" y="3949700"/>
              <a:ext cx="533400" cy="228600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45E4FBE-EEBB-FF41-76C5-704503D02B3E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BEF990-5180-4B8F-B38C-9FEEFC91FB73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C8313D5-3CDA-7D12-4B15-5A29F85E9C49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59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EC2AC7-C76C-E2BC-978E-DC5E9F9C30D2}"/>
              </a:ext>
            </a:extLst>
          </p:cNvPr>
          <p:cNvSpPr txBox="1"/>
          <p:nvPr/>
        </p:nvSpPr>
        <p:spPr>
          <a:xfrm rot="16200000">
            <a:off x="9386260" y="3132653"/>
            <a:ext cx="4380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chemeClr val="tx2">
                    <a:lumMod val="10000"/>
                  </a:schemeClr>
                </a:solidFill>
              </a:rPr>
              <a:t>PROJETOS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26FB99-E670-D00A-F8E7-48638CFA3098}"/>
              </a:ext>
            </a:extLst>
          </p:cNvPr>
          <p:cNvSpPr txBox="1"/>
          <p:nvPr/>
        </p:nvSpPr>
        <p:spPr>
          <a:xfrm>
            <a:off x="1016472" y="1727200"/>
            <a:ext cx="12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Digital Wallet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D5F7152-2628-68BA-9492-D34C6287B661}"/>
              </a:ext>
            </a:extLst>
          </p:cNvPr>
          <p:cNvSpPr/>
          <p:nvPr/>
        </p:nvSpPr>
        <p:spPr>
          <a:xfrm>
            <a:off x="469900" y="2096532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A2EF98-CB2D-70B1-9A8A-6071711CF6EC}"/>
              </a:ext>
            </a:extLst>
          </p:cNvPr>
          <p:cNvSpPr txBox="1"/>
          <p:nvPr/>
        </p:nvSpPr>
        <p:spPr>
          <a:xfrm>
            <a:off x="469900" y="4008398"/>
            <a:ext cx="238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Carteira Digital com tela de login, criação de usuário e senha padronizados, bem como área logada.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Utilizando JS e CSS puros.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165E34-40CE-B000-01F8-494B43E723FB}"/>
              </a:ext>
            </a:extLst>
          </p:cNvPr>
          <p:cNvSpPr txBox="1"/>
          <p:nvPr/>
        </p:nvSpPr>
        <p:spPr>
          <a:xfrm>
            <a:off x="4287256" y="1727200"/>
            <a:ext cx="1229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E-commerce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F8A781D-2B76-5F7D-948D-B3A833B08E39}"/>
              </a:ext>
            </a:extLst>
          </p:cNvPr>
          <p:cNvSpPr/>
          <p:nvPr/>
        </p:nvSpPr>
        <p:spPr>
          <a:xfrm>
            <a:off x="3708400" y="2096532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CD56273-A72C-0C43-D698-94F90A8604BA}"/>
              </a:ext>
            </a:extLst>
          </p:cNvPr>
          <p:cNvSpPr txBox="1"/>
          <p:nvPr/>
        </p:nvSpPr>
        <p:spPr>
          <a:xfrm>
            <a:off x="3708400" y="4008398"/>
            <a:ext cx="23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Criação de e-commerce responsivo, utilizando </a:t>
            </a:r>
            <a:r>
              <a:rPr lang="pt-BR" sz="1600" dirty="0" err="1"/>
              <a:t>Bootstrap</a:t>
            </a:r>
            <a:r>
              <a:rPr lang="pt-BR" sz="1600" dirty="0"/>
              <a:t> e incluindo um pouco de acessibilidade, para usuários com necessidades especiais.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7D95827-B002-3E31-0848-7625BCE809D9}"/>
              </a:ext>
            </a:extLst>
          </p:cNvPr>
          <p:cNvSpPr txBox="1"/>
          <p:nvPr/>
        </p:nvSpPr>
        <p:spPr>
          <a:xfrm>
            <a:off x="7283925" y="1727200"/>
            <a:ext cx="154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JavaScript</a:t>
            </a:r>
            <a:r>
              <a:rPr lang="pt-BR" sz="1600" dirty="0"/>
              <a:t> Game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8AAD7AB-2DAC-3B5C-11DE-911A57394052}"/>
              </a:ext>
            </a:extLst>
          </p:cNvPr>
          <p:cNvSpPr/>
          <p:nvPr/>
        </p:nvSpPr>
        <p:spPr>
          <a:xfrm>
            <a:off x="6864087" y="2096532"/>
            <a:ext cx="2387600" cy="1727200"/>
          </a:xfrm>
          <a:prstGeom prst="roundRect">
            <a:avLst>
              <a:gd name="adj" fmla="val 1773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51DD00-F86D-ADA2-BF95-C072ADC1CF1B}"/>
              </a:ext>
            </a:extLst>
          </p:cNvPr>
          <p:cNvSpPr txBox="1"/>
          <p:nvPr/>
        </p:nvSpPr>
        <p:spPr>
          <a:xfrm>
            <a:off x="6864087" y="4008398"/>
            <a:ext cx="238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Projeto focado na utilização do </a:t>
            </a:r>
            <a:r>
              <a:rPr lang="pt-BR" sz="1600" dirty="0" err="1"/>
              <a:t>JavaScript</a:t>
            </a:r>
            <a:r>
              <a:rPr lang="pt-BR" sz="1600" dirty="0"/>
              <a:t>, desenvolvendo um jogo para tentar acertar um número aleatório entre</a:t>
            </a:r>
          </a:p>
          <a:p>
            <a:pPr algn="ctr"/>
            <a:r>
              <a:rPr lang="pt-BR" sz="1600" dirty="0"/>
              <a:t>1 e 7.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B4C1A57-1FF9-DB3E-F3EC-FF00B84F38C2}"/>
              </a:ext>
            </a:extLst>
          </p:cNvPr>
          <p:cNvSpPr txBox="1"/>
          <p:nvPr/>
        </p:nvSpPr>
        <p:spPr>
          <a:xfrm>
            <a:off x="9519828" y="2096532"/>
            <a:ext cx="156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Quer conhecer outros projetos?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CA7F4FE-5BBD-8544-CD5D-870B0B9D7388}"/>
              </a:ext>
            </a:extLst>
          </p:cNvPr>
          <p:cNvSpPr/>
          <p:nvPr/>
        </p:nvSpPr>
        <p:spPr>
          <a:xfrm>
            <a:off x="10009992" y="2788622"/>
            <a:ext cx="584200" cy="584200"/>
          </a:xfrm>
          <a:prstGeom prst="ellipse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9734045-868E-4D3F-B9CA-28A050B26BB2}"/>
              </a:ext>
            </a:extLst>
          </p:cNvPr>
          <p:cNvSpPr txBox="1"/>
          <p:nvPr/>
        </p:nvSpPr>
        <p:spPr>
          <a:xfrm>
            <a:off x="9915608" y="3485178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GitHub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FE84C1A-ED60-422F-290B-22DBEC70EAFF}"/>
              </a:ext>
            </a:extLst>
          </p:cNvPr>
          <p:cNvSpPr txBox="1"/>
          <p:nvPr/>
        </p:nvSpPr>
        <p:spPr>
          <a:xfrm>
            <a:off x="305479" y="228600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&lt;</a:t>
            </a:r>
            <a:r>
              <a:rPr lang="pt-BR" sz="1600" dirty="0">
                <a:solidFill>
                  <a:srgbClr val="00B0F0"/>
                </a:solidFill>
                <a:latin typeface="Ink Free" panose="03080402000500000000" pitchFamily="66" charset="0"/>
              </a:rPr>
              <a:t>Jeison Moura</a:t>
            </a:r>
            <a:r>
              <a:rPr lang="pt-BR" sz="1600" dirty="0">
                <a:solidFill>
                  <a:schemeClr val="accent2"/>
                </a:solidFill>
                <a:latin typeface="Ink Free" panose="03080402000500000000" pitchFamily="66" charset="0"/>
              </a:rPr>
              <a:t>/&gt;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58A10B-0001-B12B-BDEB-A9654AC8446B}"/>
              </a:ext>
            </a:extLst>
          </p:cNvPr>
          <p:cNvSpPr txBox="1"/>
          <p:nvPr/>
        </p:nvSpPr>
        <p:spPr>
          <a:xfrm>
            <a:off x="6728966" y="228600"/>
            <a:ext cx="546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Início	Sobre	 Tecnologias           Projetos	Contato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04A20CF-B02C-07A6-A2B6-84B63616AA6F}"/>
              </a:ext>
            </a:extLst>
          </p:cNvPr>
          <p:cNvSpPr/>
          <p:nvPr/>
        </p:nvSpPr>
        <p:spPr>
          <a:xfrm>
            <a:off x="6096000" y="315327"/>
            <a:ext cx="459565" cy="1651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42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1266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Ink Free</vt:lpstr>
      <vt:lpstr>Tema do Office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Jeison Moura Alves</dc:creator>
  <cp:lastModifiedBy>Jeison Moura Alves</cp:lastModifiedBy>
  <cp:revision>20</cp:revision>
  <dcterms:created xsi:type="dcterms:W3CDTF">2022-10-04T13:22:25Z</dcterms:created>
  <dcterms:modified xsi:type="dcterms:W3CDTF">2022-10-04T18:38:38Z</dcterms:modified>
</cp:coreProperties>
</file>