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70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6" autoAdjust="0"/>
    <p:restoredTop sz="94660"/>
  </p:normalViewPr>
  <p:slideViewPr>
    <p:cSldViewPr snapToGrid="0">
      <p:cViewPr>
        <p:scale>
          <a:sx n="100" d="100"/>
          <a:sy n="100" d="100"/>
        </p:scale>
        <p:origin x="2244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9A5BB1-DA37-8841-7A12-AAE641CC1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C67229-37A4-F329-FB57-86EAB4809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CB0B2-C1D9-EE54-C046-D4547ABB6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D57D-05A1-44AE-81CE-85996ECC3CA9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D15E04-BD63-E138-FEC8-3E93EF9B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CD266F-6A4A-1CD3-F816-9352C6A71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8F67-18B2-491D-A946-D985243E0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28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B9AB5-B7E1-40C8-9822-E8400372F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B75138-97CF-12EA-B7F5-53EC3A7968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5BB71E-7295-96C2-776D-4E86BD20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D57D-05A1-44AE-81CE-85996ECC3CA9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CED67D-81C7-60AA-4D94-E0E6F4510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44BECB-B0AC-4CC6-44E3-7E96FB028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8F67-18B2-491D-A946-D985243E0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861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473BCA-D941-8807-602A-C72C9B307A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8502C8-29AB-A361-625B-6F1B9A258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F3B349-B1FB-79BD-E125-4E2D32C2F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D57D-05A1-44AE-81CE-85996ECC3CA9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EF5422-EABF-BB84-F8BD-BB0682DE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BC3439-AB03-BDC9-2B22-025A10B45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8F67-18B2-491D-A946-D985243E0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23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75A9A8-1E9F-027E-6F08-35A6D1DCE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7E389D-83CA-BB8F-8328-5672A5887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B5C60C-71F3-978A-5A2E-7B4352E3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D57D-05A1-44AE-81CE-85996ECC3CA9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11F8DA-8F6A-4381-5EF6-7CF43682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57A717-8468-21C4-52E6-6E41D1E98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8F67-18B2-491D-A946-D985243E0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546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3DCD6-A4BA-9644-8E58-2A3896A48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0EA1BF-D888-EF73-F49E-F81090631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F9A690-EE65-C15A-B4E7-CC043E7B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D57D-05A1-44AE-81CE-85996ECC3CA9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A949C2-6EAC-1DBC-A090-C6D26F66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D91E0D-3248-85A9-B50A-315C152D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8F67-18B2-491D-A946-D985243E0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4521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E2A00-8AC3-FBFD-1370-5089116D7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922BB22-3B3E-767E-A324-FB48DCF28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7ECC9BD-0501-23D7-CEA3-40A18E3DA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44F0E8-4F57-1DE2-4AB0-8D22EEE8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D57D-05A1-44AE-81CE-85996ECC3CA9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49BA62-BF40-ED2A-04FB-9DB737D5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B354AE-36A0-415C-D5BD-BE8760BD1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8F67-18B2-491D-A946-D985243E0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5178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2850F6-6703-EB87-F92D-C6BF57D46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60FA2B1-893C-E614-AB81-96A28C086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4A82CE-072A-E10E-9605-F28299562F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DC3496-0F40-7FC8-AF29-DCA8830821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9EFDBB-1E80-0775-52B0-A0D839D26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4AF515-F600-F5D7-BB59-04C5729B6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D57D-05A1-44AE-81CE-85996ECC3CA9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2555A2-F9F3-F05D-4DDA-F41C27D60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399CB6-A4C1-5162-86C6-FA106AD07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8F67-18B2-491D-A946-D985243E0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4779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AAB16-E1B8-3F88-88D8-8C448F2FD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17D3CB2-72F1-51BA-095A-BD43038C2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D57D-05A1-44AE-81CE-85996ECC3CA9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05D5CA-D50E-AE2A-28A7-127EC1004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63254F-E386-3B47-0453-CC8B114E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8F67-18B2-491D-A946-D985243E0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5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066A757-DDB1-BA2B-7FC3-9CFCF0C2C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D57D-05A1-44AE-81CE-85996ECC3CA9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6DED10-3747-748F-4D94-254B4A22E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650B4-AD64-B86A-C6E5-AEB3FFD28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8F67-18B2-491D-A946-D985243E0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0563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7EFF4-67E4-403F-1640-5B98F4031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B3DD30-D4CF-5D96-BAEE-88E5EC6EC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2ADFB2-91C3-F4DF-A9E4-32DF97B5A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ADD612-8F35-9EA8-84B0-6DF2E7AF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D57D-05A1-44AE-81CE-85996ECC3CA9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E72E14-F5FA-FEE5-28EF-DBCF183B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841CB6E-F42C-8828-6A5D-ED2834767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8F67-18B2-491D-A946-D985243E0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1061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AA01B-6974-FE0C-D048-05EF8709A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46AD786-D9EC-5F8C-339C-9107EB3C66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E79726-4F39-8782-6E59-E8E493740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B32FE8-10FC-70B6-73CF-143BE092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CD57D-05A1-44AE-81CE-85996ECC3CA9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416ADA-486F-41DC-56B7-718911ED5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61F0705-FE0B-15F6-6BDF-15B30C28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D8F67-18B2-491D-A946-D985243E0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613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BEBDAF-1531-33D5-2863-AD92350A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321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4B7AC4-F5AA-79A5-DE3D-5E1016BF75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45870"/>
            <a:ext cx="10515600" cy="49310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A56E84-C1B9-5D92-C73D-F8591BE74D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CD57D-05A1-44AE-81CE-85996ECC3CA9}" type="datetimeFigureOut">
              <a:rPr lang="ko-KR" altLang="en-US" smtClean="0"/>
              <a:t>2024-12-19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853B6A-1A0B-01E4-F5A5-CA276E2BD8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89B2B1-2579-8451-0593-4C1844F901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D8F67-18B2-491D-A946-D985243E0AE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269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B0FD0-0F57-6482-35BA-738CF6CF7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프로필 </a:t>
            </a:r>
            <a:r>
              <a:rPr lang="en-US" altLang="ko-KR" dirty="0"/>
              <a:t>repository </a:t>
            </a:r>
            <a:r>
              <a:rPr lang="ko-KR" altLang="en-US" dirty="0"/>
              <a:t>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F76805-889A-CD56-4EFF-70BAC513C9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64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D27FA-0805-5979-D7DB-655BD73B1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3487D6E-86FC-70E5-4F82-009FF7EAF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3" y="2301877"/>
            <a:ext cx="11544373" cy="363410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9676285-08C6-38D2-13E4-A6690125A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프로필용 </a:t>
            </a:r>
            <a:r>
              <a:rPr lang="en-US" altLang="ko-KR" dirty="0"/>
              <a:t>Repository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B22663-D10F-F81D-FB06-3A0F246D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871"/>
            <a:ext cx="10515600" cy="7321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9. </a:t>
            </a:r>
            <a:r>
              <a:rPr lang="ko-KR" altLang="en-US" dirty="0"/>
              <a:t>연필 아이콘을 클릭합니다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DB269E6-5493-7081-3D41-3769C4F7FC9D}"/>
              </a:ext>
            </a:extLst>
          </p:cNvPr>
          <p:cNvSpPr/>
          <p:nvPr/>
        </p:nvSpPr>
        <p:spPr>
          <a:xfrm>
            <a:off x="11087100" y="3429000"/>
            <a:ext cx="781086" cy="10287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374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B7FF0F-ED1D-31EA-4239-EE8ED0E83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B18C00-1179-29F5-690E-29D51C550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3389"/>
            <a:ext cx="12192000" cy="45146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D1C276A-0FC1-85D5-CDE9-846D96CF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프로필용 </a:t>
            </a:r>
            <a:r>
              <a:rPr lang="en-US" altLang="ko-KR" dirty="0"/>
              <a:t>Repository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66BC26-7EB2-20FD-C269-75D245ABE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871"/>
            <a:ext cx="10515600" cy="7321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10. </a:t>
            </a:r>
            <a:r>
              <a:rPr lang="en-US" altLang="ko-KR" dirty="0" err="1"/>
              <a:t>Github</a:t>
            </a:r>
            <a:r>
              <a:rPr lang="ko-KR" altLang="en-US" dirty="0"/>
              <a:t>는 기본 템플릿을 제공하지만 수정해도 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꾸며봅시다</a:t>
            </a:r>
            <a:r>
              <a:rPr lang="en-US" altLang="ko-KR" dirty="0"/>
              <a:t>!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D5488C0-BD74-235D-7DB4-03479CFB8A7F}"/>
              </a:ext>
            </a:extLst>
          </p:cNvPr>
          <p:cNvSpPr/>
          <p:nvPr/>
        </p:nvSpPr>
        <p:spPr>
          <a:xfrm>
            <a:off x="438150" y="3806825"/>
            <a:ext cx="7810500" cy="26860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74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3EF5B-C14C-9E30-90D2-A35C5B799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98AF6D8-9BC6-2CB9-8B8C-92B2B79583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2416" r="35938"/>
          <a:stretch/>
        </p:blipFill>
        <p:spPr>
          <a:xfrm>
            <a:off x="438149" y="2281237"/>
            <a:ext cx="11715751" cy="457676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5BA783A-0996-9171-3133-0249062F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프로필용 </a:t>
            </a:r>
            <a:r>
              <a:rPr lang="en-US" altLang="ko-KR" dirty="0"/>
              <a:t>Repository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B87ECE-B65C-9AD1-460B-9A697B5B7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871"/>
            <a:ext cx="10515600" cy="7321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11. </a:t>
            </a:r>
            <a:r>
              <a:rPr lang="ko-KR" altLang="en-US" dirty="0"/>
              <a:t>아래의 두 줄은 사이에 작성한 부분이 보이지 않도록 하는 역할을 합니다</a:t>
            </a:r>
            <a:r>
              <a:rPr lang="en-US" altLang="ko-KR" dirty="0"/>
              <a:t>. (</a:t>
            </a:r>
            <a:r>
              <a:rPr lang="ko-KR" altLang="en-US" dirty="0"/>
              <a:t>해당 줄을 지워야 합니다</a:t>
            </a:r>
            <a:r>
              <a:rPr lang="en-US" altLang="ko-KR" dirty="0"/>
              <a:t>.)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670E50-2F71-99AB-CD7D-8A0FDB5F677B}"/>
              </a:ext>
            </a:extLst>
          </p:cNvPr>
          <p:cNvSpPr/>
          <p:nvPr/>
        </p:nvSpPr>
        <p:spPr>
          <a:xfrm>
            <a:off x="685800" y="2741774"/>
            <a:ext cx="1276350" cy="4389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352DBA9-B21C-9D10-1C38-A4905DF9A259}"/>
              </a:ext>
            </a:extLst>
          </p:cNvPr>
          <p:cNvSpPr/>
          <p:nvPr/>
        </p:nvSpPr>
        <p:spPr>
          <a:xfrm>
            <a:off x="438149" y="6053935"/>
            <a:ext cx="1276350" cy="43894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064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5CABA-C588-9F60-38CD-B417B2FF8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E86D353-ACFC-9341-A939-789881750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6012"/>
            <a:ext cx="9315450" cy="43396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4EE2977-B264-DB02-7D77-B13FCCBA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프로필용 </a:t>
            </a:r>
            <a:r>
              <a:rPr lang="en-US" altLang="ko-KR" dirty="0"/>
              <a:t>Repository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2665D5-D3FB-7967-5170-C9909991AC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871"/>
            <a:ext cx="10515600" cy="7321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12. Preview</a:t>
            </a:r>
            <a:r>
              <a:rPr lang="ko-KR" altLang="en-US" dirty="0"/>
              <a:t>를 누르면 어떻게 보이게 될 지 미리 볼 수 있습니다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6D5194E-8C71-5140-F219-613004DCD3CA}"/>
              </a:ext>
            </a:extLst>
          </p:cNvPr>
          <p:cNvSpPr/>
          <p:nvPr/>
        </p:nvSpPr>
        <p:spPr>
          <a:xfrm>
            <a:off x="838200" y="3803650"/>
            <a:ext cx="3581400" cy="11303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214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13658-08DC-B906-BFDB-18EE1F822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48BB41A-C554-D161-3596-698667154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8026"/>
            <a:ext cx="10515600" cy="47557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C03D32F-7DBD-1654-B75E-FDCFE436D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프로필용 </a:t>
            </a:r>
            <a:r>
              <a:rPr lang="en-US" altLang="ko-KR" dirty="0"/>
              <a:t>Repository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ABDF24-CECC-F901-4691-E2F873F9D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871"/>
            <a:ext cx="10515600" cy="7321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13. Preview</a:t>
            </a:r>
            <a:r>
              <a:rPr lang="ko-KR" altLang="en-US" dirty="0"/>
              <a:t>를 누르면 아래와 같이 내가 </a:t>
            </a:r>
            <a:r>
              <a:rPr lang="ko-KR" altLang="en-US" dirty="0" err="1"/>
              <a:t>작성한게</a:t>
            </a:r>
            <a:r>
              <a:rPr lang="ko-KR" altLang="en-US" dirty="0"/>
              <a:t> 보이게 됩니다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86FD47-543F-F282-C05F-D5282ADFB3EA}"/>
              </a:ext>
            </a:extLst>
          </p:cNvPr>
          <p:cNvSpPr/>
          <p:nvPr/>
        </p:nvSpPr>
        <p:spPr>
          <a:xfrm>
            <a:off x="2514600" y="2660475"/>
            <a:ext cx="9067800" cy="40733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3821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EFACA-1D00-5500-06E2-C296C09CD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63A5038-C357-C9C1-17C8-C779E3894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8026"/>
            <a:ext cx="10515600" cy="475579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924F64D-2C5F-976B-A08C-92A852EAE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프로필용 </a:t>
            </a:r>
            <a:r>
              <a:rPr lang="en-US" altLang="ko-KR" dirty="0"/>
              <a:t>Repository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BF2A2A-C4D2-1A7D-77BE-998AB4CA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871"/>
            <a:ext cx="10515600" cy="7321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14. </a:t>
            </a:r>
            <a:r>
              <a:rPr lang="ko-KR" altLang="en-US" dirty="0"/>
              <a:t>작성하지 않은 부분을 보이지 않게 해봅시다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68407B6-127B-59BA-9B21-C104CFDC3D72}"/>
              </a:ext>
            </a:extLst>
          </p:cNvPr>
          <p:cNvSpPr/>
          <p:nvPr/>
        </p:nvSpPr>
        <p:spPr>
          <a:xfrm>
            <a:off x="2514600" y="6001668"/>
            <a:ext cx="9067800" cy="73215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A945F7E-DD8A-E074-3E49-6F336BC9C938}"/>
              </a:ext>
            </a:extLst>
          </p:cNvPr>
          <p:cNvSpPr/>
          <p:nvPr/>
        </p:nvSpPr>
        <p:spPr>
          <a:xfrm>
            <a:off x="2514600" y="5045638"/>
            <a:ext cx="9067800" cy="3455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C70373-BA88-61A5-36F1-3DB169A542D6}"/>
              </a:ext>
            </a:extLst>
          </p:cNvPr>
          <p:cNvSpPr/>
          <p:nvPr/>
        </p:nvSpPr>
        <p:spPr>
          <a:xfrm>
            <a:off x="2514600" y="4200449"/>
            <a:ext cx="9067800" cy="3455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263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E24B58-06D8-A440-CDDB-52BD2BCFA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5CE9DA5-F979-D56C-5128-E26580F4F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5" y="2126616"/>
            <a:ext cx="9491656" cy="459803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6382C6B-AA95-13EB-21C9-A2A59E7D4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프로필용 </a:t>
            </a:r>
            <a:r>
              <a:rPr lang="en-US" altLang="ko-KR" dirty="0"/>
              <a:t>Repository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A10B1B-E3FC-9E04-2CBA-8E2343707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871"/>
            <a:ext cx="11353800" cy="73215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15. &lt;!--</a:t>
            </a:r>
            <a:r>
              <a:rPr lang="ko-KR" altLang="en-US" dirty="0"/>
              <a:t>와 </a:t>
            </a:r>
            <a:r>
              <a:rPr lang="en-US" altLang="ko-KR" dirty="0"/>
              <a:t>--&gt;</a:t>
            </a:r>
            <a:r>
              <a:rPr lang="ko-KR" altLang="en-US" dirty="0"/>
              <a:t>는 사이에 작성한 부분을 보이지 않게 </a:t>
            </a:r>
            <a:r>
              <a:rPr lang="ko-KR" altLang="en-US" b="1" dirty="0"/>
              <a:t>주석 처리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993645-414D-7085-533B-9F149044C2A0}"/>
              </a:ext>
            </a:extLst>
          </p:cNvPr>
          <p:cNvSpPr/>
          <p:nvPr/>
        </p:nvSpPr>
        <p:spPr>
          <a:xfrm>
            <a:off x="923925" y="3431866"/>
            <a:ext cx="2514600" cy="73215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45BD1F-52A2-DB88-DEF5-8174A95355BB}"/>
              </a:ext>
            </a:extLst>
          </p:cNvPr>
          <p:cNvSpPr/>
          <p:nvPr/>
        </p:nvSpPr>
        <p:spPr>
          <a:xfrm>
            <a:off x="923925" y="5612129"/>
            <a:ext cx="1581150" cy="9886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06CD4CB-C5E5-726F-DFBD-7FD3F3E42A61}"/>
              </a:ext>
            </a:extLst>
          </p:cNvPr>
          <p:cNvSpPr/>
          <p:nvPr/>
        </p:nvSpPr>
        <p:spPr>
          <a:xfrm>
            <a:off x="923924" y="4482478"/>
            <a:ext cx="2847975" cy="8134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01363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7235E-4E2E-8D2D-0784-33E8B7E6E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6D20525-0113-49E5-F9C7-0AFA92778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126618"/>
            <a:ext cx="11050918" cy="386715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E581A9F-9142-AB88-1CC4-84CDC062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프로필용 </a:t>
            </a:r>
            <a:r>
              <a:rPr lang="en-US" altLang="ko-KR" dirty="0"/>
              <a:t>Repository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F0D1B6-942B-A7DE-E01D-B90DA2D00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871"/>
            <a:ext cx="11050918" cy="7321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16. </a:t>
            </a:r>
            <a:r>
              <a:rPr lang="ko-KR" altLang="en-US" dirty="0"/>
              <a:t>내가 </a:t>
            </a:r>
            <a:r>
              <a:rPr lang="ko-KR" altLang="en-US" b="1" dirty="0"/>
              <a:t>주석 처리</a:t>
            </a:r>
            <a:r>
              <a:rPr lang="ko-KR" altLang="en-US" dirty="0"/>
              <a:t>한 부분은 안보이게 되었네요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CCE660D-3F5C-B46E-375B-64DEC8793919}"/>
              </a:ext>
            </a:extLst>
          </p:cNvPr>
          <p:cNvSpPr/>
          <p:nvPr/>
        </p:nvSpPr>
        <p:spPr>
          <a:xfrm>
            <a:off x="531482" y="2023518"/>
            <a:ext cx="11050918" cy="40733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03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4E704-2143-69F7-F7A3-6ADAE8481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3DF0B13-71D0-B94B-50B8-99BDBCC1F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819400"/>
            <a:ext cx="11050918" cy="50386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168BB61-23C5-3176-5CB4-92884C286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1724" y="2313714"/>
            <a:ext cx="4415103" cy="92478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85EED1E-BF77-B8BB-7FE4-795B110AE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프로필용 </a:t>
            </a:r>
            <a:r>
              <a:rPr lang="en-US" altLang="ko-KR" dirty="0"/>
              <a:t>Repository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C61761-DF70-0572-D71C-036E6337D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871"/>
            <a:ext cx="11050918" cy="7321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17. Commit</a:t>
            </a:r>
            <a:r>
              <a:rPr lang="ko-KR" altLang="en-US" dirty="0"/>
              <a:t> </a:t>
            </a:r>
            <a:r>
              <a:rPr lang="en-US" altLang="ko-KR" dirty="0"/>
              <a:t>changes… </a:t>
            </a:r>
            <a:r>
              <a:rPr lang="ko-KR" altLang="en-US" dirty="0"/>
              <a:t>녹색 버튼을 눌러 저장합니다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5BFF8E-A48A-1A71-64D5-3266DA78C7FC}"/>
              </a:ext>
            </a:extLst>
          </p:cNvPr>
          <p:cNvSpPr/>
          <p:nvPr/>
        </p:nvSpPr>
        <p:spPr>
          <a:xfrm>
            <a:off x="4419600" y="2313714"/>
            <a:ext cx="2466975" cy="92478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5786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81F5C-3EB2-D7E0-E95A-BCF00FD90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E3016F2-C6BD-B9A9-5217-7D9FD51DA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2143125"/>
            <a:ext cx="4581525" cy="47148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8994234-A205-5243-F9FC-C62A08942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프로필용 </a:t>
            </a:r>
            <a:r>
              <a:rPr lang="en-US" altLang="ko-KR" dirty="0"/>
              <a:t>Repository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78C127D-12D1-2EFF-3B1C-B76DEB493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871"/>
            <a:ext cx="11050918" cy="7321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18. </a:t>
            </a:r>
            <a:r>
              <a:rPr lang="ko-KR" altLang="en-US" dirty="0"/>
              <a:t>수정한 내용의 제목과 수정한 내용에 대한 설명을 작성합니다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/>
              <a:t>     </a:t>
            </a:r>
            <a:r>
              <a:rPr lang="ko-KR" altLang="en-US" dirty="0"/>
              <a:t>그대로 두고 </a:t>
            </a:r>
            <a:r>
              <a:rPr lang="ko-KR" altLang="en-US" dirty="0" err="1"/>
              <a:t>안해도</a:t>
            </a:r>
            <a:r>
              <a:rPr lang="ko-KR" altLang="en-US" dirty="0"/>
              <a:t> 됩니다</a:t>
            </a:r>
            <a:r>
              <a:rPr lang="en-US" altLang="ko-KR" dirty="0"/>
              <a:t>.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D510A1-96AE-8667-03F9-DA88BD675123}"/>
              </a:ext>
            </a:extLst>
          </p:cNvPr>
          <p:cNvSpPr/>
          <p:nvPr/>
        </p:nvSpPr>
        <p:spPr>
          <a:xfrm>
            <a:off x="3771900" y="2733926"/>
            <a:ext cx="2886075" cy="6426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9AE5119-6BC5-AE1B-EB45-661B61627DA1}"/>
              </a:ext>
            </a:extLst>
          </p:cNvPr>
          <p:cNvSpPr/>
          <p:nvPr/>
        </p:nvSpPr>
        <p:spPr>
          <a:xfrm>
            <a:off x="3867150" y="3681414"/>
            <a:ext cx="4324350" cy="162877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604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B6906-850B-090E-B889-A32D30EF8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프로필용 </a:t>
            </a:r>
            <a:r>
              <a:rPr lang="en-US" altLang="ko-KR" dirty="0"/>
              <a:t>Repository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C54FB7-640B-5F91-279A-EAD398A7ED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871"/>
            <a:ext cx="10515600" cy="7321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/>
              <a:t>화면 오른쪽 위의 계정 아이콘을 클릭합니다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86C996-AF88-7E07-E249-DB854F9253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230" y="1843087"/>
            <a:ext cx="9313539" cy="464978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CCAA4D6-E68F-7BF9-FF3D-1E2B86E3032F}"/>
              </a:ext>
            </a:extLst>
          </p:cNvPr>
          <p:cNvSpPr/>
          <p:nvPr/>
        </p:nvSpPr>
        <p:spPr>
          <a:xfrm>
            <a:off x="10058875" y="1981519"/>
            <a:ext cx="662940" cy="59372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303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8EA30-8B9C-A555-0735-C9B94DCF8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B49EC46-0CA8-19B5-14FC-07D59402C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937" y="2143125"/>
            <a:ext cx="4581525" cy="471487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ED09B0C-5B0F-0CD8-FB0D-FD7D9C73A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프로필용 </a:t>
            </a:r>
            <a:r>
              <a:rPr lang="en-US" altLang="ko-KR" dirty="0"/>
              <a:t>Repository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477671-FD24-961F-3A5B-6B304A44D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871"/>
            <a:ext cx="11050918" cy="7321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19. Commit changes</a:t>
            </a:r>
            <a:r>
              <a:rPr lang="ko-KR" altLang="en-US" dirty="0"/>
              <a:t>를 눌러 저장을 확정합니다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7B0C705-A7FF-B209-64DF-ABAA5CE00C39}"/>
              </a:ext>
            </a:extLst>
          </p:cNvPr>
          <p:cNvSpPr/>
          <p:nvPr/>
        </p:nvSpPr>
        <p:spPr>
          <a:xfrm>
            <a:off x="6781800" y="6171531"/>
            <a:ext cx="1490662" cy="64268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8742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AECCA-4CC4-94A9-40FB-C41B7B41B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816A41-B8B1-F5C9-74F1-99719790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프로필용 </a:t>
            </a:r>
            <a:r>
              <a:rPr lang="en-US" altLang="ko-KR" dirty="0"/>
              <a:t>Repository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85DF1D-9169-DB83-9916-BB0284A47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871"/>
            <a:ext cx="10515600" cy="7321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2. Your repositories</a:t>
            </a:r>
            <a:r>
              <a:rPr lang="ko-KR" altLang="en-US" dirty="0"/>
              <a:t>를 클릭합니다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84BE3B-1F67-C679-85EB-833960AABC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0869"/>
          <a:stretch/>
        </p:blipFill>
        <p:spPr>
          <a:xfrm>
            <a:off x="140016" y="1852297"/>
            <a:ext cx="11351791" cy="451484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F2DEE46-9F7F-F485-5472-C8FA26412921}"/>
              </a:ext>
            </a:extLst>
          </p:cNvPr>
          <p:cNvSpPr/>
          <p:nvPr/>
        </p:nvSpPr>
        <p:spPr>
          <a:xfrm>
            <a:off x="5947408" y="4531359"/>
            <a:ext cx="2522222" cy="58928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72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61F4EB-0BD9-0439-BA3F-EBDCEB71A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BA6137A-DB50-FD59-FFA2-335A43BAD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942" y="1978027"/>
            <a:ext cx="11418115" cy="396557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79482AE-D3BC-9DBF-3AE7-1D57FA81A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프로필용 </a:t>
            </a:r>
            <a:r>
              <a:rPr lang="en-US" altLang="ko-KR" dirty="0"/>
              <a:t>Repository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584503-88F6-41A1-A10E-7FDD598D04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871"/>
            <a:ext cx="10515600" cy="7321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 New (</a:t>
            </a:r>
            <a:r>
              <a:rPr lang="ko-KR" altLang="en-US" dirty="0"/>
              <a:t>녹색버튼</a:t>
            </a:r>
            <a:r>
              <a:rPr lang="en-US" altLang="ko-KR" dirty="0"/>
              <a:t>)</a:t>
            </a:r>
            <a:r>
              <a:rPr lang="ko-KR" altLang="en-US" dirty="0"/>
              <a:t>을 클릭합니다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471CFB8-E16F-979D-C8FF-9F5903E42B7E}"/>
              </a:ext>
            </a:extLst>
          </p:cNvPr>
          <p:cNvSpPr/>
          <p:nvPr/>
        </p:nvSpPr>
        <p:spPr>
          <a:xfrm>
            <a:off x="7147558" y="4585333"/>
            <a:ext cx="2225042" cy="102679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002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9E8EB-4A09-F3F7-CC3A-8523F1ED9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F3C724-F062-55D1-FBCA-716D79B72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978027"/>
            <a:ext cx="10945536" cy="451484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5D2891D-7CAA-88B6-6419-822E7FB98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프로필용 </a:t>
            </a:r>
            <a:r>
              <a:rPr lang="en-US" altLang="ko-KR" dirty="0"/>
              <a:t>Repository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0FAE18-4688-C1DA-662B-A1E7E1BC4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871"/>
            <a:ext cx="10515600" cy="7321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4. Repository name</a:t>
            </a:r>
            <a:r>
              <a:rPr lang="ko-KR" altLang="en-US" dirty="0"/>
              <a:t>을 자기 계정의 닉네임과 똑같이 입력합니다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157D5F8-27C5-B868-3170-AF70E3E4FEE7}"/>
              </a:ext>
            </a:extLst>
          </p:cNvPr>
          <p:cNvSpPr/>
          <p:nvPr/>
        </p:nvSpPr>
        <p:spPr>
          <a:xfrm>
            <a:off x="838200" y="3853178"/>
            <a:ext cx="6294120" cy="11531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7EF44EE-61C9-A276-98CB-F6A6803A536A}"/>
              </a:ext>
            </a:extLst>
          </p:cNvPr>
          <p:cNvSpPr/>
          <p:nvPr/>
        </p:nvSpPr>
        <p:spPr>
          <a:xfrm>
            <a:off x="1162050" y="5344791"/>
            <a:ext cx="10191750" cy="86169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AE8926-C8F3-934B-EEF2-8A9822C6D415}"/>
              </a:ext>
            </a:extLst>
          </p:cNvPr>
          <p:cNvSpPr txBox="1"/>
          <p:nvPr/>
        </p:nvSpPr>
        <p:spPr>
          <a:xfrm>
            <a:off x="7466992" y="3488746"/>
            <a:ext cx="43140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아래 하늘색 박스를 보면</a:t>
            </a:r>
            <a:endParaRPr lang="en-US" altLang="ko-KR" sz="2400" dirty="0"/>
          </a:p>
          <a:p>
            <a:r>
              <a:rPr lang="en-US" altLang="ko-KR" sz="2400" dirty="0"/>
              <a:t>README.md</a:t>
            </a:r>
            <a:r>
              <a:rPr lang="ko-KR" altLang="en-US" sz="2400" dirty="0"/>
              <a:t>가</a:t>
            </a:r>
            <a:endParaRPr lang="en-US" altLang="ko-KR" sz="2400" dirty="0"/>
          </a:p>
          <a:p>
            <a:r>
              <a:rPr lang="ko-KR" altLang="en-US" sz="2400" dirty="0"/>
              <a:t>내 프로필로 보이게 되는 것을</a:t>
            </a:r>
            <a:endParaRPr lang="en-US" altLang="ko-KR" sz="2400" dirty="0"/>
          </a:p>
          <a:p>
            <a:r>
              <a:rPr lang="ko-KR" altLang="en-US" sz="2400" dirty="0"/>
              <a:t>알 수 있습니다</a:t>
            </a:r>
          </a:p>
        </p:txBody>
      </p:sp>
    </p:spTree>
    <p:extLst>
      <p:ext uri="{BB962C8B-B14F-4D97-AF65-F5344CB8AC3E}">
        <p14:creationId xmlns:p14="http://schemas.microsoft.com/office/powerpoint/2010/main" val="1650182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346EA-019F-2E04-171B-714FFECBF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86E577A-ADDF-A061-2026-173BCB4B93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930" y="1749427"/>
            <a:ext cx="11026140" cy="48781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741A95C-1A2F-D1D6-7387-6581C2741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프로필용 </a:t>
            </a:r>
            <a:r>
              <a:rPr lang="en-US" altLang="ko-KR" dirty="0"/>
              <a:t>Repository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52B404-2ED3-E314-1AA7-88ABB2F75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871"/>
            <a:ext cx="10515600" cy="7321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5. Public</a:t>
            </a:r>
            <a:r>
              <a:rPr lang="ko-KR" altLang="en-US" dirty="0"/>
              <a:t>에 체크합니다</a:t>
            </a:r>
            <a:r>
              <a:rPr lang="en-US" altLang="ko-KR" dirty="0"/>
              <a:t>. (</a:t>
            </a:r>
            <a:r>
              <a:rPr lang="ko-KR" altLang="en-US" dirty="0"/>
              <a:t>그래야 다른 사람들이 볼 수 있습니다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0E8580-020B-3654-1B78-0152939E9925}"/>
              </a:ext>
            </a:extLst>
          </p:cNvPr>
          <p:cNvSpPr/>
          <p:nvPr/>
        </p:nvSpPr>
        <p:spPr>
          <a:xfrm>
            <a:off x="381000" y="4879974"/>
            <a:ext cx="7658100" cy="9874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0994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34948-DB28-8DFE-9ED4-20D68612D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4AEA44F5-2D79-E781-0EDE-8F2DFB397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126618"/>
            <a:ext cx="11463338" cy="427446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8582F6B-F1E3-000B-3484-7D7FCF28A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프로필용 </a:t>
            </a:r>
            <a:r>
              <a:rPr lang="en-US" altLang="ko-KR" dirty="0"/>
              <a:t>Repository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5625D-70F5-A257-6E27-21B1D2BB3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871"/>
            <a:ext cx="10515600" cy="7321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6. Add a README file</a:t>
            </a:r>
            <a:r>
              <a:rPr lang="ko-KR" altLang="en-US" dirty="0"/>
              <a:t>에 체크합니다</a:t>
            </a:r>
            <a:r>
              <a:rPr lang="en-US" altLang="ko-KR" dirty="0"/>
              <a:t>. (</a:t>
            </a:r>
            <a:r>
              <a:rPr lang="ko-KR" altLang="en-US" dirty="0"/>
              <a:t>프로필용 코드 파일입니다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C4BACA3-04B1-5459-3748-8B2977BE721D}"/>
              </a:ext>
            </a:extLst>
          </p:cNvPr>
          <p:cNvSpPr/>
          <p:nvPr/>
        </p:nvSpPr>
        <p:spPr>
          <a:xfrm>
            <a:off x="438150" y="4879974"/>
            <a:ext cx="7658100" cy="10826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774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C01B1-0F7C-BF53-E5DC-211F43F98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AFB7743-B4F7-E58C-6673-4FCB6FEF57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584" y="2218694"/>
            <a:ext cx="10603216" cy="22929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2A7BBDE-C8B8-D792-5CFB-A2463D53B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프로필용 </a:t>
            </a:r>
            <a:r>
              <a:rPr lang="en-US" altLang="ko-KR" dirty="0"/>
              <a:t>Repository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FA71B0-E1FF-BC4F-FD46-FBA0EE6A9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871"/>
            <a:ext cx="10515600" cy="7321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7. Create repository (</a:t>
            </a:r>
            <a:r>
              <a:rPr lang="ko-KR" altLang="en-US" dirty="0"/>
              <a:t>녹색 버튼</a:t>
            </a:r>
            <a:r>
              <a:rPr lang="en-US" altLang="ko-KR" dirty="0"/>
              <a:t>)</a:t>
            </a:r>
            <a:r>
              <a:rPr lang="ko-KR" altLang="en-US" dirty="0"/>
              <a:t>을 클릭합니다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DEE26E5-17D1-74C5-6AA2-9166F25F6E72}"/>
              </a:ext>
            </a:extLst>
          </p:cNvPr>
          <p:cNvSpPr/>
          <p:nvPr/>
        </p:nvSpPr>
        <p:spPr>
          <a:xfrm>
            <a:off x="8934449" y="3429000"/>
            <a:ext cx="2478391" cy="10826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0360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5B52C-74AB-6303-ED40-56497CA5A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AC08B71-2056-C833-5A9C-4747D971C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3" y="2301877"/>
            <a:ext cx="11544373" cy="363410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940AE32-0B3B-9AAF-3B0B-06B223335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프로필용 </a:t>
            </a:r>
            <a:r>
              <a:rPr lang="en-US" altLang="ko-KR" dirty="0"/>
              <a:t>Repository </a:t>
            </a:r>
            <a:r>
              <a:rPr lang="ko-KR" altLang="en-US" dirty="0"/>
              <a:t>만들기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FBBFE5-1541-56CB-CB70-2A1E7236D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5871"/>
            <a:ext cx="10515600" cy="732156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8. </a:t>
            </a:r>
            <a:r>
              <a:rPr lang="ko-KR" altLang="en-US" dirty="0"/>
              <a:t>아래와 같이 </a:t>
            </a:r>
            <a:r>
              <a:rPr lang="en-US" altLang="ko-KR" dirty="0"/>
              <a:t>README </a:t>
            </a:r>
            <a:r>
              <a:rPr lang="ko-KR" altLang="en-US" dirty="0"/>
              <a:t>파일이 생성됩니다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A182EF-BC31-5070-2CE1-7877F760980D}"/>
              </a:ext>
            </a:extLst>
          </p:cNvPr>
          <p:cNvSpPr/>
          <p:nvPr/>
        </p:nvSpPr>
        <p:spPr>
          <a:xfrm>
            <a:off x="323813" y="2346324"/>
            <a:ext cx="3429037" cy="312102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21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281</Words>
  <Application>Microsoft Office PowerPoint</Application>
  <PresentationFormat>와이드스크린</PresentationFormat>
  <Paragraphs>45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GITHUB 프로필 repository 만들기</vt:lpstr>
      <vt:lpstr>프로필용 Repository 만들기</vt:lpstr>
      <vt:lpstr>프로필용 Repository 만들기</vt:lpstr>
      <vt:lpstr>프로필용 Repository 만들기</vt:lpstr>
      <vt:lpstr>프로필용 Repository 만들기</vt:lpstr>
      <vt:lpstr>프로필용 Repository 만들기</vt:lpstr>
      <vt:lpstr>프로필용 Repository 만들기</vt:lpstr>
      <vt:lpstr>프로필용 Repository 만들기</vt:lpstr>
      <vt:lpstr>프로필용 Repository 만들기</vt:lpstr>
      <vt:lpstr>프로필용 Repository 만들기</vt:lpstr>
      <vt:lpstr>프로필용 Repository 만들기</vt:lpstr>
      <vt:lpstr>프로필용 Repository 만들기</vt:lpstr>
      <vt:lpstr>프로필용 Repository 만들기</vt:lpstr>
      <vt:lpstr>프로필용 Repository 만들기</vt:lpstr>
      <vt:lpstr>프로필용 Repository 만들기</vt:lpstr>
      <vt:lpstr>프로필용 Repository 만들기</vt:lpstr>
      <vt:lpstr>프로필용 Repository 만들기</vt:lpstr>
      <vt:lpstr>프로필용 Repository 만들기</vt:lpstr>
      <vt:lpstr>프로필용 Repository 만들기</vt:lpstr>
      <vt:lpstr>프로필용 Repository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현문 김</dc:creator>
  <cp:lastModifiedBy>현문 김</cp:lastModifiedBy>
  <cp:revision>1</cp:revision>
  <dcterms:created xsi:type="dcterms:W3CDTF">2024-12-19T02:57:03Z</dcterms:created>
  <dcterms:modified xsi:type="dcterms:W3CDTF">2024-12-19T03:30:22Z</dcterms:modified>
</cp:coreProperties>
</file>