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Libre Franklin"/>
      <p:regular r:id="rId13"/>
      <p:bold r:id="rId14"/>
      <p:italic r:id="rId15"/>
      <p:boldItalic r:id="rId16"/>
    </p:embeddedFont>
    <p:embeddedFont>
      <p:font typeface="Franklin Gothic"/>
      <p:bold r:id="rId17"/>
    </p:embeddedFont>
    <p:embeddedFont>
      <p:font typeface="Libre Franklin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xe3eoGwP/0I1q/WLqwNLr7V+U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LibreFranklinMedium-boldItalic.fntdata"/><Relationship Id="rId13" Type="http://schemas.openxmlformats.org/officeDocument/2006/relationships/font" Target="fonts/LibreFranklin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italic.fntdata"/><Relationship Id="rId14" Type="http://schemas.openxmlformats.org/officeDocument/2006/relationships/font" Target="fonts/LibreFranklin-bold.fntdata"/><Relationship Id="rId17" Type="http://schemas.openxmlformats.org/officeDocument/2006/relationships/font" Target="fonts/FranklinGothic-bold.fntdata"/><Relationship Id="rId16" Type="http://schemas.openxmlformats.org/officeDocument/2006/relationships/font" Target="fonts/LibreFranklin-boldItalic.fntdata"/><Relationship Id="rId5" Type="http://schemas.openxmlformats.org/officeDocument/2006/relationships/slide" Target="slides/slide1.xml"/><Relationship Id="rId19" Type="http://schemas.openxmlformats.org/officeDocument/2006/relationships/font" Target="fonts/LibreFranklinMedium-bold.fntdata"/><Relationship Id="rId6" Type="http://schemas.openxmlformats.org/officeDocument/2006/relationships/slide" Target="slides/slide2.xml"/><Relationship Id="rId18" Type="http://schemas.openxmlformats.org/officeDocument/2006/relationships/font" Target="fonts/LibreFranklin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1dbc237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91dbc2376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1dbc237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91dbc2376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1dbc23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91dbc2376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1dbc237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91dbc2376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/>
        </p:nvSpPr>
        <p:spPr>
          <a:xfrm>
            <a:off x="759854" y="2717441"/>
            <a:ext cx="105993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5000">
                <a:solidFill>
                  <a:srgbClr val="0032A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Modelos de Datos y Script de la Bases de Datos Relacional</a:t>
            </a:r>
            <a:endParaRPr sz="5000">
              <a:solidFill>
                <a:srgbClr val="0032A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36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Andrés David Muñoz Ceron</a:t>
            </a:r>
            <a:endParaRPr sz="36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3600">
                <a:solidFill>
                  <a:srgbClr val="0032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Jhonfer Ruiz Figueroa</a:t>
            </a:r>
            <a:endParaRPr sz="5400">
              <a:solidFill>
                <a:srgbClr val="0032A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/>
        </p:nvSpPr>
        <p:spPr>
          <a:xfrm>
            <a:off x="905402" y="1751409"/>
            <a:ext cx="103812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Contenido</a:t>
            </a:r>
            <a:endParaRPr b="0" i="1" sz="2800" u="none" cap="none" strike="noStrike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Descripción general del negocio y del proceso escogido. 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 Diagrama Entidad/Relación. 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3. Diagrama Relacional. 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4. Script de creación de la Base de datos Relacional. 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5. Base de datos relacional creada en Oracle</a:t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1dbc23767_0_8"/>
          <p:cNvSpPr txBox="1"/>
          <p:nvPr/>
        </p:nvSpPr>
        <p:spPr>
          <a:xfrm>
            <a:off x="900952" y="874059"/>
            <a:ext cx="103812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Descripción general del negocio. 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 empresa ha experimentado un crecimiento significativo en los últimos años, lo que ha aumentado el número de empleados y la complejidad de la gestión del talento humano sobre todo en nómina y contratación. 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Necesidad de una Base de Datos centralizada de Gestión del Talento Humano: Para optimizar la administración de recursos humanos y garantizar un flujo eficiente de información. Abarcará la gestión de sedes, habilidades del perfil de cargo, perfiles de cargo, registro laboral, contratos, salarios, así como el seguimiento y registro de faltas, accidentes e incidentes.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1dbc23767_0_18"/>
          <p:cNvSpPr txBox="1"/>
          <p:nvPr/>
        </p:nvSpPr>
        <p:spPr>
          <a:xfrm>
            <a:off x="900952" y="874059"/>
            <a:ext cx="10381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Descripción general del negocio. 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0032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Char char="●"/>
            </a:pPr>
            <a:r>
              <a:rPr lang="es-CO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Problemas actuales: La falta de un sistema centralizado para gestionar los procesos de contratación ha dado lugar a la pérdida de contratos, retrasos en las renovaciones y situaciones en las que los contratos han expirado sin una renovación oportuna, generando descontento entre los empleados.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1dbc23767_0_0"/>
          <p:cNvSpPr txBox="1"/>
          <p:nvPr/>
        </p:nvSpPr>
        <p:spPr>
          <a:xfrm>
            <a:off x="900952" y="874059"/>
            <a:ext cx="103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Diagrama Entidad/</a:t>
            </a: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Relación</a:t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9" name="Google Shape;109;g291dbc2376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00" y="1903825"/>
            <a:ext cx="11152100" cy="4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1dbc23767_0_12"/>
          <p:cNvSpPr txBox="1"/>
          <p:nvPr/>
        </p:nvSpPr>
        <p:spPr>
          <a:xfrm>
            <a:off x="900950" y="874053"/>
            <a:ext cx="10381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solidFill>
                  <a:srgbClr val="0032A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Diagrama Relacional</a:t>
            </a:r>
            <a:endParaRPr b="0" i="0" sz="3600" u="none" cap="none" strike="noStrike">
              <a:solidFill>
                <a:srgbClr val="0032A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5" name="Google Shape;115;g291dbc23767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950" y="1751250"/>
            <a:ext cx="10673951" cy="45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2022-07-05T13:50:31Z</dcterms:created>
  <dc:creator>Lenovo</dc:creator>
</cp:coreProperties>
</file>