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2" r:id="rId12"/>
    <p:sldId id="273" r:id="rId13"/>
    <p:sldId id="270" r:id="rId14"/>
    <p:sldId id="271" r:id="rId15"/>
    <p:sldId id="274" r:id="rId16"/>
    <p:sldId id="275" r:id="rId17"/>
    <p:sldId id="266" r:id="rId18"/>
    <p:sldId id="267" r:id="rId1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8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66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02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14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77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44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06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2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52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580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37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7226-3C17-4008-A1E5-55EF6E7ED66D}" type="datetimeFigureOut">
              <a:rPr lang="es-VE" smtClean="0"/>
              <a:t>21/10/2020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0F5E-D2BB-4164-A276-DD1CD42A10C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16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Personalización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177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Creación y modificación de documentos de marketing (facturas, notas de crédito, notas de debito entre otros)</a:t>
            </a:r>
          </a:p>
          <a:p>
            <a:r>
              <a:rPr lang="es-VE" dirty="0" smtClean="0"/>
              <a:t>Simulación de registros en el diario antes de crear el documento</a:t>
            </a:r>
          </a:p>
          <a:p>
            <a:r>
              <a:rPr lang="es-VE" dirty="0" smtClean="0"/>
              <a:t>Definición de retenciones de múltiples retenciones de impuesto por cada documento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Control Total de Inventarios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8096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Incluye método de valoración de inventario (FIFO, Promedio Ponderado y Costo Estándar) </a:t>
            </a:r>
          </a:p>
          <a:p>
            <a:r>
              <a:rPr lang="es-VE" dirty="0" smtClean="0"/>
              <a:t>Permite la definición de grupos de unidades de medida para cada articulo</a:t>
            </a:r>
          </a:p>
          <a:p>
            <a:r>
              <a:rPr lang="es-VE" dirty="0" smtClean="0"/>
              <a:t>Visualización de inventarios tanto en unidades base como unidades alternativas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182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Localización en Venezuela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986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Permite cumplir con lo establecido en el marco normativo tributario de Venezuela, adaptando el sistema a los lineamientos legales y fiscales venezolanos. </a:t>
            </a:r>
          </a:p>
          <a:p>
            <a:r>
              <a:rPr lang="es-VE" dirty="0" smtClean="0"/>
              <a:t>Incluye libros de compra, venta, comprobantes de retención de IVA e ISLR, así como los TXT y XML de retención de IVA e ISLR, respectivamente.</a:t>
            </a:r>
          </a:p>
          <a:p>
            <a:r>
              <a:rPr lang="es-VE" dirty="0" smtClean="0"/>
              <a:t>Reportes personalizables y exportables en diferentes formatos incluyendo Excel y PDF.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2763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Reconciliaciones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9499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Mediante el sistema es posible realizar reconciliaciones de los diferentes documentos, bien sean facturas, pagos, asientos entre otros por clientes y proveedores</a:t>
            </a:r>
          </a:p>
          <a:p>
            <a:r>
              <a:rPr lang="es-VE" dirty="0" smtClean="0"/>
              <a:t>Incluye gestión de reconciliaciones precedentes, permitiendo la visualización así como modificación de las reconciliaciones efectuadas de forma manual</a:t>
            </a:r>
          </a:p>
          <a:p>
            <a:r>
              <a:rPr lang="es-VE" dirty="0" smtClean="0"/>
              <a:t>Generando asientos de diferenciales para los documentos reconciliados con tasas diferentes.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7654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Exportación e Importación desde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7807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Adaptado para facilitar la importación e exportación de información desde Excel mediante plantillas predefinidas</a:t>
            </a:r>
          </a:p>
          <a:p>
            <a:r>
              <a:rPr lang="es-VE" dirty="0" smtClean="0"/>
              <a:t>Permite el </a:t>
            </a:r>
            <a:r>
              <a:rPr lang="es-VE" dirty="0" smtClean="0"/>
              <a:t>envió </a:t>
            </a:r>
            <a:r>
              <a:rPr lang="es-VE" dirty="0" smtClean="0"/>
              <a:t>y recepción de data maestra y transaccional</a:t>
            </a:r>
          </a:p>
          <a:p>
            <a:r>
              <a:rPr lang="es-VE" dirty="0" smtClean="0"/>
              <a:t>Exportación de libros diarios, mayor, balances, informes de inventarios entre otros hacia Excel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93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Selección de Business </a:t>
            </a:r>
            <a:r>
              <a:rPr lang="es-VE" dirty="0" err="1" smtClean="0"/>
              <a:t>Inteligence</a:t>
            </a:r>
            <a:r>
              <a:rPr lang="es-VE" dirty="0" smtClean="0"/>
              <a:t> predefinidos</a:t>
            </a:r>
          </a:p>
          <a:p>
            <a:r>
              <a:rPr lang="es-VE" dirty="0" smtClean="0"/>
              <a:t>Modificación de temas</a:t>
            </a:r>
          </a:p>
          <a:p>
            <a:r>
              <a:rPr lang="es-VE" dirty="0" smtClean="0"/>
              <a:t>Cambio de logo en cada sociedad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659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Interfaz Intuitiva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881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err="1" smtClean="0"/>
              <a:t>Logs</a:t>
            </a:r>
            <a:r>
              <a:rPr lang="es-VE" dirty="0" smtClean="0"/>
              <a:t> de </a:t>
            </a:r>
            <a:r>
              <a:rPr lang="es-VE" dirty="0" smtClean="0"/>
              <a:t>mensajes </a:t>
            </a:r>
            <a:r>
              <a:rPr lang="es-VE" dirty="0" smtClean="0"/>
              <a:t>del </a:t>
            </a:r>
            <a:r>
              <a:rPr lang="es-VE" dirty="0" smtClean="0"/>
              <a:t>s</a:t>
            </a:r>
            <a:r>
              <a:rPr lang="es-VE" dirty="0" smtClean="0"/>
              <a:t>istema con barra de estado dinámica </a:t>
            </a:r>
          </a:p>
          <a:p>
            <a:r>
              <a:rPr lang="es-VE" dirty="0" smtClean="0"/>
              <a:t>Búsqueda </a:t>
            </a:r>
            <a:r>
              <a:rPr lang="es-VE" dirty="0" err="1" smtClean="0"/>
              <a:t>intelligence</a:t>
            </a:r>
            <a:r>
              <a:rPr lang="es-VE" dirty="0" smtClean="0"/>
              <a:t> en formularios</a:t>
            </a:r>
            <a:endParaRPr lang="es-VE" dirty="0" smtClean="0"/>
          </a:p>
          <a:p>
            <a:r>
              <a:rPr lang="es-VE" dirty="0" err="1" smtClean="0"/>
              <a:t>Menu</a:t>
            </a:r>
            <a:r>
              <a:rPr lang="es-VE" dirty="0" smtClean="0"/>
              <a:t> </a:t>
            </a:r>
            <a:r>
              <a:rPr lang="es-VE" dirty="0" smtClean="0"/>
              <a:t>lateral descriptivo y validación de </a:t>
            </a:r>
            <a:r>
              <a:rPr lang="es-VE" dirty="0" smtClean="0"/>
              <a:t>data </a:t>
            </a:r>
            <a:r>
              <a:rPr lang="es-VE" dirty="0" smtClean="0"/>
              <a:t>en tiempo real 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810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err="1" smtClean="0"/>
              <a:t>Multicompañia</a:t>
            </a:r>
            <a:r>
              <a:rPr lang="es-VE" dirty="0" smtClean="0"/>
              <a:t>, multiusuario y </a:t>
            </a:r>
            <a:r>
              <a:rPr lang="es-VE" dirty="0" err="1" smtClean="0"/>
              <a:t>multimoneda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0276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Contabilidad en al menos dos monedas diferentes, incluyendo procesos de revaluación por tipo de cambio y conversión automáticos</a:t>
            </a:r>
          </a:p>
          <a:p>
            <a:r>
              <a:rPr lang="es-VE" dirty="0" smtClean="0"/>
              <a:t>Permite la definición de sociedades ilimitadas</a:t>
            </a:r>
          </a:p>
          <a:p>
            <a:r>
              <a:rPr lang="es-VE" dirty="0" smtClean="0"/>
              <a:t>Acceso a sociedades mediante diferentes usuarios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4053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pPr algn="l"/>
            <a:r>
              <a:rPr lang="es-VE" dirty="0" smtClean="0"/>
              <a:t>Integrado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543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SzPct val="100000"/>
            </a:pPr>
            <a:r>
              <a:rPr lang="es-VE" dirty="0"/>
              <a:t>Todas las necesidades de sus departamento en una sola solución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Hecho a la medida para sus necesidades</a:t>
            </a:r>
          </a:p>
          <a:p>
            <a:pPr>
              <a:spcBef>
                <a:spcPts val="200"/>
              </a:spcBef>
              <a:buSzPct val="100000"/>
            </a:pPr>
            <a:r>
              <a:rPr lang="es-VE" dirty="0"/>
              <a:t>Suficiente para apoyar su crecimiento</a:t>
            </a:r>
          </a:p>
          <a:p>
            <a:pPr marL="0" indent="0">
              <a:buNone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723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VE" dirty="0" smtClean="0"/>
              <a:t>Documentos de Marketing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842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357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Personalización</vt:lpstr>
      <vt:lpstr>PowerPoint Presentation</vt:lpstr>
      <vt:lpstr>Interfaz Intuitiva</vt:lpstr>
      <vt:lpstr>PowerPoint Presentation</vt:lpstr>
      <vt:lpstr>Multicompañia, multiusuario y multimoneda</vt:lpstr>
      <vt:lpstr>PowerPoint Presentation</vt:lpstr>
      <vt:lpstr>Integrado</vt:lpstr>
      <vt:lpstr>PowerPoint Presentation</vt:lpstr>
      <vt:lpstr>Documentos de Marketing </vt:lpstr>
      <vt:lpstr>PowerPoint Presentation</vt:lpstr>
      <vt:lpstr>Control Total de Inventarios</vt:lpstr>
      <vt:lpstr>PowerPoint Presentation</vt:lpstr>
      <vt:lpstr>Localización en Venezuela</vt:lpstr>
      <vt:lpstr>PowerPoint Presentation</vt:lpstr>
      <vt:lpstr>Reconciliaciones </vt:lpstr>
      <vt:lpstr>PowerPoint Presentation</vt:lpstr>
      <vt:lpstr>Exportación e Importación desde Excel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Personalización</dc:title>
  <dc:creator>Amara, Jeison Leandro</dc:creator>
  <cp:lastModifiedBy>Amara, Jeison Leandro</cp:lastModifiedBy>
  <cp:revision>9</cp:revision>
  <dcterms:created xsi:type="dcterms:W3CDTF">2020-10-21T01:45:12Z</dcterms:created>
  <dcterms:modified xsi:type="dcterms:W3CDTF">2020-10-21T15:54:46Z</dcterms:modified>
</cp:coreProperties>
</file>