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1568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3495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116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661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190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948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09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716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687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3608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30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F6B8-DC03-4B99-8161-7C72053A701E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9F78-3E54-48BE-84C7-AEAB3AF6287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178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78" y="1131075"/>
            <a:ext cx="2266950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838" y="1801287"/>
            <a:ext cx="2408907" cy="2355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84" y="1869983"/>
            <a:ext cx="24669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64" y="4157134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1" y="4606887"/>
            <a:ext cx="4286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81" y="551131"/>
            <a:ext cx="8479365" cy="56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Amara, Jeison Leandro</dc:creator>
  <cp:lastModifiedBy>Amara, Jeison Leandro</cp:lastModifiedBy>
  <cp:revision>3</cp:revision>
  <dcterms:created xsi:type="dcterms:W3CDTF">2020-10-20T23:28:52Z</dcterms:created>
  <dcterms:modified xsi:type="dcterms:W3CDTF">2020-10-21T00:24:49Z</dcterms:modified>
</cp:coreProperties>
</file>