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2" r:id="rId12"/>
    <p:sldId id="273" r:id="rId13"/>
    <p:sldId id="270" r:id="rId14"/>
    <p:sldId id="271" r:id="rId15"/>
    <p:sldId id="274" r:id="rId16"/>
    <p:sldId id="275" r:id="rId17"/>
    <p:sldId id="266" r:id="rId18"/>
    <p:sldId id="267" r:id="rId19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7226-3C17-4008-A1E5-55EF6E7ED66D}" type="datetimeFigureOut">
              <a:rPr lang="es-VE" smtClean="0"/>
              <a:t>20/10/2020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0F5E-D2BB-4164-A276-DD1CD42A10C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281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7226-3C17-4008-A1E5-55EF6E7ED66D}" type="datetimeFigureOut">
              <a:rPr lang="es-VE" smtClean="0"/>
              <a:t>20/10/2020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0F5E-D2BB-4164-A276-DD1CD42A10C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86674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7226-3C17-4008-A1E5-55EF6E7ED66D}" type="datetimeFigureOut">
              <a:rPr lang="es-VE" smtClean="0"/>
              <a:t>20/10/2020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0F5E-D2BB-4164-A276-DD1CD42A10C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2027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7226-3C17-4008-A1E5-55EF6E7ED66D}" type="datetimeFigureOut">
              <a:rPr lang="es-VE" smtClean="0"/>
              <a:t>20/10/2020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0F5E-D2BB-4164-A276-DD1CD42A10C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0148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7226-3C17-4008-A1E5-55EF6E7ED66D}" type="datetimeFigureOut">
              <a:rPr lang="es-VE" smtClean="0"/>
              <a:t>20/10/2020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0F5E-D2BB-4164-A276-DD1CD42A10C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37747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7226-3C17-4008-A1E5-55EF6E7ED66D}" type="datetimeFigureOut">
              <a:rPr lang="es-VE" smtClean="0"/>
              <a:t>20/10/2020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0F5E-D2BB-4164-A276-DD1CD42A10C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2440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7226-3C17-4008-A1E5-55EF6E7ED66D}" type="datetimeFigureOut">
              <a:rPr lang="es-VE" smtClean="0"/>
              <a:t>20/10/2020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0F5E-D2BB-4164-A276-DD1CD42A10C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8063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7226-3C17-4008-A1E5-55EF6E7ED66D}" type="datetimeFigureOut">
              <a:rPr lang="es-VE" smtClean="0"/>
              <a:t>20/10/2020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0F5E-D2BB-4164-A276-DD1CD42A10C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724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7226-3C17-4008-A1E5-55EF6E7ED66D}" type="datetimeFigureOut">
              <a:rPr lang="es-VE" smtClean="0"/>
              <a:t>20/10/2020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0F5E-D2BB-4164-A276-DD1CD42A10C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1528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7226-3C17-4008-A1E5-55EF6E7ED66D}" type="datetimeFigureOut">
              <a:rPr lang="es-VE" smtClean="0"/>
              <a:t>20/10/2020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0F5E-D2BB-4164-A276-DD1CD42A10C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4580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7226-3C17-4008-A1E5-55EF6E7ED66D}" type="datetimeFigureOut">
              <a:rPr lang="es-VE" smtClean="0"/>
              <a:t>20/10/2020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0F5E-D2BB-4164-A276-DD1CD42A10C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8376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47226-3C17-4008-A1E5-55EF6E7ED66D}" type="datetimeFigureOut">
              <a:rPr lang="es-VE" smtClean="0"/>
              <a:t>20/10/2020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E0F5E-D2BB-4164-A276-DD1CD42A10C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1161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pPr algn="l"/>
            <a:r>
              <a:rPr lang="es-VE" dirty="0" smtClean="0"/>
              <a:t>Personalización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117744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 smtClean="0"/>
              <a:t>Creación y modificación de documentos de marketing (facturas, notas de crédito, notas de debito entre otros)</a:t>
            </a:r>
          </a:p>
          <a:p>
            <a:r>
              <a:rPr lang="es-VE" dirty="0" smtClean="0"/>
              <a:t>Simulación de registros en el diario antes de crear el documento</a:t>
            </a:r>
          </a:p>
          <a:p>
            <a:r>
              <a:rPr lang="es-VE" dirty="0" smtClean="0"/>
              <a:t>Definición de retenciones de múltiples retenciones de impuesto por cada documento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45140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pPr algn="l"/>
            <a:r>
              <a:rPr lang="es-VE" dirty="0" smtClean="0"/>
              <a:t>Control Total de Inventarios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280965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 smtClean="0"/>
              <a:t>Incluye método de valoración de inventario (FIFO, Promedio Ponderado y Costo Estándar) </a:t>
            </a:r>
          </a:p>
          <a:p>
            <a:r>
              <a:rPr lang="es-VE" dirty="0" smtClean="0"/>
              <a:t>Permite la definición de grupos de unidades de medida para cada articulo</a:t>
            </a:r>
          </a:p>
          <a:p>
            <a:r>
              <a:rPr lang="es-VE" dirty="0" smtClean="0"/>
              <a:t>Visualización de inventarios tanto en unidades base como unidades alternativas</a:t>
            </a:r>
          </a:p>
          <a:p>
            <a:pPr marL="0" indent="0">
              <a:buNone/>
            </a:pP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018237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s-VE" dirty="0" smtClean="0"/>
              <a:t>Localización en Venezuela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498623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 smtClean="0"/>
              <a:t>Permite cumplir con lo establecido en el marco normativo tributario de Venezuela, adaptando el sistema a los lineamientos legales y fiscales venezolanos. </a:t>
            </a:r>
          </a:p>
          <a:p>
            <a:r>
              <a:rPr lang="es-VE" dirty="0" smtClean="0"/>
              <a:t>Incluye libros de compra, venta, comprobantes de retención de IVA e ISLR, así como los TXT y XML de retención de IVA e ISLR, respectivamente.</a:t>
            </a:r>
          </a:p>
          <a:p>
            <a:r>
              <a:rPr lang="es-VE" dirty="0" smtClean="0"/>
              <a:t>Reportes personalizables y exportables en diferentes formatos incluyendo Excel y PDF.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927636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s-VE" dirty="0" smtClean="0"/>
              <a:t>Reconciliaciones 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294999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 smtClean="0"/>
              <a:t>Mediante el sistema es posible realizar reconciliaciones de los diferentes documentos, bien sean facturas, pagos, asientos entre otros por clientes y proveedores</a:t>
            </a:r>
          </a:p>
          <a:p>
            <a:r>
              <a:rPr lang="es-VE" dirty="0" smtClean="0"/>
              <a:t>Incluye gestión de reconciliaci</a:t>
            </a:r>
            <a:r>
              <a:rPr lang="es-VE" dirty="0" smtClean="0"/>
              <a:t>ones precedentes, permitiendo la visualización así como modificación de las reconciliaciones efectuadas de forma manual</a:t>
            </a:r>
            <a:endParaRPr lang="es-VE" dirty="0" smtClean="0"/>
          </a:p>
          <a:p>
            <a:r>
              <a:rPr lang="es-VE" dirty="0" smtClean="0"/>
              <a:t>Generando asientos de diferenciales para los documentos reconciliados con tasas diferentes.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4076545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s-VE" dirty="0" smtClean="0"/>
              <a:t>Exportación e Importación desde Excel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578079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 smtClean="0"/>
              <a:t>Adaptado para facilitar la importación e exportación de información desde Excel mediante plantillas predefinidas</a:t>
            </a:r>
          </a:p>
          <a:p>
            <a:r>
              <a:rPr lang="es-VE" dirty="0" smtClean="0"/>
              <a:t>Permite el </a:t>
            </a:r>
            <a:r>
              <a:rPr lang="es-VE" dirty="0" err="1" smtClean="0"/>
              <a:t>envio</a:t>
            </a:r>
            <a:r>
              <a:rPr lang="es-VE" dirty="0" smtClean="0"/>
              <a:t> y recepción de data maestra y transaccional</a:t>
            </a:r>
          </a:p>
          <a:p>
            <a:r>
              <a:rPr lang="es-VE" dirty="0" smtClean="0"/>
              <a:t>Exportación de libros diarios, mayor, balances, informes de inventarios entre otros hacia Excel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42931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 smtClean="0"/>
              <a:t>Selección de Business </a:t>
            </a:r>
            <a:r>
              <a:rPr lang="es-VE" dirty="0" err="1" smtClean="0"/>
              <a:t>Inteligence</a:t>
            </a:r>
            <a:r>
              <a:rPr lang="es-VE" dirty="0" smtClean="0"/>
              <a:t> predefinidos</a:t>
            </a:r>
          </a:p>
          <a:p>
            <a:r>
              <a:rPr lang="es-VE" dirty="0" smtClean="0"/>
              <a:t>Modificación de temas</a:t>
            </a:r>
          </a:p>
          <a:p>
            <a:r>
              <a:rPr lang="es-VE" dirty="0" smtClean="0"/>
              <a:t>Cambio de logo en cada sociedad</a:t>
            </a:r>
          </a:p>
          <a:p>
            <a:pPr marL="0" indent="0">
              <a:buNone/>
            </a:pP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4165952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pPr algn="l"/>
            <a:r>
              <a:rPr lang="es-VE" dirty="0" smtClean="0"/>
              <a:t>Interfaz Intuitiva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98813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 err="1" smtClean="0"/>
              <a:t>Logs</a:t>
            </a:r>
            <a:r>
              <a:rPr lang="es-VE" dirty="0" smtClean="0"/>
              <a:t> de Mensajes del Sistema</a:t>
            </a:r>
          </a:p>
          <a:p>
            <a:r>
              <a:rPr lang="es-VE" dirty="0" smtClean="0"/>
              <a:t>Barra de mensajes dinámica con múltiples estados</a:t>
            </a:r>
          </a:p>
          <a:p>
            <a:r>
              <a:rPr lang="es-VE" dirty="0" err="1" smtClean="0"/>
              <a:t>Menu</a:t>
            </a:r>
            <a:r>
              <a:rPr lang="es-VE" dirty="0" smtClean="0"/>
              <a:t> lateral descriptivo y validación de formularios en tiempo real </a:t>
            </a:r>
          </a:p>
          <a:p>
            <a:pPr marL="0" indent="0">
              <a:buNone/>
            </a:pP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18104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pPr algn="l"/>
            <a:r>
              <a:rPr lang="es-VE" dirty="0" err="1" smtClean="0"/>
              <a:t>Multicompañia</a:t>
            </a:r>
            <a:r>
              <a:rPr lang="es-VE" dirty="0" smtClean="0"/>
              <a:t>, multiusuario y </a:t>
            </a:r>
            <a:r>
              <a:rPr lang="es-VE" dirty="0" err="1" smtClean="0"/>
              <a:t>multimoneda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702765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 smtClean="0"/>
              <a:t>Contabilidad en al menos dos monedas diferentes, incluyendo procesos de revaluación por tipo de cambio y conversión automáticos</a:t>
            </a:r>
          </a:p>
          <a:p>
            <a:r>
              <a:rPr lang="es-VE" dirty="0" smtClean="0"/>
              <a:t>Permite la definición de sociedades ilimitadas</a:t>
            </a:r>
          </a:p>
          <a:p>
            <a:r>
              <a:rPr lang="es-VE" dirty="0" smtClean="0"/>
              <a:t>Acceso a sociedades mediante diferentes usuarios</a:t>
            </a:r>
          </a:p>
          <a:p>
            <a:pPr marL="0" indent="0">
              <a:buNone/>
            </a:pP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84053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pPr algn="l"/>
            <a:r>
              <a:rPr lang="es-VE" dirty="0" smtClean="0"/>
              <a:t>Integrado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905434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  <a:buSzPct val="100000"/>
            </a:pPr>
            <a:r>
              <a:rPr lang="es-VE" dirty="0"/>
              <a:t>Todas las necesidades de sus departamento en una sola solución</a:t>
            </a:r>
          </a:p>
          <a:p>
            <a:pPr>
              <a:spcBef>
                <a:spcPts val="200"/>
              </a:spcBef>
              <a:buSzPct val="100000"/>
            </a:pPr>
            <a:r>
              <a:rPr lang="es-VE" dirty="0"/>
              <a:t>Hecho a la medida para sus necesidades</a:t>
            </a:r>
          </a:p>
          <a:p>
            <a:pPr>
              <a:spcBef>
                <a:spcPts val="200"/>
              </a:spcBef>
              <a:buSzPct val="100000"/>
            </a:pPr>
            <a:r>
              <a:rPr lang="es-VE" dirty="0"/>
              <a:t>Suficiente para apoyar su crecimiento</a:t>
            </a:r>
          </a:p>
          <a:p>
            <a:pPr marL="0" indent="0">
              <a:buNone/>
            </a:pP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472301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s-VE" dirty="0" smtClean="0"/>
              <a:t>Documentos de Marketing 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384262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355</Words>
  <Application>Microsoft Office PowerPoint</Application>
  <PresentationFormat>Widescreen</PresentationFormat>
  <Paragraphs>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Personalización</vt:lpstr>
      <vt:lpstr>PowerPoint Presentation</vt:lpstr>
      <vt:lpstr>Interfaz Intuitiva</vt:lpstr>
      <vt:lpstr>PowerPoint Presentation</vt:lpstr>
      <vt:lpstr>Multicompañia, multiusuario y multimoneda</vt:lpstr>
      <vt:lpstr>PowerPoint Presentation</vt:lpstr>
      <vt:lpstr>Integrado</vt:lpstr>
      <vt:lpstr>PowerPoint Presentation</vt:lpstr>
      <vt:lpstr>Documentos de Marketing </vt:lpstr>
      <vt:lpstr>PowerPoint Presentation</vt:lpstr>
      <vt:lpstr>Control Total de Inventarios</vt:lpstr>
      <vt:lpstr>PowerPoint Presentation</vt:lpstr>
      <vt:lpstr>Localización en Venezuela</vt:lpstr>
      <vt:lpstr>PowerPoint Presentation</vt:lpstr>
      <vt:lpstr>Reconciliaciones </vt:lpstr>
      <vt:lpstr>PowerPoint Presentation</vt:lpstr>
      <vt:lpstr>Exportación e Importación desde Excel</vt:lpstr>
      <vt:lpstr>PowerPoint Presentation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Personalización</dc:title>
  <dc:creator>Amara, Jeison Leandro</dc:creator>
  <cp:lastModifiedBy>Amara, Jeison Leandro</cp:lastModifiedBy>
  <cp:revision>6</cp:revision>
  <dcterms:created xsi:type="dcterms:W3CDTF">2020-10-21T01:45:12Z</dcterms:created>
  <dcterms:modified xsi:type="dcterms:W3CDTF">2020-10-21T02:25:18Z</dcterms:modified>
</cp:coreProperties>
</file>