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87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7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0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9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1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2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9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6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5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2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56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27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7155D-82BD-43EA-8906-5365CC9C4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72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19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3FD80-8DCA-C74B-8EDF-6257EFA09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CO">
                <a:solidFill>
                  <a:srgbClr val="FFFFFF"/>
                </a:solidFill>
              </a:rPr>
              <a:t>Big Data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D0E90-E752-1E41-919A-1DCB35577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93232"/>
            <a:ext cx="2858548" cy="1728728"/>
          </a:xfrm>
        </p:spPr>
        <p:txBody>
          <a:bodyPr anchor="b">
            <a:normAutofit/>
          </a:bodyPr>
          <a:lstStyle/>
          <a:p>
            <a:r>
              <a:rPr lang="en-CO">
                <a:solidFill>
                  <a:srgbClr val="FFFFFF"/>
                </a:solidFill>
              </a:rPr>
              <a:t>Jeison Roa</a:t>
            </a:r>
          </a:p>
          <a:p>
            <a:r>
              <a:rPr lang="en-CO">
                <a:solidFill>
                  <a:srgbClr val="FFFFFF"/>
                </a:solidFill>
              </a:rPr>
              <a:t>Armando Benavides</a:t>
            </a:r>
          </a:p>
          <a:p>
            <a:r>
              <a:rPr lang="en-CO">
                <a:solidFill>
                  <a:srgbClr val="FFFFFF"/>
                </a:solidFill>
              </a:rPr>
              <a:t>Lemlem Fereia</a:t>
            </a:r>
          </a:p>
        </p:txBody>
      </p:sp>
    </p:spTree>
    <p:extLst>
      <p:ext uri="{BB962C8B-B14F-4D97-AF65-F5344CB8AC3E}">
        <p14:creationId xmlns:p14="http://schemas.microsoft.com/office/powerpoint/2010/main" val="32092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Empirical Comparison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40686FFA-EC77-C648-A4FB-CE4130A0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49" y="1739438"/>
            <a:ext cx="7835900" cy="40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7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Empirical Comparison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CAC79D2-45C3-B146-8475-8E592905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1739438"/>
            <a:ext cx="6969086" cy="40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5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aletta lunga incandescente tra scale opache più corte">
            <a:extLst>
              <a:ext uri="{FF2B5EF4-FFF2-40B4-BE49-F238E27FC236}">
                <a16:creationId xmlns:a16="http://schemas.microsoft.com/office/drawing/2014/main" id="{6243C649-215A-4C33-8EAC-A5911C807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20CED-1B07-564C-8CCA-21852AA7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1"/>
            <a:ext cx="4953000" cy="22478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>
                <a:solidFill>
                  <a:srgbClr val="FFFFFF"/>
                </a:solidFill>
              </a:rPr>
              <a:t>Spark - Scala</a:t>
            </a:r>
          </a:p>
        </p:txBody>
      </p:sp>
    </p:spTree>
    <p:extLst>
      <p:ext uri="{BB962C8B-B14F-4D97-AF65-F5344CB8AC3E}">
        <p14:creationId xmlns:p14="http://schemas.microsoft.com/office/powerpoint/2010/main" val="143018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7042-174E-AC4F-90CF-E2FDB9F9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Importing Data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FE50158-FD6A-A540-AE5F-8239BD24D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813544"/>
            <a:ext cx="9906000" cy="2604100"/>
          </a:xfrm>
        </p:spPr>
      </p:pic>
    </p:spTree>
    <p:extLst>
      <p:ext uri="{BB962C8B-B14F-4D97-AF65-F5344CB8AC3E}">
        <p14:creationId xmlns:p14="http://schemas.microsoft.com/office/powerpoint/2010/main" val="303299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7042-174E-AC4F-90CF-E2FDB9F9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Sampling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FE31830-6FAA-7445-99FB-C4314179C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00" y="2564195"/>
            <a:ext cx="10259000" cy="23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69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7042-174E-AC4F-90CF-E2FDB9F9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33" y="509117"/>
            <a:ext cx="9905999" cy="1360898"/>
          </a:xfrm>
        </p:spPr>
        <p:txBody>
          <a:bodyPr/>
          <a:lstStyle/>
          <a:p>
            <a:r>
              <a:rPr lang="en-CO" dirty="0"/>
              <a:t>Iterate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0777DAA-40F8-BB42-9F4C-F8B9E1D6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044896"/>
            <a:ext cx="8085667" cy="3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7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Pairs Algorithm – Pseudo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2A772-21E8-2B46-AEB5-61E2A72D64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3485" y="1619887"/>
            <a:ext cx="8372061" cy="3922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Mapper()&gt;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method map(</a:t>
            </a:r>
            <a:r>
              <a:rPr lang="en-US" dirty="0" err="1"/>
              <a:t>docid</a:t>
            </a:r>
            <a:r>
              <a:rPr lang="en-US" dirty="0"/>
              <a:t> id, doc d)</a:t>
            </a:r>
          </a:p>
          <a:p>
            <a:pPr marL="0" indent="0">
              <a:buNone/>
            </a:pPr>
            <a:r>
              <a:rPr lang="en-US" dirty="0"/>
              <a:t>     for all term u in record r do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/>
              <a:t>             for all neighbor v in Window(u) do  </a:t>
            </a:r>
          </a:p>
          <a:p>
            <a:pPr marL="0" indent="0">
              <a:buNone/>
            </a:pPr>
            <a:r>
              <a:rPr lang="en-US" dirty="0"/>
              <a:t>	Emit(Pair(u, v), 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ea typeface="+mn-lt"/>
                <a:cs typeface="+mn-lt"/>
              </a:rPr>
              <a:t>Emit(Pair(u, *), 1)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6027C-7357-994E-BEC9-08FE173F47BE}"/>
              </a:ext>
            </a:extLst>
          </p:cNvPr>
          <p:cNvSpPr txBox="1"/>
          <p:nvPr/>
        </p:nvSpPr>
        <p:spPr>
          <a:xfrm>
            <a:off x="6587961" y="1619887"/>
            <a:ext cx="5110553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Reducer()&gt;</a:t>
            </a:r>
            <a:endParaRPr lang="en-US" sz="2000" dirty="0"/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method initialize()</a:t>
            </a:r>
          </a:p>
          <a:p>
            <a:r>
              <a:rPr lang="en-US" sz="2000" dirty="0">
                <a:cs typeface="Calibri"/>
              </a:rPr>
              <a:t>     sum = 0</a:t>
            </a:r>
          </a:p>
          <a:p>
            <a:endParaRPr lang="en-US" sz="2000" dirty="0"/>
          </a:p>
          <a:p>
            <a:r>
              <a:rPr lang="en-US" sz="2000" dirty="0"/>
              <a:t>method reduce(Pair (</a:t>
            </a:r>
            <a:r>
              <a:rPr lang="en-US" sz="2000" dirty="0" err="1"/>
              <a:t>u,v</a:t>
            </a:r>
            <a:r>
              <a:rPr lang="en-US" sz="2000" dirty="0"/>
              <a:t>), Integer values [c1, c2, ...])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     count = 0</a:t>
            </a:r>
          </a:p>
          <a:p>
            <a:r>
              <a:rPr lang="en-US" sz="2000" dirty="0"/>
              <a:t>     for all c in values do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          count = count + c</a:t>
            </a:r>
          </a:p>
          <a:p>
            <a:r>
              <a:rPr lang="en-US" sz="2000" dirty="0">
                <a:cs typeface="Calibri"/>
              </a:rPr>
              <a:t>     if(v  == "*")</a:t>
            </a:r>
          </a:p>
          <a:p>
            <a:r>
              <a:rPr lang="en-US" sz="2000" dirty="0">
                <a:cs typeface="Calibri"/>
              </a:rPr>
              <a:t>          sum = count</a:t>
            </a:r>
          </a:p>
          <a:p>
            <a:r>
              <a:rPr lang="en-US" sz="2000" dirty="0">
                <a:cs typeface="Calibri"/>
              </a:rPr>
              <a:t>     else</a:t>
            </a:r>
          </a:p>
          <a:p>
            <a:r>
              <a:rPr lang="en-US" sz="2000" dirty="0">
                <a:cs typeface="Calibri"/>
              </a:rPr>
              <a:t>          Emit( (</a:t>
            </a:r>
            <a:r>
              <a:rPr lang="en-US" sz="2000" dirty="0" err="1">
                <a:cs typeface="Calibri"/>
              </a:rPr>
              <a:t>u,v</a:t>
            </a:r>
            <a:r>
              <a:rPr lang="en-US" sz="2000" dirty="0">
                <a:cs typeface="Calibri"/>
              </a:rPr>
              <a:t>), count/sum )</a:t>
            </a:r>
          </a:p>
        </p:txBody>
      </p:sp>
    </p:spTree>
    <p:extLst>
      <p:ext uri="{BB962C8B-B14F-4D97-AF65-F5344CB8AC3E}">
        <p14:creationId xmlns:p14="http://schemas.microsoft.com/office/powerpoint/2010/main" val="264161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Pairs Algorithm – Mapper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427116C-6A4A-CC40-8DA9-360A670F8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1644650"/>
            <a:ext cx="109093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3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Pairs Algorithm – Reducer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DAF209C-0A78-0D41-AF19-3C2E8E16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67" y="1828456"/>
            <a:ext cx="6989233" cy="411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3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Stripes Approach– Pseudo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00E73-19B9-9342-9E22-AE172E15E6BA}"/>
              </a:ext>
            </a:extLst>
          </p:cNvPr>
          <p:cNvSpPr txBox="1"/>
          <p:nvPr/>
        </p:nvSpPr>
        <p:spPr>
          <a:xfrm>
            <a:off x="864653" y="1538328"/>
            <a:ext cx="5110553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Mapper()&gt;</a:t>
            </a:r>
          </a:p>
          <a:p>
            <a:endParaRPr lang="en-US" dirty="0"/>
          </a:p>
          <a:p>
            <a:r>
              <a:rPr lang="en-US" dirty="0"/>
              <a:t>method map(</a:t>
            </a:r>
            <a:r>
              <a:rPr lang="en-US" dirty="0" err="1"/>
              <a:t>docid</a:t>
            </a:r>
            <a:r>
              <a:rPr lang="en-US" dirty="0"/>
              <a:t> id, doc d)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    for all term u in record r do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        H = new </a:t>
            </a:r>
            <a:r>
              <a:rPr lang="en-US" dirty="0" err="1"/>
              <a:t>AssociativeArray</a:t>
            </a:r>
            <a:r>
              <a:rPr lang="en-US" dirty="0"/>
              <a:t>()</a:t>
            </a: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r>
              <a:rPr lang="en-US" dirty="0"/>
              <a:t>        for all v in Window(u) do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              if v not in H do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      H{v} = 1;</a:t>
            </a:r>
            <a:endParaRPr lang="en-US" dirty="0">
              <a:cs typeface="Calibri" panose="020F0502020204030204"/>
            </a:endParaRPr>
          </a:p>
          <a:p>
            <a:r>
              <a:rPr lang="en-US" dirty="0"/>
              <a:t>              e</a:t>
            </a:r>
            <a:r>
              <a:rPr lang="pl-PL" dirty="0" err="1"/>
              <a:t>lse</a:t>
            </a:r>
            <a:r>
              <a:rPr lang="pl-PL" dirty="0"/>
              <a:t> do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      </a:t>
            </a:r>
            <a:r>
              <a:rPr lang="en-US" dirty="0">
                <a:ea typeface="+mn-lt"/>
                <a:cs typeface="+mn-lt"/>
              </a:rPr>
              <a:t>H{v} = H{v} + 1;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        </a:t>
            </a:r>
            <a:r>
              <a:rPr lang="pl-PL" dirty="0" err="1"/>
              <a:t>Emit</a:t>
            </a:r>
            <a:r>
              <a:rPr lang="pl-PL" dirty="0"/>
              <a:t>(u, H);</a:t>
            </a:r>
            <a:endParaRPr lang="pl-PL" dirty="0">
              <a:cs typeface="Calibri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F718B-3393-EC45-91FD-2FD4EFFC7EDD}"/>
              </a:ext>
            </a:extLst>
          </p:cNvPr>
          <p:cNvSpPr txBox="1"/>
          <p:nvPr/>
        </p:nvSpPr>
        <p:spPr>
          <a:xfrm>
            <a:off x="6468691" y="1538328"/>
            <a:ext cx="5110553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Reducer()&gt;</a:t>
            </a:r>
          </a:p>
          <a:p>
            <a:endParaRPr lang="en-US" dirty="0"/>
          </a:p>
          <a:p>
            <a:r>
              <a:rPr lang="en-US" dirty="0"/>
              <a:t>method reduce(term u, Stripe H [H1, H2, …])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     Hf = new </a:t>
            </a:r>
            <a:r>
              <a:rPr lang="en-US" dirty="0" err="1"/>
              <a:t>AssociativeArray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     for all h in H do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              Hf = Hf + h     //element-wise addition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>
                <a:cs typeface="Calibri"/>
              </a:rPr>
              <a:t>       s = sum(Hf)          //sum all elements in Hf</a:t>
            </a:r>
          </a:p>
          <a:p>
            <a:endParaRPr lang="en-US" dirty="0"/>
          </a:p>
          <a:p>
            <a:r>
              <a:rPr lang="en-US" dirty="0"/>
              <a:t>        Emit(key, Hf / s);  //divide all elements by 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27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Pairs Algorithm – Mapper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C69C2F6-0030-1E4F-8AAC-CAF324F38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66" y="1739438"/>
            <a:ext cx="8775700" cy="41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9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Pairs Algorithm – Reducer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5783C51-B14A-AC4D-9779-A39B9BC7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533" y="1404883"/>
            <a:ext cx="6002867" cy="46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8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Empirical Comparison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8C1C3065-7391-2A4E-819C-7A579BDD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739438"/>
            <a:ext cx="7050617" cy="39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0004-AEEE-9B43-91A1-22ABDB4E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78540"/>
            <a:ext cx="9905999" cy="1360898"/>
          </a:xfrm>
        </p:spPr>
        <p:txBody>
          <a:bodyPr/>
          <a:lstStyle/>
          <a:p>
            <a:r>
              <a:rPr lang="en-CO" dirty="0"/>
              <a:t>Empirical Comparison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1824469-3EFE-0245-A93F-B60DF30F5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39" y="1608666"/>
            <a:ext cx="7741319" cy="436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7009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311</Words>
  <Application>Microsoft Macintosh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Walbaum Display</vt:lpstr>
      <vt:lpstr>RegattaVTI</vt:lpstr>
      <vt:lpstr>Big Data Final Project</vt:lpstr>
      <vt:lpstr>Pairs Algorithm – Pseudo code</vt:lpstr>
      <vt:lpstr>Pairs Algorithm – Mapper</vt:lpstr>
      <vt:lpstr>Pairs Algorithm – Reducer</vt:lpstr>
      <vt:lpstr>Stripes Approach– Pseudo code</vt:lpstr>
      <vt:lpstr>Pairs Algorithm – Mapper</vt:lpstr>
      <vt:lpstr>Pairs Algorithm – Reducer</vt:lpstr>
      <vt:lpstr>Empirical Comparison</vt:lpstr>
      <vt:lpstr>Empirical Comparison</vt:lpstr>
      <vt:lpstr>Empirical Comparison</vt:lpstr>
      <vt:lpstr>Empirical Comparison</vt:lpstr>
      <vt:lpstr>Spark - Scala</vt:lpstr>
      <vt:lpstr>Importing Data</vt:lpstr>
      <vt:lpstr>Sampling</vt:lpstr>
      <vt:lpstr>Iterate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Final Project</dc:title>
  <dc:creator>Jeison Ivan Roa Mora</dc:creator>
  <cp:lastModifiedBy>Jeison Ivan Roa Mora</cp:lastModifiedBy>
  <cp:revision>2</cp:revision>
  <dcterms:created xsi:type="dcterms:W3CDTF">2021-10-18T06:03:46Z</dcterms:created>
  <dcterms:modified xsi:type="dcterms:W3CDTF">2021-10-18T08:02:38Z</dcterms:modified>
</cp:coreProperties>
</file>