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87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155D-82BD-43EA-8906-5365CC9C4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2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3FD80-8DCA-C74B-8EDF-6257EFA0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O">
                <a:solidFill>
                  <a:srgbClr val="FFFFFF"/>
                </a:solidFill>
              </a:rPr>
              <a:t>Big Data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D0E90-E752-1E41-919A-1DCB3557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CO">
                <a:solidFill>
                  <a:srgbClr val="FFFFFF"/>
                </a:solidFill>
              </a:rPr>
              <a:t>Jeison Roa</a:t>
            </a:r>
          </a:p>
          <a:p>
            <a:r>
              <a:rPr lang="en-CO">
                <a:solidFill>
                  <a:srgbClr val="FFFFFF"/>
                </a:solidFill>
              </a:rPr>
              <a:t>Armando Benavides</a:t>
            </a:r>
          </a:p>
          <a:p>
            <a:r>
              <a:rPr lang="en-CO">
                <a:solidFill>
                  <a:srgbClr val="FFFFFF"/>
                </a:solidFill>
              </a:rPr>
              <a:t>Lemlem Fereia</a:t>
            </a:r>
          </a:p>
        </p:txBody>
      </p:sp>
    </p:spTree>
    <p:extLst>
      <p:ext uri="{BB962C8B-B14F-4D97-AF65-F5344CB8AC3E}">
        <p14:creationId xmlns:p14="http://schemas.microsoft.com/office/powerpoint/2010/main" val="32092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686FFA-EC77-C648-A4FB-CE4130A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49" y="1739438"/>
            <a:ext cx="7835900" cy="40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CAC79D2-45C3-B146-8475-8E592905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739438"/>
            <a:ext cx="6969086" cy="40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letta lunga incandescente tra scale opache più corte">
            <a:extLst>
              <a:ext uri="{FF2B5EF4-FFF2-40B4-BE49-F238E27FC236}">
                <a16:creationId xmlns:a16="http://schemas.microsoft.com/office/drawing/2014/main" id="{6243C649-215A-4C33-8EAC-A5911C807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20CED-1B07-564C-8CCA-21852AA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Spark - Scala</a:t>
            </a:r>
          </a:p>
        </p:txBody>
      </p:sp>
    </p:spTree>
    <p:extLst>
      <p:ext uri="{BB962C8B-B14F-4D97-AF65-F5344CB8AC3E}">
        <p14:creationId xmlns:p14="http://schemas.microsoft.com/office/powerpoint/2010/main" val="143018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11E8-99F9-004D-A515-4DE3612F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3299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Pseudo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772-21E8-2B46-AEB5-61E2A72D64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3485" y="1619887"/>
            <a:ext cx="8372061" cy="3922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</a:p>
          <a:p>
            <a:pPr marL="0" indent="0">
              <a:buNone/>
            </a:pPr>
            <a:r>
              <a:rPr lang="en-US" dirty="0"/>
              <a:t>     for all term u in record r do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            for all neighbor v in Window(u) do  </a:t>
            </a:r>
          </a:p>
          <a:p>
            <a:pPr marL="0" indent="0">
              <a:buNone/>
            </a:pPr>
            <a:r>
              <a:rPr lang="en-US" dirty="0"/>
              <a:t>	Emit(Pair(u, v),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a typeface="+mn-lt"/>
                <a:cs typeface="+mn-lt"/>
              </a:rPr>
              <a:t>Emit(Pair(u, *), 1)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6027C-7357-994E-BEC9-08FE173F47BE}"/>
              </a:ext>
            </a:extLst>
          </p:cNvPr>
          <p:cNvSpPr txBox="1"/>
          <p:nvPr/>
        </p:nvSpPr>
        <p:spPr>
          <a:xfrm>
            <a:off x="6587961" y="1619887"/>
            <a:ext cx="5110553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Reducer()&gt;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method initialize()</a:t>
            </a:r>
          </a:p>
          <a:p>
            <a:r>
              <a:rPr lang="en-US" sz="2000" dirty="0">
                <a:cs typeface="Calibri"/>
              </a:rPr>
              <a:t>     sum = 0</a:t>
            </a:r>
          </a:p>
          <a:p>
            <a:endParaRPr lang="en-US" sz="2000" dirty="0"/>
          </a:p>
          <a:p>
            <a:r>
              <a:rPr lang="en-US" sz="2000" dirty="0"/>
              <a:t>method reduce(Pair (</a:t>
            </a:r>
            <a:r>
              <a:rPr lang="en-US" sz="2000" dirty="0" err="1"/>
              <a:t>u,v</a:t>
            </a:r>
            <a:r>
              <a:rPr lang="en-US" sz="2000" dirty="0"/>
              <a:t>), Integer values [c1, c2, ...])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count = 0</a:t>
            </a:r>
          </a:p>
          <a:p>
            <a:r>
              <a:rPr lang="en-US" sz="2000" dirty="0"/>
              <a:t>     for all c in values do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     count = count + c</a:t>
            </a:r>
          </a:p>
          <a:p>
            <a:r>
              <a:rPr lang="en-US" sz="2000" dirty="0">
                <a:cs typeface="Calibri"/>
              </a:rPr>
              <a:t>     if(v  == "*")</a:t>
            </a:r>
          </a:p>
          <a:p>
            <a:r>
              <a:rPr lang="en-US" sz="2000" dirty="0">
                <a:cs typeface="Calibri"/>
              </a:rPr>
              <a:t>          sum = count</a:t>
            </a:r>
          </a:p>
          <a:p>
            <a:r>
              <a:rPr lang="en-US" sz="2000" dirty="0">
                <a:cs typeface="Calibri"/>
              </a:rPr>
              <a:t>     else</a:t>
            </a:r>
          </a:p>
          <a:p>
            <a:r>
              <a:rPr lang="en-US" sz="2000" dirty="0">
                <a:cs typeface="Calibri"/>
              </a:rPr>
              <a:t>          Emit( (</a:t>
            </a:r>
            <a:r>
              <a:rPr lang="en-US" sz="2000" dirty="0" err="1">
                <a:cs typeface="Calibri"/>
              </a:rPr>
              <a:t>u,v</a:t>
            </a:r>
            <a:r>
              <a:rPr lang="en-US" sz="2000" dirty="0">
                <a:cs typeface="Calibri"/>
              </a:rPr>
              <a:t>), count/sum )</a:t>
            </a:r>
          </a:p>
        </p:txBody>
      </p:sp>
    </p:spTree>
    <p:extLst>
      <p:ext uri="{BB962C8B-B14F-4D97-AF65-F5344CB8AC3E}">
        <p14:creationId xmlns:p14="http://schemas.microsoft.com/office/powerpoint/2010/main" val="264161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27116C-6A4A-CC40-8DA9-360A670F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44650"/>
            <a:ext cx="10909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DAF209C-0A78-0D41-AF19-3C2E8E16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7" y="1828456"/>
            <a:ext cx="6989233" cy="41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Stripes Approach– Pseudo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00E73-19B9-9342-9E22-AE172E15E6BA}"/>
              </a:ext>
            </a:extLst>
          </p:cNvPr>
          <p:cNvSpPr txBox="1"/>
          <p:nvPr/>
        </p:nvSpPr>
        <p:spPr>
          <a:xfrm>
            <a:off x="864653" y="1538328"/>
            <a:ext cx="511055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 for all term u in record r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H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        for all v in Window(u)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       if v not in H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H{v} = 1;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             e</a:t>
            </a:r>
            <a:r>
              <a:rPr lang="pl-PL" dirty="0" err="1"/>
              <a:t>lse</a:t>
            </a:r>
            <a:r>
              <a:rPr lang="pl-PL" dirty="0"/>
              <a:t>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dirty="0">
                <a:ea typeface="+mn-lt"/>
                <a:cs typeface="+mn-lt"/>
              </a:rPr>
              <a:t>H{v} = H{v} + 1;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pl-PL" dirty="0" err="1"/>
              <a:t>Emit</a:t>
            </a:r>
            <a:r>
              <a:rPr lang="pl-PL" dirty="0"/>
              <a:t>(u, H);</a:t>
            </a:r>
            <a:endParaRPr lang="pl-PL" dirty="0">
              <a:cs typeface="Calibri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F718B-3393-EC45-91FD-2FD4EFFC7EDD}"/>
              </a:ext>
            </a:extLst>
          </p:cNvPr>
          <p:cNvSpPr txBox="1"/>
          <p:nvPr/>
        </p:nvSpPr>
        <p:spPr>
          <a:xfrm>
            <a:off x="6468691" y="1538328"/>
            <a:ext cx="51105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Reducer()&gt;</a:t>
            </a:r>
          </a:p>
          <a:p>
            <a:endParaRPr lang="en-US" dirty="0"/>
          </a:p>
          <a:p>
            <a:r>
              <a:rPr lang="en-US" dirty="0"/>
              <a:t>method reduce(term u, Stripe H [H1, H2, …])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Hf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for all h in H do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       Hf = Hf + h     //element-wise addition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       s = sum(Hf)          //sum all elements in Hf</a:t>
            </a:r>
          </a:p>
          <a:p>
            <a:endParaRPr lang="en-US" dirty="0"/>
          </a:p>
          <a:p>
            <a:r>
              <a:rPr lang="en-US" dirty="0"/>
              <a:t>        Emit(key, Hf / s);  //divide all elements by 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69C2F6-0030-1E4F-8AAC-CAF324F3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6" y="1739438"/>
            <a:ext cx="8775700" cy="41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783C51-B14A-AC4D-9779-A39B9BC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3" y="1404883"/>
            <a:ext cx="6002867" cy="4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C1C3065-7391-2A4E-819C-7A579BDD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739438"/>
            <a:ext cx="7050617" cy="3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824469-3EFE-0245-A93F-B60DF30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9" y="1608666"/>
            <a:ext cx="7741319" cy="43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009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307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Walbaum Display</vt:lpstr>
      <vt:lpstr>RegattaVTI</vt:lpstr>
      <vt:lpstr>Big Data Final Project</vt:lpstr>
      <vt:lpstr>Pairs Algorithm – Pseudo code</vt:lpstr>
      <vt:lpstr>Pairs Algorithm – Mapper</vt:lpstr>
      <vt:lpstr>Pairs Algorithm – Reducer</vt:lpstr>
      <vt:lpstr>Stripes Approach– Pseudo code</vt:lpstr>
      <vt:lpstr>Pairs Algorithm – Mapper</vt:lpstr>
      <vt:lpstr>Pairs Algorithm – Reducer</vt:lpstr>
      <vt:lpstr>Empirical Comparison</vt:lpstr>
      <vt:lpstr>Empirical Comparison</vt:lpstr>
      <vt:lpstr>Empirical Comparison</vt:lpstr>
      <vt:lpstr>Empirical Comparison</vt:lpstr>
      <vt:lpstr>Spark - Scala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Jeison Ivan Roa Mora</dc:creator>
  <cp:lastModifiedBy>Jeison Ivan Roa Mora</cp:lastModifiedBy>
  <cp:revision>1</cp:revision>
  <dcterms:created xsi:type="dcterms:W3CDTF">2021-10-18T06:03:46Z</dcterms:created>
  <dcterms:modified xsi:type="dcterms:W3CDTF">2021-10-18T07:51:23Z</dcterms:modified>
</cp:coreProperties>
</file>