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6" r:id="rId7"/>
    <p:sldId id="267" r:id="rId8"/>
    <p:sldId id="268" r:id="rId9"/>
    <p:sldId id="269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C2386-CC80-4289-9D55-ABCE938ECA4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5BEDFD-51F7-419F-9FD9-9AFE625740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Integrar resultados finales del proyecto.</a:t>
          </a:r>
        </a:p>
      </dgm:t>
    </dgm:pt>
    <dgm:pt modelId="{B47D4A09-3187-4321-8890-E2486AF5C28F}" type="parTrans" cxnId="{581F3380-28ED-409C-8AC8-94EEB27720F4}">
      <dgm:prSet/>
      <dgm:spPr/>
      <dgm:t>
        <a:bodyPr/>
        <a:lstStyle/>
        <a:p>
          <a:endParaRPr lang="en-US"/>
        </a:p>
      </dgm:t>
    </dgm:pt>
    <dgm:pt modelId="{D41D3B64-2D28-4364-90A5-296351419548}" type="sibTrans" cxnId="{581F3380-28ED-409C-8AC8-94EEB27720F4}">
      <dgm:prSet/>
      <dgm:spPr/>
      <dgm:t>
        <a:bodyPr/>
        <a:lstStyle/>
        <a:p>
          <a:endParaRPr lang="en-US"/>
        </a:p>
      </dgm:t>
    </dgm:pt>
    <dgm:pt modelId="{6CD691B3-CF41-4689-8C0A-3BD7761E48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Explicar funcionamiento del código, modelo, y análisis.</a:t>
          </a:r>
        </a:p>
      </dgm:t>
    </dgm:pt>
    <dgm:pt modelId="{3A973C4A-4277-44F7-B360-EEBD365F327F}" type="parTrans" cxnId="{836DDBA3-5909-4360-9B6D-093F9E93C9F7}">
      <dgm:prSet/>
      <dgm:spPr/>
      <dgm:t>
        <a:bodyPr/>
        <a:lstStyle/>
        <a:p>
          <a:endParaRPr lang="en-US"/>
        </a:p>
      </dgm:t>
    </dgm:pt>
    <dgm:pt modelId="{05AA1F3A-8E81-4DA2-AC3F-F52DC0504D00}" type="sibTrans" cxnId="{836DDBA3-5909-4360-9B6D-093F9E93C9F7}">
      <dgm:prSet/>
      <dgm:spPr/>
      <dgm:t>
        <a:bodyPr/>
        <a:lstStyle/>
        <a:p>
          <a:endParaRPr lang="en-US"/>
        </a:p>
      </dgm:t>
    </dgm:pt>
    <dgm:pt modelId="{4DB02286-1677-4A78-A30E-93EF82AB1A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Demostrar claridad técnica y síntesis.</a:t>
          </a:r>
        </a:p>
      </dgm:t>
    </dgm:pt>
    <dgm:pt modelId="{7736A706-B6A4-4E3A-A7BB-254F804F55AE}" type="parTrans" cxnId="{BD577A4F-23A2-48CB-B845-D6823437CB37}">
      <dgm:prSet/>
      <dgm:spPr/>
      <dgm:t>
        <a:bodyPr/>
        <a:lstStyle/>
        <a:p>
          <a:endParaRPr lang="en-US"/>
        </a:p>
      </dgm:t>
    </dgm:pt>
    <dgm:pt modelId="{5FCE161C-C712-46BB-9098-C0E84946B318}" type="sibTrans" cxnId="{BD577A4F-23A2-48CB-B845-D6823437CB37}">
      <dgm:prSet/>
      <dgm:spPr/>
      <dgm:t>
        <a:bodyPr/>
        <a:lstStyle/>
        <a:p>
          <a:endParaRPr lang="en-US"/>
        </a:p>
      </dgm:t>
    </dgm:pt>
    <dgm:pt modelId="{5FF36237-F00F-4C38-A267-7B50BC9668CB}" type="pres">
      <dgm:prSet presAssocID="{DD6C2386-CC80-4289-9D55-ABCE938ECA44}" presName="root" presStyleCnt="0">
        <dgm:presLayoutVars>
          <dgm:dir/>
          <dgm:resizeHandles val="exact"/>
        </dgm:presLayoutVars>
      </dgm:prSet>
      <dgm:spPr/>
    </dgm:pt>
    <dgm:pt modelId="{3A7EFB97-20E6-4586-A7F5-CF5F999CA6D3}" type="pres">
      <dgm:prSet presAssocID="{995BEDFD-51F7-419F-9FD9-9AFE625740E3}" presName="compNode" presStyleCnt="0"/>
      <dgm:spPr/>
    </dgm:pt>
    <dgm:pt modelId="{66EC9E07-63E8-449B-A498-D4D891DA338D}" type="pres">
      <dgm:prSet presAssocID="{995BEDFD-51F7-419F-9FD9-9AFE625740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22B90861-8043-4C6E-8149-644F20C42C60}" type="pres">
      <dgm:prSet presAssocID="{995BEDFD-51F7-419F-9FD9-9AFE625740E3}" presName="spaceRect" presStyleCnt="0"/>
      <dgm:spPr/>
    </dgm:pt>
    <dgm:pt modelId="{6238F7D7-BB2A-441C-AF54-4DFAFE64EA0A}" type="pres">
      <dgm:prSet presAssocID="{995BEDFD-51F7-419F-9FD9-9AFE625740E3}" presName="textRect" presStyleLbl="revTx" presStyleIdx="0" presStyleCnt="3">
        <dgm:presLayoutVars>
          <dgm:chMax val="1"/>
          <dgm:chPref val="1"/>
        </dgm:presLayoutVars>
      </dgm:prSet>
      <dgm:spPr/>
    </dgm:pt>
    <dgm:pt modelId="{45E9D065-56F7-4FF0-A9AE-6435B797EAB9}" type="pres">
      <dgm:prSet presAssocID="{D41D3B64-2D28-4364-90A5-296351419548}" presName="sibTrans" presStyleCnt="0"/>
      <dgm:spPr/>
    </dgm:pt>
    <dgm:pt modelId="{A8E5BC6A-1FC1-4D8D-990D-9201DDAA7688}" type="pres">
      <dgm:prSet presAssocID="{6CD691B3-CF41-4689-8C0A-3BD7761E4889}" presName="compNode" presStyleCnt="0"/>
      <dgm:spPr/>
    </dgm:pt>
    <dgm:pt modelId="{6293C255-891D-458F-B82C-237406659AAF}" type="pres">
      <dgm:prSet presAssocID="{6CD691B3-CF41-4689-8C0A-3BD7761E48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16E444F6-1834-4218-8F52-DF3768C31E0D}" type="pres">
      <dgm:prSet presAssocID="{6CD691B3-CF41-4689-8C0A-3BD7761E4889}" presName="spaceRect" presStyleCnt="0"/>
      <dgm:spPr/>
    </dgm:pt>
    <dgm:pt modelId="{7ED2380B-EAF9-4676-BD2D-24DE4C5B446B}" type="pres">
      <dgm:prSet presAssocID="{6CD691B3-CF41-4689-8C0A-3BD7761E4889}" presName="textRect" presStyleLbl="revTx" presStyleIdx="1" presStyleCnt="3">
        <dgm:presLayoutVars>
          <dgm:chMax val="1"/>
          <dgm:chPref val="1"/>
        </dgm:presLayoutVars>
      </dgm:prSet>
      <dgm:spPr/>
    </dgm:pt>
    <dgm:pt modelId="{6CE1BF9D-1429-45A1-B3AE-00E6788BA02E}" type="pres">
      <dgm:prSet presAssocID="{05AA1F3A-8E81-4DA2-AC3F-F52DC0504D00}" presName="sibTrans" presStyleCnt="0"/>
      <dgm:spPr/>
    </dgm:pt>
    <dgm:pt modelId="{55AB1325-DEAB-44A7-8057-B10BCECC516E}" type="pres">
      <dgm:prSet presAssocID="{4DB02286-1677-4A78-A30E-93EF82AB1AFE}" presName="compNode" presStyleCnt="0"/>
      <dgm:spPr/>
    </dgm:pt>
    <dgm:pt modelId="{B01F0476-3605-4505-A509-352745CC95B8}" type="pres">
      <dgm:prSet presAssocID="{4DB02286-1677-4A78-A30E-93EF82AB1A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446DC782-54A8-466C-82A8-D117AB3DB745}" type="pres">
      <dgm:prSet presAssocID="{4DB02286-1677-4A78-A30E-93EF82AB1AFE}" presName="spaceRect" presStyleCnt="0"/>
      <dgm:spPr/>
    </dgm:pt>
    <dgm:pt modelId="{4F7E6B9A-A54D-46A9-A8AE-2CFCF7B62E41}" type="pres">
      <dgm:prSet presAssocID="{4DB02286-1677-4A78-A30E-93EF82AB1A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0F0B125-DF36-4AE7-ACBD-881F6176DC48}" type="presOf" srcId="{DD6C2386-CC80-4289-9D55-ABCE938ECA44}" destId="{5FF36237-F00F-4C38-A267-7B50BC9668CB}" srcOrd="0" destOrd="0" presId="urn:microsoft.com/office/officeart/2018/2/layout/IconLabelList"/>
    <dgm:cxn modelId="{BF11E12A-15F3-4DCD-9136-66900A48155B}" type="presOf" srcId="{995BEDFD-51F7-419F-9FD9-9AFE625740E3}" destId="{6238F7D7-BB2A-441C-AF54-4DFAFE64EA0A}" srcOrd="0" destOrd="0" presId="urn:microsoft.com/office/officeart/2018/2/layout/IconLabelList"/>
    <dgm:cxn modelId="{BD577A4F-23A2-48CB-B845-D6823437CB37}" srcId="{DD6C2386-CC80-4289-9D55-ABCE938ECA44}" destId="{4DB02286-1677-4A78-A30E-93EF82AB1AFE}" srcOrd="2" destOrd="0" parTransId="{7736A706-B6A4-4E3A-A7BB-254F804F55AE}" sibTransId="{5FCE161C-C712-46BB-9098-C0E84946B318}"/>
    <dgm:cxn modelId="{581F3380-28ED-409C-8AC8-94EEB27720F4}" srcId="{DD6C2386-CC80-4289-9D55-ABCE938ECA44}" destId="{995BEDFD-51F7-419F-9FD9-9AFE625740E3}" srcOrd="0" destOrd="0" parTransId="{B47D4A09-3187-4321-8890-E2486AF5C28F}" sibTransId="{D41D3B64-2D28-4364-90A5-296351419548}"/>
    <dgm:cxn modelId="{836DDBA3-5909-4360-9B6D-093F9E93C9F7}" srcId="{DD6C2386-CC80-4289-9D55-ABCE938ECA44}" destId="{6CD691B3-CF41-4689-8C0A-3BD7761E4889}" srcOrd="1" destOrd="0" parTransId="{3A973C4A-4277-44F7-B360-EEBD365F327F}" sibTransId="{05AA1F3A-8E81-4DA2-AC3F-F52DC0504D00}"/>
    <dgm:cxn modelId="{A9A294D1-E420-4587-A3A4-C4C6897073CF}" type="presOf" srcId="{4DB02286-1677-4A78-A30E-93EF82AB1AFE}" destId="{4F7E6B9A-A54D-46A9-A8AE-2CFCF7B62E41}" srcOrd="0" destOrd="0" presId="urn:microsoft.com/office/officeart/2018/2/layout/IconLabelList"/>
    <dgm:cxn modelId="{AD7E32D3-0720-4365-A03B-01B9796F0679}" type="presOf" srcId="{6CD691B3-CF41-4689-8C0A-3BD7761E4889}" destId="{7ED2380B-EAF9-4676-BD2D-24DE4C5B446B}" srcOrd="0" destOrd="0" presId="urn:microsoft.com/office/officeart/2018/2/layout/IconLabelList"/>
    <dgm:cxn modelId="{BBED51EB-1EF0-460C-A02C-09C69D963DE2}" type="presParOf" srcId="{5FF36237-F00F-4C38-A267-7B50BC9668CB}" destId="{3A7EFB97-20E6-4586-A7F5-CF5F999CA6D3}" srcOrd="0" destOrd="0" presId="urn:microsoft.com/office/officeart/2018/2/layout/IconLabelList"/>
    <dgm:cxn modelId="{75794466-236F-4611-8320-71A1A87E335D}" type="presParOf" srcId="{3A7EFB97-20E6-4586-A7F5-CF5F999CA6D3}" destId="{66EC9E07-63E8-449B-A498-D4D891DA338D}" srcOrd="0" destOrd="0" presId="urn:microsoft.com/office/officeart/2018/2/layout/IconLabelList"/>
    <dgm:cxn modelId="{03B97C37-22FD-4789-BB44-F21F628C134B}" type="presParOf" srcId="{3A7EFB97-20E6-4586-A7F5-CF5F999CA6D3}" destId="{22B90861-8043-4C6E-8149-644F20C42C60}" srcOrd="1" destOrd="0" presId="urn:microsoft.com/office/officeart/2018/2/layout/IconLabelList"/>
    <dgm:cxn modelId="{3D3EF3D9-BBF0-42B6-B30E-94693EB6A620}" type="presParOf" srcId="{3A7EFB97-20E6-4586-A7F5-CF5F999CA6D3}" destId="{6238F7D7-BB2A-441C-AF54-4DFAFE64EA0A}" srcOrd="2" destOrd="0" presId="urn:microsoft.com/office/officeart/2018/2/layout/IconLabelList"/>
    <dgm:cxn modelId="{81ECF792-B1D8-4230-A325-4A4FEF9B44F9}" type="presParOf" srcId="{5FF36237-F00F-4C38-A267-7B50BC9668CB}" destId="{45E9D065-56F7-4FF0-A9AE-6435B797EAB9}" srcOrd="1" destOrd="0" presId="urn:microsoft.com/office/officeart/2018/2/layout/IconLabelList"/>
    <dgm:cxn modelId="{F2F56DB3-1356-4FB9-BCA1-EB523EC29E7E}" type="presParOf" srcId="{5FF36237-F00F-4C38-A267-7B50BC9668CB}" destId="{A8E5BC6A-1FC1-4D8D-990D-9201DDAA7688}" srcOrd="2" destOrd="0" presId="urn:microsoft.com/office/officeart/2018/2/layout/IconLabelList"/>
    <dgm:cxn modelId="{CEA267D2-A57B-4FE1-844E-25082663B68B}" type="presParOf" srcId="{A8E5BC6A-1FC1-4D8D-990D-9201DDAA7688}" destId="{6293C255-891D-458F-B82C-237406659AAF}" srcOrd="0" destOrd="0" presId="urn:microsoft.com/office/officeart/2018/2/layout/IconLabelList"/>
    <dgm:cxn modelId="{F4743FFE-6D5A-4B79-AADC-DFC278E75BA6}" type="presParOf" srcId="{A8E5BC6A-1FC1-4D8D-990D-9201DDAA7688}" destId="{16E444F6-1834-4218-8F52-DF3768C31E0D}" srcOrd="1" destOrd="0" presId="urn:microsoft.com/office/officeart/2018/2/layout/IconLabelList"/>
    <dgm:cxn modelId="{4E3DED1A-AF86-415D-8C51-E3653F03CA7B}" type="presParOf" srcId="{A8E5BC6A-1FC1-4D8D-990D-9201DDAA7688}" destId="{7ED2380B-EAF9-4676-BD2D-24DE4C5B446B}" srcOrd="2" destOrd="0" presId="urn:microsoft.com/office/officeart/2018/2/layout/IconLabelList"/>
    <dgm:cxn modelId="{7EE9D292-EEDC-424F-93B0-371B9BCB6E53}" type="presParOf" srcId="{5FF36237-F00F-4C38-A267-7B50BC9668CB}" destId="{6CE1BF9D-1429-45A1-B3AE-00E6788BA02E}" srcOrd="3" destOrd="0" presId="urn:microsoft.com/office/officeart/2018/2/layout/IconLabelList"/>
    <dgm:cxn modelId="{08173689-E9FB-4DD7-9E86-3EE67B387F16}" type="presParOf" srcId="{5FF36237-F00F-4C38-A267-7B50BC9668CB}" destId="{55AB1325-DEAB-44A7-8057-B10BCECC516E}" srcOrd="4" destOrd="0" presId="urn:microsoft.com/office/officeart/2018/2/layout/IconLabelList"/>
    <dgm:cxn modelId="{FAFC2C42-4DAF-478A-816C-444EC934625E}" type="presParOf" srcId="{55AB1325-DEAB-44A7-8057-B10BCECC516E}" destId="{B01F0476-3605-4505-A509-352745CC95B8}" srcOrd="0" destOrd="0" presId="urn:microsoft.com/office/officeart/2018/2/layout/IconLabelList"/>
    <dgm:cxn modelId="{706DFD45-4DD1-4265-AF3D-D865DF7EE130}" type="presParOf" srcId="{55AB1325-DEAB-44A7-8057-B10BCECC516E}" destId="{446DC782-54A8-466C-82A8-D117AB3DB745}" srcOrd="1" destOrd="0" presId="urn:microsoft.com/office/officeart/2018/2/layout/IconLabelList"/>
    <dgm:cxn modelId="{FA142150-F84C-4010-A310-8B9E1C55D505}" type="presParOf" srcId="{55AB1325-DEAB-44A7-8057-B10BCECC516E}" destId="{4F7E6B9A-A54D-46A9-A8AE-2CFCF7B62E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F629A5-989E-4E48-96E5-BE9829065DE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CFAC11C-EFD0-43A7-8B96-A38A98DF4BF3}">
      <dgm:prSet/>
      <dgm:spPr/>
      <dgm:t>
        <a:bodyPr/>
        <a:lstStyle/>
        <a:p>
          <a:r>
            <a:rPr lang="en-US"/>
            <a:t>KPIs seleccionados e interpretación.</a:t>
          </a:r>
        </a:p>
      </dgm:t>
    </dgm:pt>
    <dgm:pt modelId="{D2D1CD64-0F4F-436B-A568-88C15CA89751}" type="parTrans" cxnId="{68A7B19A-3E9A-4C8E-81D9-81A8CFFCAE7E}">
      <dgm:prSet/>
      <dgm:spPr/>
      <dgm:t>
        <a:bodyPr/>
        <a:lstStyle/>
        <a:p>
          <a:endParaRPr lang="en-US"/>
        </a:p>
      </dgm:t>
    </dgm:pt>
    <dgm:pt modelId="{075F0317-CB71-450F-A925-41A756D5B1A8}" type="sibTrans" cxnId="{68A7B19A-3E9A-4C8E-81D9-81A8CFFCAE7E}">
      <dgm:prSet/>
      <dgm:spPr/>
      <dgm:t>
        <a:bodyPr/>
        <a:lstStyle/>
        <a:p>
          <a:endParaRPr lang="en-US"/>
        </a:p>
      </dgm:t>
    </dgm:pt>
    <dgm:pt modelId="{4424BB5D-B2BA-46B8-A05B-50450F0F3BDC}">
      <dgm:prSet/>
      <dgm:spPr/>
      <dgm:t>
        <a:bodyPr/>
        <a:lstStyle/>
        <a:p>
          <a:r>
            <a:rPr lang="en-US"/>
            <a:t>Visualización en el dashboard.</a:t>
          </a:r>
        </a:p>
      </dgm:t>
    </dgm:pt>
    <dgm:pt modelId="{A1471C1C-0734-488F-BFAB-0D10A837F99B}" type="parTrans" cxnId="{DED95193-E22D-4A7E-9D8B-FA5B64C16918}">
      <dgm:prSet/>
      <dgm:spPr/>
      <dgm:t>
        <a:bodyPr/>
        <a:lstStyle/>
        <a:p>
          <a:endParaRPr lang="en-US"/>
        </a:p>
      </dgm:t>
    </dgm:pt>
    <dgm:pt modelId="{30E40053-4C26-4ACD-9988-91BF589D6BF5}" type="sibTrans" cxnId="{DED95193-E22D-4A7E-9D8B-FA5B64C16918}">
      <dgm:prSet/>
      <dgm:spPr/>
      <dgm:t>
        <a:bodyPr/>
        <a:lstStyle/>
        <a:p>
          <a:endParaRPr lang="en-US"/>
        </a:p>
      </dgm:t>
    </dgm:pt>
    <dgm:pt modelId="{29408DE4-A8C2-4675-AD16-B99C8637B651}">
      <dgm:prSet/>
      <dgm:spPr/>
      <dgm:t>
        <a:bodyPr/>
        <a:lstStyle/>
        <a:p>
          <a:r>
            <a:rPr lang="en-US"/>
            <a:t>Conclusiones derivadas de los KPIs.</a:t>
          </a:r>
        </a:p>
      </dgm:t>
    </dgm:pt>
    <dgm:pt modelId="{C8C5E95F-3EC1-45AE-9D6C-11DE09612451}" type="parTrans" cxnId="{10DC2BE6-7B4F-4911-AA04-1339B123F4B1}">
      <dgm:prSet/>
      <dgm:spPr/>
      <dgm:t>
        <a:bodyPr/>
        <a:lstStyle/>
        <a:p>
          <a:endParaRPr lang="en-US"/>
        </a:p>
      </dgm:t>
    </dgm:pt>
    <dgm:pt modelId="{8BC6D268-60DF-4453-BB3B-C03BEB82FB9B}" type="sibTrans" cxnId="{10DC2BE6-7B4F-4911-AA04-1339B123F4B1}">
      <dgm:prSet/>
      <dgm:spPr/>
      <dgm:t>
        <a:bodyPr/>
        <a:lstStyle/>
        <a:p>
          <a:endParaRPr lang="en-US"/>
        </a:p>
      </dgm:t>
    </dgm:pt>
    <dgm:pt modelId="{DBBCA4BB-D8C6-4B1B-B3DD-53CCBBB30C7C}" type="pres">
      <dgm:prSet presAssocID="{B6F629A5-989E-4E48-96E5-BE9829065DEC}" presName="root" presStyleCnt="0">
        <dgm:presLayoutVars>
          <dgm:dir/>
          <dgm:resizeHandles val="exact"/>
        </dgm:presLayoutVars>
      </dgm:prSet>
      <dgm:spPr/>
    </dgm:pt>
    <dgm:pt modelId="{0C87FD92-09FD-4CEB-A6B3-539B55FC7107}" type="pres">
      <dgm:prSet presAssocID="{0CFAC11C-EFD0-43A7-8B96-A38A98DF4BF3}" presName="compNode" presStyleCnt="0"/>
      <dgm:spPr/>
    </dgm:pt>
    <dgm:pt modelId="{D7924EB9-3DF5-476A-9C2F-AFDAC1ACFA77}" type="pres">
      <dgm:prSet presAssocID="{0CFAC11C-EFD0-43A7-8B96-A38A98DF4B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67C465D1-1125-4ADF-8B71-DA2C83D3E3A1}" type="pres">
      <dgm:prSet presAssocID="{0CFAC11C-EFD0-43A7-8B96-A38A98DF4BF3}" presName="spaceRect" presStyleCnt="0"/>
      <dgm:spPr/>
    </dgm:pt>
    <dgm:pt modelId="{C19F06F6-0132-4DFE-A9BB-0E02AB7582E8}" type="pres">
      <dgm:prSet presAssocID="{0CFAC11C-EFD0-43A7-8B96-A38A98DF4BF3}" presName="textRect" presStyleLbl="revTx" presStyleIdx="0" presStyleCnt="3">
        <dgm:presLayoutVars>
          <dgm:chMax val="1"/>
          <dgm:chPref val="1"/>
        </dgm:presLayoutVars>
      </dgm:prSet>
      <dgm:spPr/>
    </dgm:pt>
    <dgm:pt modelId="{5F76087D-606E-4A1B-A54E-4853ECD1645E}" type="pres">
      <dgm:prSet presAssocID="{075F0317-CB71-450F-A925-41A756D5B1A8}" presName="sibTrans" presStyleCnt="0"/>
      <dgm:spPr/>
    </dgm:pt>
    <dgm:pt modelId="{430F6E05-E2CB-4579-92A9-74A163D3E2AB}" type="pres">
      <dgm:prSet presAssocID="{4424BB5D-B2BA-46B8-A05B-50450F0F3BDC}" presName="compNode" presStyleCnt="0"/>
      <dgm:spPr/>
    </dgm:pt>
    <dgm:pt modelId="{81757E32-3826-4DC9-9DE1-B030C8567062}" type="pres">
      <dgm:prSet presAssocID="{4424BB5D-B2BA-46B8-A05B-50450F0F3B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8CD3946-E52A-411E-8009-53E8FE27A9C7}" type="pres">
      <dgm:prSet presAssocID="{4424BB5D-B2BA-46B8-A05B-50450F0F3BDC}" presName="spaceRect" presStyleCnt="0"/>
      <dgm:spPr/>
    </dgm:pt>
    <dgm:pt modelId="{A7393D4C-844F-4BAD-B4E5-118EDC85E85B}" type="pres">
      <dgm:prSet presAssocID="{4424BB5D-B2BA-46B8-A05B-50450F0F3BDC}" presName="textRect" presStyleLbl="revTx" presStyleIdx="1" presStyleCnt="3">
        <dgm:presLayoutVars>
          <dgm:chMax val="1"/>
          <dgm:chPref val="1"/>
        </dgm:presLayoutVars>
      </dgm:prSet>
      <dgm:spPr/>
    </dgm:pt>
    <dgm:pt modelId="{32BB1050-EC05-4D17-AC3D-C22EC8C27FA5}" type="pres">
      <dgm:prSet presAssocID="{30E40053-4C26-4ACD-9988-91BF589D6BF5}" presName="sibTrans" presStyleCnt="0"/>
      <dgm:spPr/>
    </dgm:pt>
    <dgm:pt modelId="{1F119BC8-B077-476E-BDA0-B260CDB65C30}" type="pres">
      <dgm:prSet presAssocID="{29408DE4-A8C2-4675-AD16-B99C8637B651}" presName="compNode" presStyleCnt="0"/>
      <dgm:spPr/>
    </dgm:pt>
    <dgm:pt modelId="{225F4D94-7D4B-4C0A-AA16-DFF0EF3D1051}" type="pres">
      <dgm:prSet presAssocID="{29408DE4-A8C2-4675-AD16-B99C8637B6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159B345-6A78-49D1-B563-BAE85BAC7728}" type="pres">
      <dgm:prSet presAssocID="{29408DE4-A8C2-4675-AD16-B99C8637B651}" presName="spaceRect" presStyleCnt="0"/>
      <dgm:spPr/>
    </dgm:pt>
    <dgm:pt modelId="{7E851007-6595-4803-8C53-AC2F4F1A8B04}" type="pres">
      <dgm:prSet presAssocID="{29408DE4-A8C2-4675-AD16-B99C8637B65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613C01-803C-41CF-9786-BBF277690393}" type="presOf" srcId="{4424BB5D-B2BA-46B8-A05B-50450F0F3BDC}" destId="{A7393D4C-844F-4BAD-B4E5-118EDC85E85B}" srcOrd="0" destOrd="0" presId="urn:microsoft.com/office/officeart/2018/2/layout/IconLabelList"/>
    <dgm:cxn modelId="{522A1D56-0A96-4259-B52B-3269EDCE8CC5}" type="presOf" srcId="{29408DE4-A8C2-4675-AD16-B99C8637B651}" destId="{7E851007-6595-4803-8C53-AC2F4F1A8B04}" srcOrd="0" destOrd="0" presId="urn:microsoft.com/office/officeart/2018/2/layout/IconLabelList"/>
    <dgm:cxn modelId="{DED95193-E22D-4A7E-9D8B-FA5B64C16918}" srcId="{B6F629A5-989E-4E48-96E5-BE9829065DEC}" destId="{4424BB5D-B2BA-46B8-A05B-50450F0F3BDC}" srcOrd="1" destOrd="0" parTransId="{A1471C1C-0734-488F-BFAB-0D10A837F99B}" sibTransId="{30E40053-4C26-4ACD-9988-91BF589D6BF5}"/>
    <dgm:cxn modelId="{68A7B19A-3E9A-4C8E-81D9-81A8CFFCAE7E}" srcId="{B6F629A5-989E-4E48-96E5-BE9829065DEC}" destId="{0CFAC11C-EFD0-43A7-8B96-A38A98DF4BF3}" srcOrd="0" destOrd="0" parTransId="{D2D1CD64-0F4F-436B-A568-88C15CA89751}" sibTransId="{075F0317-CB71-450F-A925-41A756D5B1A8}"/>
    <dgm:cxn modelId="{D29E03BF-D877-46AA-8F11-11FDA011294F}" type="presOf" srcId="{0CFAC11C-EFD0-43A7-8B96-A38A98DF4BF3}" destId="{C19F06F6-0132-4DFE-A9BB-0E02AB7582E8}" srcOrd="0" destOrd="0" presId="urn:microsoft.com/office/officeart/2018/2/layout/IconLabelList"/>
    <dgm:cxn modelId="{63FED6C0-FD91-45D6-A599-D5D6CC564864}" type="presOf" srcId="{B6F629A5-989E-4E48-96E5-BE9829065DEC}" destId="{DBBCA4BB-D8C6-4B1B-B3DD-53CCBBB30C7C}" srcOrd="0" destOrd="0" presId="urn:microsoft.com/office/officeart/2018/2/layout/IconLabelList"/>
    <dgm:cxn modelId="{10DC2BE6-7B4F-4911-AA04-1339B123F4B1}" srcId="{B6F629A5-989E-4E48-96E5-BE9829065DEC}" destId="{29408DE4-A8C2-4675-AD16-B99C8637B651}" srcOrd="2" destOrd="0" parTransId="{C8C5E95F-3EC1-45AE-9D6C-11DE09612451}" sibTransId="{8BC6D268-60DF-4453-BB3B-C03BEB82FB9B}"/>
    <dgm:cxn modelId="{466BC842-2A1B-4BB4-B102-1F0802C31EE0}" type="presParOf" srcId="{DBBCA4BB-D8C6-4B1B-B3DD-53CCBBB30C7C}" destId="{0C87FD92-09FD-4CEB-A6B3-539B55FC7107}" srcOrd="0" destOrd="0" presId="urn:microsoft.com/office/officeart/2018/2/layout/IconLabelList"/>
    <dgm:cxn modelId="{1563A264-E749-41A8-91E7-AC267CD91A91}" type="presParOf" srcId="{0C87FD92-09FD-4CEB-A6B3-539B55FC7107}" destId="{D7924EB9-3DF5-476A-9C2F-AFDAC1ACFA77}" srcOrd="0" destOrd="0" presId="urn:microsoft.com/office/officeart/2018/2/layout/IconLabelList"/>
    <dgm:cxn modelId="{2A46ECEA-8597-410E-9CCD-B2B5E0EF84F0}" type="presParOf" srcId="{0C87FD92-09FD-4CEB-A6B3-539B55FC7107}" destId="{67C465D1-1125-4ADF-8B71-DA2C83D3E3A1}" srcOrd="1" destOrd="0" presId="urn:microsoft.com/office/officeart/2018/2/layout/IconLabelList"/>
    <dgm:cxn modelId="{BA2EFE71-2DAA-4413-8D0E-8413DEC1FD50}" type="presParOf" srcId="{0C87FD92-09FD-4CEB-A6B3-539B55FC7107}" destId="{C19F06F6-0132-4DFE-A9BB-0E02AB7582E8}" srcOrd="2" destOrd="0" presId="urn:microsoft.com/office/officeart/2018/2/layout/IconLabelList"/>
    <dgm:cxn modelId="{AB672B78-04C0-4AD7-97B9-3B56AAA5D940}" type="presParOf" srcId="{DBBCA4BB-D8C6-4B1B-B3DD-53CCBBB30C7C}" destId="{5F76087D-606E-4A1B-A54E-4853ECD1645E}" srcOrd="1" destOrd="0" presId="urn:microsoft.com/office/officeart/2018/2/layout/IconLabelList"/>
    <dgm:cxn modelId="{76A7938B-6B40-40EB-A6E5-3B9E5BD17EAA}" type="presParOf" srcId="{DBBCA4BB-D8C6-4B1B-B3DD-53CCBBB30C7C}" destId="{430F6E05-E2CB-4579-92A9-74A163D3E2AB}" srcOrd="2" destOrd="0" presId="urn:microsoft.com/office/officeart/2018/2/layout/IconLabelList"/>
    <dgm:cxn modelId="{89B1E7B9-6137-481F-A110-282FB63945D7}" type="presParOf" srcId="{430F6E05-E2CB-4579-92A9-74A163D3E2AB}" destId="{81757E32-3826-4DC9-9DE1-B030C8567062}" srcOrd="0" destOrd="0" presId="urn:microsoft.com/office/officeart/2018/2/layout/IconLabelList"/>
    <dgm:cxn modelId="{B7332311-03C2-48ED-B29F-CA69E79077CB}" type="presParOf" srcId="{430F6E05-E2CB-4579-92A9-74A163D3E2AB}" destId="{88CD3946-E52A-411E-8009-53E8FE27A9C7}" srcOrd="1" destOrd="0" presId="urn:microsoft.com/office/officeart/2018/2/layout/IconLabelList"/>
    <dgm:cxn modelId="{E1315781-4294-4E8F-8751-4B8C0C58B9E4}" type="presParOf" srcId="{430F6E05-E2CB-4579-92A9-74A163D3E2AB}" destId="{A7393D4C-844F-4BAD-B4E5-118EDC85E85B}" srcOrd="2" destOrd="0" presId="urn:microsoft.com/office/officeart/2018/2/layout/IconLabelList"/>
    <dgm:cxn modelId="{78D17693-E048-4DFB-9F59-86BF6C47DA9A}" type="presParOf" srcId="{DBBCA4BB-D8C6-4B1B-B3DD-53CCBBB30C7C}" destId="{32BB1050-EC05-4D17-AC3D-C22EC8C27FA5}" srcOrd="3" destOrd="0" presId="urn:microsoft.com/office/officeart/2018/2/layout/IconLabelList"/>
    <dgm:cxn modelId="{71CF9332-41EF-423F-92B6-7F7C2E224A22}" type="presParOf" srcId="{DBBCA4BB-D8C6-4B1B-B3DD-53CCBBB30C7C}" destId="{1F119BC8-B077-476E-BDA0-B260CDB65C30}" srcOrd="4" destOrd="0" presId="urn:microsoft.com/office/officeart/2018/2/layout/IconLabelList"/>
    <dgm:cxn modelId="{91D978EB-0CB9-4543-B9CB-85E4D853C735}" type="presParOf" srcId="{1F119BC8-B077-476E-BDA0-B260CDB65C30}" destId="{225F4D94-7D4B-4C0A-AA16-DFF0EF3D1051}" srcOrd="0" destOrd="0" presId="urn:microsoft.com/office/officeart/2018/2/layout/IconLabelList"/>
    <dgm:cxn modelId="{BC520D12-D767-4116-851C-C5332083FAFC}" type="presParOf" srcId="{1F119BC8-B077-476E-BDA0-B260CDB65C30}" destId="{8159B345-6A78-49D1-B563-BAE85BAC7728}" srcOrd="1" destOrd="0" presId="urn:microsoft.com/office/officeart/2018/2/layout/IconLabelList"/>
    <dgm:cxn modelId="{DC343604-3EF9-49E4-9E87-4B95972C011A}" type="presParOf" srcId="{1F119BC8-B077-476E-BDA0-B260CDB65C30}" destId="{7E851007-6595-4803-8C53-AC2F4F1A8B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BFAF5E-F195-49D3-89BD-3EE06999388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76B11F8-3976-4E38-8C72-8B8928BE8473}">
      <dgm:prSet/>
      <dgm:spPr/>
      <dgm:t>
        <a:bodyPr/>
        <a:lstStyle/>
        <a:p>
          <a:r>
            <a:rPr lang="en-US" dirty="0" err="1"/>
            <a:t>Lecciones</a:t>
          </a:r>
          <a:r>
            <a:rPr lang="en-US" dirty="0"/>
            <a:t> </a:t>
          </a:r>
          <a:r>
            <a:rPr lang="en-US" dirty="0" err="1"/>
            <a:t>aprendidas</a:t>
          </a:r>
          <a:r>
            <a:rPr lang="en-US" dirty="0"/>
            <a:t> del </a:t>
          </a:r>
          <a:r>
            <a:rPr lang="en-US" dirty="0" err="1"/>
            <a:t>proyecto</a:t>
          </a:r>
          <a:r>
            <a:rPr lang="en-US" dirty="0"/>
            <a:t>.</a:t>
          </a:r>
        </a:p>
      </dgm:t>
    </dgm:pt>
    <dgm:pt modelId="{FA77840F-E6CC-495D-A7EE-1B3614E6311E}" type="parTrans" cxnId="{543673AF-62DB-46AC-8EF7-71213B4F4377}">
      <dgm:prSet/>
      <dgm:spPr/>
      <dgm:t>
        <a:bodyPr/>
        <a:lstStyle/>
        <a:p>
          <a:endParaRPr lang="en-US"/>
        </a:p>
      </dgm:t>
    </dgm:pt>
    <dgm:pt modelId="{9F741EA3-3FFD-4206-9EA1-FEBD2959BEEC}" type="sibTrans" cxnId="{543673AF-62DB-46AC-8EF7-71213B4F4377}">
      <dgm:prSet/>
      <dgm:spPr/>
      <dgm:t>
        <a:bodyPr/>
        <a:lstStyle/>
        <a:p>
          <a:endParaRPr lang="en-US"/>
        </a:p>
      </dgm:t>
    </dgm:pt>
    <dgm:pt modelId="{46D50358-2C54-4A42-9D63-BA4D9930E375}">
      <dgm:prSet/>
      <dgm:spPr/>
      <dgm:t>
        <a:bodyPr/>
        <a:lstStyle/>
        <a:p>
          <a:r>
            <a:rPr lang="en-US" dirty="0" err="1"/>
            <a:t>Recomendaciones</a:t>
          </a:r>
          <a:r>
            <a:rPr lang="en-US" dirty="0"/>
            <a:t> y </a:t>
          </a:r>
          <a:r>
            <a:rPr lang="en-US" dirty="0" err="1"/>
            <a:t>mejoras</a:t>
          </a:r>
          <a:r>
            <a:rPr lang="en-US" dirty="0"/>
            <a:t> </a:t>
          </a:r>
          <a:r>
            <a:rPr lang="en-US" dirty="0" err="1"/>
            <a:t>futuras</a:t>
          </a:r>
          <a:r>
            <a:rPr lang="en-US" dirty="0"/>
            <a:t>.</a:t>
          </a:r>
        </a:p>
      </dgm:t>
    </dgm:pt>
    <dgm:pt modelId="{071E2734-DB71-453E-B7B1-FEFEF16C9E9C}" type="parTrans" cxnId="{BCA03BC2-5FB5-40B7-9DB2-D4A8BE552E87}">
      <dgm:prSet/>
      <dgm:spPr/>
      <dgm:t>
        <a:bodyPr/>
        <a:lstStyle/>
        <a:p>
          <a:endParaRPr lang="en-US"/>
        </a:p>
      </dgm:t>
    </dgm:pt>
    <dgm:pt modelId="{90D00978-DA14-465A-9546-2B41F7C51F1B}" type="sibTrans" cxnId="{BCA03BC2-5FB5-40B7-9DB2-D4A8BE552E87}">
      <dgm:prSet/>
      <dgm:spPr/>
      <dgm:t>
        <a:bodyPr/>
        <a:lstStyle/>
        <a:p>
          <a:endParaRPr lang="en-US"/>
        </a:p>
      </dgm:t>
    </dgm:pt>
    <dgm:pt modelId="{AC49DC7A-3FF3-4731-938C-F44363BEF092}">
      <dgm:prSet/>
      <dgm:spPr/>
      <dgm:t>
        <a:bodyPr/>
        <a:lstStyle/>
        <a:p>
          <a:r>
            <a:rPr lang="en-US" dirty="0"/>
            <a:t>Valor </a:t>
          </a:r>
          <a:r>
            <a:rPr lang="en-US" dirty="0" err="1"/>
            <a:t>generado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modelo</a:t>
          </a:r>
          <a:r>
            <a:rPr lang="en-US" dirty="0"/>
            <a:t> y dashboard.</a:t>
          </a:r>
        </a:p>
      </dgm:t>
    </dgm:pt>
    <dgm:pt modelId="{9F38B83F-B3DB-478B-B4EC-16624807AC57}" type="parTrans" cxnId="{36E0C5EC-5BD3-48EB-B9A7-BEFAE12E95AA}">
      <dgm:prSet/>
      <dgm:spPr/>
      <dgm:t>
        <a:bodyPr/>
        <a:lstStyle/>
        <a:p>
          <a:endParaRPr lang="en-US"/>
        </a:p>
      </dgm:t>
    </dgm:pt>
    <dgm:pt modelId="{8CD0CD53-FB13-4BC5-894E-4C512FFB2457}" type="sibTrans" cxnId="{36E0C5EC-5BD3-48EB-B9A7-BEFAE12E95AA}">
      <dgm:prSet/>
      <dgm:spPr/>
      <dgm:t>
        <a:bodyPr/>
        <a:lstStyle/>
        <a:p>
          <a:endParaRPr lang="en-US"/>
        </a:p>
      </dgm:t>
    </dgm:pt>
    <dgm:pt modelId="{B971A38A-75FC-4914-A220-46A050941AD8}" type="pres">
      <dgm:prSet presAssocID="{2CBFAF5E-F195-49D3-89BD-3EE06999388F}" presName="root" presStyleCnt="0">
        <dgm:presLayoutVars>
          <dgm:dir/>
          <dgm:resizeHandles val="exact"/>
        </dgm:presLayoutVars>
      </dgm:prSet>
      <dgm:spPr/>
    </dgm:pt>
    <dgm:pt modelId="{B21C9AC7-D1AC-4BEF-A20E-0786E74C62A7}" type="pres">
      <dgm:prSet presAssocID="{B76B11F8-3976-4E38-8C72-8B8928BE8473}" presName="compNode" presStyleCnt="0"/>
      <dgm:spPr/>
    </dgm:pt>
    <dgm:pt modelId="{8A86B08B-146B-4576-8850-D123E7671698}" type="pres">
      <dgm:prSet presAssocID="{B76B11F8-3976-4E38-8C72-8B8928BE84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ón"/>
        </a:ext>
      </dgm:extLst>
    </dgm:pt>
    <dgm:pt modelId="{19755251-D5C2-4DF0-9F8B-DE917DE731E8}" type="pres">
      <dgm:prSet presAssocID="{B76B11F8-3976-4E38-8C72-8B8928BE8473}" presName="spaceRect" presStyleCnt="0"/>
      <dgm:spPr/>
    </dgm:pt>
    <dgm:pt modelId="{B69FC944-5B57-42A0-AF69-A4867E1D5EAB}" type="pres">
      <dgm:prSet presAssocID="{B76B11F8-3976-4E38-8C72-8B8928BE8473}" presName="textRect" presStyleLbl="revTx" presStyleIdx="0" presStyleCnt="3">
        <dgm:presLayoutVars>
          <dgm:chMax val="1"/>
          <dgm:chPref val="1"/>
        </dgm:presLayoutVars>
      </dgm:prSet>
      <dgm:spPr/>
    </dgm:pt>
    <dgm:pt modelId="{34A04F91-AD93-4414-BB4E-603069B2350F}" type="pres">
      <dgm:prSet presAssocID="{9F741EA3-3FFD-4206-9EA1-FEBD2959BEEC}" presName="sibTrans" presStyleCnt="0"/>
      <dgm:spPr/>
    </dgm:pt>
    <dgm:pt modelId="{3F7E8374-3CBA-4B93-A28F-EDAB35727211}" type="pres">
      <dgm:prSet presAssocID="{46D50358-2C54-4A42-9D63-BA4D9930E375}" presName="compNode" presStyleCnt="0"/>
      <dgm:spPr/>
    </dgm:pt>
    <dgm:pt modelId="{4181CC47-2BF0-4028-96DA-9A8E85ED1420}" type="pres">
      <dgm:prSet presAssocID="{46D50358-2C54-4A42-9D63-BA4D9930E3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E0CCF466-CC50-426F-A28B-EA03D6EF194A}" type="pres">
      <dgm:prSet presAssocID="{46D50358-2C54-4A42-9D63-BA4D9930E375}" presName="spaceRect" presStyleCnt="0"/>
      <dgm:spPr/>
    </dgm:pt>
    <dgm:pt modelId="{76DFA0A5-7F95-4E6D-973F-50994968B807}" type="pres">
      <dgm:prSet presAssocID="{46D50358-2C54-4A42-9D63-BA4D9930E375}" presName="textRect" presStyleLbl="revTx" presStyleIdx="1" presStyleCnt="3">
        <dgm:presLayoutVars>
          <dgm:chMax val="1"/>
          <dgm:chPref val="1"/>
        </dgm:presLayoutVars>
      </dgm:prSet>
      <dgm:spPr/>
    </dgm:pt>
    <dgm:pt modelId="{1320CF1D-2A3C-4B71-ADA9-1568A8DB950C}" type="pres">
      <dgm:prSet presAssocID="{90D00978-DA14-465A-9546-2B41F7C51F1B}" presName="sibTrans" presStyleCnt="0"/>
      <dgm:spPr/>
    </dgm:pt>
    <dgm:pt modelId="{E5D9C296-1430-4E2A-98C0-9927B8A8A7CE}" type="pres">
      <dgm:prSet presAssocID="{AC49DC7A-3FF3-4731-938C-F44363BEF092}" presName="compNode" presStyleCnt="0"/>
      <dgm:spPr/>
    </dgm:pt>
    <dgm:pt modelId="{BA07C3B9-AD60-44FB-8E3C-87DF83680C88}" type="pres">
      <dgm:prSet presAssocID="{AC49DC7A-3FF3-4731-938C-F44363BEF0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ona de laureles"/>
        </a:ext>
      </dgm:extLst>
    </dgm:pt>
    <dgm:pt modelId="{4E12F5D5-79CF-40CA-AEED-F30A01CD2B24}" type="pres">
      <dgm:prSet presAssocID="{AC49DC7A-3FF3-4731-938C-F44363BEF092}" presName="spaceRect" presStyleCnt="0"/>
      <dgm:spPr/>
    </dgm:pt>
    <dgm:pt modelId="{CAB86923-B604-431C-A4EB-BEEA76C34943}" type="pres">
      <dgm:prSet presAssocID="{AC49DC7A-3FF3-4731-938C-F44363BEF0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E9296F-02AB-4B8F-A45D-403D11E99CB0}" type="presOf" srcId="{46D50358-2C54-4A42-9D63-BA4D9930E375}" destId="{76DFA0A5-7F95-4E6D-973F-50994968B807}" srcOrd="0" destOrd="0" presId="urn:microsoft.com/office/officeart/2018/2/layout/IconLabelList"/>
    <dgm:cxn modelId="{B17B5F87-1C08-461E-9D68-44F3D45B332A}" type="presOf" srcId="{2CBFAF5E-F195-49D3-89BD-3EE06999388F}" destId="{B971A38A-75FC-4914-A220-46A050941AD8}" srcOrd="0" destOrd="0" presId="urn:microsoft.com/office/officeart/2018/2/layout/IconLabelList"/>
    <dgm:cxn modelId="{543673AF-62DB-46AC-8EF7-71213B4F4377}" srcId="{2CBFAF5E-F195-49D3-89BD-3EE06999388F}" destId="{B76B11F8-3976-4E38-8C72-8B8928BE8473}" srcOrd="0" destOrd="0" parTransId="{FA77840F-E6CC-495D-A7EE-1B3614E6311E}" sibTransId="{9F741EA3-3FFD-4206-9EA1-FEBD2959BEEC}"/>
    <dgm:cxn modelId="{4C7066BD-CCA7-4946-AC0E-F51BCDF5BF3C}" type="presOf" srcId="{AC49DC7A-3FF3-4731-938C-F44363BEF092}" destId="{CAB86923-B604-431C-A4EB-BEEA76C34943}" srcOrd="0" destOrd="0" presId="urn:microsoft.com/office/officeart/2018/2/layout/IconLabelList"/>
    <dgm:cxn modelId="{BCA03BC2-5FB5-40B7-9DB2-D4A8BE552E87}" srcId="{2CBFAF5E-F195-49D3-89BD-3EE06999388F}" destId="{46D50358-2C54-4A42-9D63-BA4D9930E375}" srcOrd="1" destOrd="0" parTransId="{071E2734-DB71-453E-B7B1-FEFEF16C9E9C}" sibTransId="{90D00978-DA14-465A-9546-2B41F7C51F1B}"/>
    <dgm:cxn modelId="{36E0C5EC-5BD3-48EB-B9A7-BEFAE12E95AA}" srcId="{2CBFAF5E-F195-49D3-89BD-3EE06999388F}" destId="{AC49DC7A-3FF3-4731-938C-F44363BEF092}" srcOrd="2" destOrd="0" parTransId="{9F38B83F-B3DB-478B-B4EC-16624807AC57}" sibTransId="{8CD0CD53-FB13-4BC5-894E-4C512FFB2457}"/>
    <dgm:cxn modelId="{BA6102ED-8E26-4920-BCB0-CEC0DCAFA0C0}" type="presOf" srcId="{B76B11F8-3976-4E38-8C72-8B8928BE8473}" destId="{B69FC944-5B57-42A0-AF69-A4867E1D5EAB}" srcOrd="0" destOrd="0" presId="urn:microsoft.com/office/officeart/2018/2/layout/IconLabelList"/>
    <dgm:cxn modelId="{6F19E178-CAC0-4E88-B16B-376ACE56DBDA}" type="presParOf" srcId="{B971A38A-75FC-4914-A220-46A050941AD8}" destId="{B21C9AC7-D1AC-4BEF-A20E-0786E74C62A7}" srcOrd="0" destOrd="0" presId="urn:microsoft.com/office/officeart/2018/2/layout/IconLabelList"/>
    <dgm:cxn modelId="{B5A3DCD8-B668-4D69-865B-0601A39C6A43}" type="presParOf" srcId="{B21C9AC7-D1AC-4BEF-A20E-0786E74C62A7}" destId="{8A86B08B-146B-4576-8850-D123E7671698}" srcOrd="0" destOrd="0" presId="urn:microsoft.com/office/officeart/2018/2/layout/IconLabelList"/>
    <dgm:cxn modelId="{CE329FA9-1D76-4F32-8836-16368C76ED4F}" type="presParOf" srcId="{B21C9AC7-D1AC-4BEF-A20E-0786E74C62A7}" destId="{19755251-D5C2-4DF0-9F8B-DE917DE731E8}" srcOrd="1" destOrd="0" presId="urn:microsoft.com/office/officeart/2018/2/layout/IconLabelList"/>
    <dgm:cxn modelId="{74635946-D9A9-445A-B759-42258741283E}" type="presParOf" srcId="{B21C9AC7-D1AC-4BEF-A20E-0786E74C62A7}" destId="{B69FC944-5B57-42A0-AF69-A4867E1D5EAB}" srcOrd="2" destOrd="0" presId="urn:microsoft.com/office/officeart/2018/2/layout/IconLabelList"/>
    <dgm:cxn modelId="{1FE466BC-CF51-42E0-81C6-9E6DF1F9A733}" type="presParOf" srcId="{B971A38A-75FC-4914-A220-46A050941AD8}" destId="{34A04F91-AD93-4414-BB4E-603069B2350F}" srcOrd="1" destOrd="0" presId="urn:microsoft.com/office/officeart/2018/2/layout/IconLabelList"/>
    <dgm:cxn modelId="{A9B9F8F2-BD37-4225-B1BF-C22ED5221B52}" type="presParOf" srcId="{B971A38A-75FC-4914-A220-46A050941AD8}" destId="{3F7E8374-3CBA-4B93-A28F-EDAB35727211}" srcOrd="2" destOrd="0" presId="urn:microsoft.com/office/officeart/2018/2/layout/IconLabelList"/>
    <dgm:cxn modelId="{1E2A9167-7D7A-4610-93EC-4BA715421FAC}" type="presParOf" srcId="{3F7E8374-3CBA-4B93-A28F-EDAB35727211}" destId="{4181CC47-2BF0-4028-96DA-9A8E85ED1420}" srcOrd="0" destOrd="0" presId="urn:microsoft.com/office/officeart/2018/2/layout/IconLabelList"/>
    <dgm:cxn modelId="{4DC0D988-8B70-4DDE-AE05-0C5C26C42695}" type="presParOf" srcId="{3F7E8374-3CBA-4B93-A28F-EDAB35727211}" destId="{E0CCF466-CC50-426F-A28B-EA03D6EF194A}" srcOrd="1" destOrd="0" presId="urn:microsoft.com/office/officeart/2018/2/layout/IconLabelList"/>
    <dgm:cxn modelId="{A2D09302-567B-45AD-AE7B-A26CAAD1B07A}" type="presParOf" srcId="{3F7E8374-3CBA-4B93-A28F-EDAB35727211}" destId="{76DFA0A5-7F95-4E6D-973F-50994968B807}" srcOrd="2" destOrd="0" presId="urn:microsoft.com/office/officeart/2018/2/layout/IconLabelList"/>
    <dgm:cxn modelId="{F963A8AC-3E80-452B-9A8B-D3B17E886D5E}" type="presParOf" srcId="{B971A38A-75FC-4914-A220-46A050941AD8}" destId="{1320CF1D-2A3C-4B71-ADA9-1568A8DB950C}" srcOrd="3" destOrd="0" presId="urn:microsoft.com/office/officeart/2018/2/layout/IconLabelList"/>
    <dgm:cxn modelId="{8342A354-D217-4DB9-ADD8-10683691151E}" type="presParOf" srcId="{B971A38A-75FC-4914-A220-46A050941AD8}" destId="{E5D9C296-1430-4E2A-98C0-9927B8A8A7CE}" srcOrd="4" destOrd="0" presId="urn:microsoft.com/office/officeart/2018/2/layout/IconLabelList"/>
    <dgm:cxn modelId="{F119952A-BEFE-4477-AA1E-24433072BBA8}" type="presParOf" srcId="{E5D9C296-1430-4E2A-98C0-9927B8A8A7CE}" destId="{BA07C3B9-AD60-44FB-8E3C-87DF83680C88}" srcOrd="0" destOrd="0" presId="urn:microsoft.com/office/officeart/2018/2/layout/IconLabelList"/>
    <dgm:cxn modelId="{A73EB89B-55F6-4868-85ED-72ED344B19D1}" type="presParOf" srcId="{E5D9C296-1430-4E2A-98C0-9927B8A8A7CE}" destId="{4E12F5D5-79CF-40CA-AEED-F30A01CD2B24}" srcOrd="1" destOrd="0" presId="urn:microsoft.com/office/officeart/2018/2/layout/IconLabelList"/>
    <dgm:cxn modelId="{A1D18E8A-2AA7-44B9-B411-F6ACF3B4B8B9}" type="presParOf" srcId="{E5D9C296-1430-4E2A-98C0-9927B8A8A7CE}" destId="{CAB86923-B604-431C-A4EB-BEEA76C349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C9E07-63E8-449B-A498-D4D891DA338D}">
      <dsp:nvSpPr>
        <dsp:cNvPr id="0" name=""/>
        <dsp:cNvSpPr/>
      </dsp:nvSpPr>
      <dsp:spPr>
        <a:xfrm>
          <a:off x="729500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8F7D7-BB2A-441C-AF54-4DFAFE64EA0A}">
      <dsp:nvSpPr>
        <dsp:cNvPr id="0" name=""/>
        <dsp:cNvSpPr/>
      </dsp:nvSpPr>
      <dsp:spPr>
        <a:xfrm>
          <a:off x="70234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Integrar resultados finales del proyecto.</a:t>
          </a:r>
        </a:p>
      </dsp:txBody>
      <dsp:txXfrm>
        <a:off x="70234" y="2040315"/>
        <a:ext cx="2397330" cy="720000"/>
      </dsp:txXfrm>
    </dsp:sp>
    <dsp:sp modelId="{6293C255-891D-458F-B82C-237406659AAF}">
      <dsp:nvSpPr>
        <dsp:cNvPr id="0" name=""/>
        <dsp:cNvSpPr/>
      </dsp:nvSpPr>
      <dsp:spPr>
        <a:xfrm>
          <a:off x="3546364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2380B-EAF9-4676-BD2D-24DE4C5B446B}">
      <dsp:nvSpPr>
        <dsp:cNvPr id="0" name=""/>
        <dsp:cNvSpPr/>
      </dsp:nvSpPr>
      <dsp:spPr>
        <a:xfrm>
          <a:off x="2887098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Explicar funcionamiento del código, modelo, y análisis.</a:t>
          </a:r>
        </a:p>
      </dsp:txBody>
      <dsp:txXfrm>
        <a:off x="2887098" y="2040315"/>
        <a:ext cx="2397330" cy="720000"/>
      </dsp:txXfrm>
    </dsp:sp>
    <dsp:sp modelId="{B01F0476-3605-4505-A509-352745CC95B8}">
      <dsp:nvSpPr>
        <dsp:cNvPr id="0" name=""/>
        <dsp:cNvSpPr/>
      </dsp:nvSpPr>
      <dsp:spPr>
        <a:xfrm>
          <a:off x="6363228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E6B9A-A54D-46A9-A8AE-2CFCF7B62E41}">
      <dsp:nvSpPr>
        <dsp:cNvPr id="0" name=""/>
        <dsp:cNvSpPr/>
      </dsp:nvSpPr>
      <dsp:spPr>
        <a:xfrm>
          <a:off x="5703962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Demostrar claridad técnica y síntesis.</a:t>
          </a:r>
        </a:p>
      </dsp:txBody>
      <dsp:txXfrm>
        <a:off x="5703962" y="2040315"/>
        <a:ext cx="239733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24EB9-3DF5-476A-9C2F-AFDAC1ACFA77}">
      <dsp:nvSpPr>
        <dsp:cNvPr id="0" name=""/>
        <dsp:cNvSpPr/>
      </dsp:nvSpPr>
      <dsp:spPr>
        <a:xfrm>
          <a:off x="729500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F06F6-0132-4DFE-A9BB-0E02AB7582E8}">
      <dsp:nvSpPr>
        <dsp:cNvPr id="0" name=""/>
        <dsp:cNvSpPr/>
      </dsp:nvSpPr>
      <dsp:spPr>
        <a:xfrm>
          <a:off x="70234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KPIs seleccionados e interpretación.</a:t>
          </a:r>
        </a:p>
      </dsp:txBody>
      <dsp:txXfrm>
        <a:off x="70234" y="2040315"/>
        <a:ext cx="2397330" cy="720000"/>
      </dsp:txXfrm>
    </dsp:sp>
    <dsp:sp modelId="{81757E32-3826-4DC9-9DE1-B030C8567062}">
      <dsp:nvSpPr>
        <dsp:cNvPr id="0" name=""/>
        <dsp:cNvSpPr/>
      </dsp:nvSpPr>
      <dsp:spPr>
        <a:xfrm>
          <a:off x="3546364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93D4C-844F-4BAD-B4E5-118EDC85E85B}">
      <dsp:nvSpPr>
        <dsp:cNvPr id="0" name=""/>
        <dsp:cNvSpPr/>
      </dsp:nvSpPr>
      <dsp:spPr>
        <a:xfrm>
          <a:off x="2887098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Visualización en el dashboard.</a:t>
          </a:r>
        </a:p>
      </dsp:txBody>
      <dsp:txXfrm>
        <a:off x="2887098" y="2040315"/>
        <a:ext cx="2397330" cy="720000"/>
      </dsp:txXfrm>
    </dsp:sp>
    <dsp:sp modelId="{225F4D94-7D4B-4C0A-AA16-DFF0EF3D1051}">
      <dsp:nvSpPr>
        <dsp:cNvPr id="0" name=""/>
        <dsp:cNvSpPr/>
      </dsp:nvSpPr>
      <dsp:spPr>
        <a:xfrm>
          <a:off x="6363228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51007-6595-4803-8C53-AC2F4F1A8B04}">
      <dsp:nvSpPr>
        <dsp:cNvPr id="0" name=""/>
        <dsp:cNvSpPr/>
      </dsp:nvSpPr>
      <dsp:spPr>
        <a:xfrm>
          <a:off x="5703962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Conclusiones derivadas de los KPIs.</a:t>
          </a:r>
        </a:p>
      </dsp:txBody>
      <dsp:txXfrm>
        <a:off x="5703962" y="2040315"/>
        <a:ext cx="239733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6B08B-146B-4576-8850-D123E7671698}">
      <dsp:nvSpPr>
        <dsp:cNvPr id="0" name=""/>
        <dsp:cNvSpPr/>
      </dsp:nvSpPr>
      <dsp:spPr>
        <a:xfrm>
          <a:off x="729500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FC944-5B57-42A0-AF69-A4867E1D5EAB}">
      <dsp:nvSpPr>
        <dsp:cNvPr id="0" name=""/>
        <dsp:cNvSpPr/>
      </dsp:nvSpPr>
      <dsp:spPr>
        <a:xfrm>
          <a:off x="70234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Lecciones</a:t>
          </a:r>
          <a:r>
            <a:rPr lang="en-US" sz="1700" kern="1200" dirty="0"/>
            <a:t> </a:t>
          </a:r>
          <a:r>
            <a:rPr lang="en-US" sz="1700" kern="1200" dirty="0" err="1"/>
            <a:t>aprendidas</a:t>
          </a:r>
          <a:r>
            <a:rPr lang="en-US" sz="1700" kern="1200" dirty="0"/>
            <a:t> del </a:t>
          </a:r>
          <a:r>
            <a:rPr lang="en-US" sz="1700" kern="1200" dirty="0" err="1"/>
            <a:t>proyecto</a:t>
          </a:r>
          <a:r>
            <a:rPr lang="en-US" sz="1700" kern="1200" dirty="0"/>
            <a:t>.</a:t>
          </a:r>
        </a:p>
      </dsp:txBody>
      <dsp:txXfrm>
        <a:off x="70234" y="2040315"/>
        <a:ext cx="2397330" cy="720000"/>
      </dsp:txXfrm>
    </dsp:sp>
    <dsp:sp modelId="{4181CC47-2BF0-4028-96DA-9A8E85ED1420}">
      <dsp:nvSpPr>
        <dsp:cNvPr id="0" name=""/>
        <dsp:cNvSpPr/>
      </dsp:nvSpPr>
      <dsp:spPr>
        <a:xfrm>
          <a:off x="3546364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FA0A5-7F95-4E6D-973F-50994968B807}">
      <dsp:nvSpPr>
        <dsp:cNvPr id="0" name=""/>
        <dsp:cNvSpPr/>
      </dsp:nvSpPr>
      <dsp:spPr>
        <a:xfrm>
          <a:off x="2887098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Recomendaciones</a:t>
          </a:r>
          <a:r>
            <a:rPr lang="en-US" sz="1700" kern="1200" dirty="0"/>
            <a:t> y </a:t>
          </a:r>
          <a:r>
            <a:rPr lang="en-US" sz="1700" kern="1200" dirty="0" err="1"/>
            <a:t>mejoras</a:t>
          </a:r>
          <a:r>
            <a:rPr lang="en-US" sz="1700" kern="1200" dirty="0"/>
            <a:t> </a:t>
          </a:r>
          <a:r>
            <a:rPr lang="en-US" sz="1700" kern="1200" dirty="0" err="1"/>
            <a:t>futuras</a:t>
          </a:r>
          <a:r>
            <a:rPr lang="en-US" sz="1700" kern="1200" dirty="0"/>
            <a:t>.</a:t>
          </a:r>
        </a:p>
      </dsp:txBody>
      <dsp:txXfrm>
        <a:off x="2887098" y="2040315"/>
        <a:ext cx="2397330" cy="720000"/>
      </dsp:txXfrm>
    </dsp:sp>
    <dsp:sp modelId="{BA07C3B9-AD60-44FB-8E3C-87DF83680C88}">
      <dsp:nvSpPr>
        <dsp:cNvPr id="0" name=""/>
        <dsp:cNvSpPr/>
      </dsp:nvSpPr>
      <dsp:spPr>
        <a:xfrm>
          <a:off x="6363228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86923-B604-431C-A4EB-BEEA76C34943}">
      <dsp:nvSpPr>
        <dsp:cNvPr id="0" name=""/>
        <dsp:cNvSpPr/>
      </dsp:nvSpPr>
      <dsp:spPr>
        <a:xfrm>
          <a:off x="5703962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Valor </a:t>
          </a:r>
          <a:r>
            <a:rPr lang="en-US" sz="1700" kern="1200" dirty="0" err="1"/>
            <a:t>generado</a:t>
          </a:r>
          <a:r>
            <a:rPr lang="en-US" sz="1700" kern="1200" dirty="0"/>
            <a:t> </a:t>
          </a:r>
          <a:r>
            <a:rPr lang="en-US" sz="1700" kern="1200" dirty="0" err="1"/>
            <a:t>por</a:t>
          </a:r>
          <a:r>
            <a:rPr lang="en-US" sz="1700" kern="1200" dirty="0"/>
            <a:t> </a:t>
          </a:r>
          <a:r>
            <a:rPr lang="en-US" sz="1700" kern="1200" dirty="0" err="1"/>
            <a:t>el</a:t>
          </a:r>
          <a:r>
            <a:rPr lang="en-US" sz="1700" kern="1200" dirty="0"/>
            <a:t> </a:t>
          </a:r>
          <a:r>
            <a:rPr lang="en-US" sz="1700" kern="1200" dirty="0" err="1"/>
            <a:t>modelo</a:t>
          </a:r>
          <a:r>
            <a:rPr lang="en-US" sz="1700" kern="1200" dirty="0"/>
            <a:t> y dashboard.</a:t>
          </a:r>
        </a:p>
      </dsp:txBody>
      <dsp:txXfrm>
        <a:off x="5703962" y="2040315"/>
        <a:ext cx="239733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8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54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978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7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1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64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47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7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7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6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40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hyperlink" Target="https://github.com/jeissonAraque/proyecto-integrado-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sv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3.svg"/><Relationship Id="rId10" Type="http://schemas.openxmlformats.org/officeDocument/2006/relationships/image" Target="../media/image21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627" y="1854821"/>
            <a:ext cx="2657598" cy="21227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900" dirty="0">
                <a:solidFill>
                  <a:srgbClr val="EBEBEB"/>
                </a:solidFill>
              </a:rPr>
              <a:t>Proyecto Integrado 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627" y="4418622"/>
            <a:ext cx="2678373" cy="1621508"/>
          </a:xfrm>
        </p:spPr>
        <p:txBody>
          <a:bodyPr>
            <a:normAutofit fontScale="92500" lnSpcReduction="20000"/>
          </a:bodyPr>
          <a:lstStyle/>
          <a:p>
            <a:pPr>
              <a:defRPr sz="2400">
                <a:solidFill>
                  <a:srgbClr val="FF8C00"/>
                </a:solidFill>
              </a:defRPr>
            </a:pPr>
            <a:r>
              <a:rPr lang="es-MX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Entrega 3</a:t>
            </a:r>
          </a:p>
          <a:p>
            <a:br>
              <a:rPr lang="es-MX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s-MX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Jeisson Araque</a:t>
            </a:r>
          </a:p>
          <a:p>
            <a:r>
              <a:rPr lang="es-MX" sz="1600">
                <a:solidFill>
                  <a:schemeClr val="tx2">
                    <a:lumMod val="40000"/>
                    <a:lumOff val="60000"/>
                  </a:schemeClr>
                </a:solidFill>
              </a:rPr>
              <a:t>Sergio bustos</a:t>
            </a:r>
            <a:br>
              <a:rPr lang="es-MX" sz="160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es-MX" sz="1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s-MX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Junio 2025</a:t>
            </a:r>
          </a:p>
        </p:txBody>
      </p:sp>
      <p:sp>
        <p:nvSpPr>
          <p:cNvPr id="16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60249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trón de rayas azules sobre fondo blanco">
            <a:extLst>
              <a:ext uri="{FF2B5EF4-FFF2-40B4-BE49-F238E27FC236}">
                <a16:creationId xmlns:a16="http://schemas.microsoft.com/office/drawing/2014/main" id="{E599671C-8473-BA48-E19C-E7D82EE834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686"/>
          <a:stretch>
            <a:fillRect/>
          </a:stretch>
        </p:blipFill>
        <p:spPr>
          <a:xfrm>
            <a:off x="20" y="10"/>
            <a:ext cx="5819935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rPr lang="es-CO" sz="3200">
                <a:solidFill>
                  <a:srgbClr val="EBEBEB"/>
                </a:solidFill>
              </a:rPr>
              <a:t>Análisis de KPIs Finales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239E63-DE63-EA78-B058-26DDA6E08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96808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rPr lang="es-CO" sz="3200">
                <a:solidFill>
                  <a:srgbClr val="EBEBEB"/>
                </a:solidFill>
              </a:rPr>
              <a:t>Conclusiones Generales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2FCFC-B3F2-3871-4309-FDE280C0A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398286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rPr lang="es-CO" sz="3200">
                <a:solidFill>
                  <a:srgbClr val="EBEBEB"/>
                </a:solidFill>
              </a:rPr>
              <a:t>Créditos / Repositorio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6639375-4A14-57B1-FFFF-C47C66998401}"/>
              </a:ext>
            </a:extLst>
          </p:cNvPr>
          <p:cNvGrpSpPr/>
          <p:nvPr/>
        </p:nvGrpSpPr>
        <p:grpSpPr>
          <a:xfrm>
            <a:off x="556931" y="3454217"/>
            <a:ext cx="8031058" cy="2116354"/>
            <a:chOff x="556931" y="3454217"/>
            <a:chExt cx="8031058" cy="2116354"/>
          </a:xfrm>
        </p:grpSpPr>
        <p:sp>
          <p:nvSpPr>
            <p:cNvPr id="6" name="Rectángulo 5" descr="Vínculo">
              <a:hlinkClick r:id="rId2"/>
              <a:extLst>
                <a:ext uri="{FF2B5EF4-FFF2-40B4-BE49-F238E27FC236}">
                  <a16:creationId xmlns:a16="http://schemas.microsoft.com/office/drawing/2014/main" id="{1AF6249B-1501-6AD1-0878-78786C294AE8}"/>
                </a:ext>
              </a:extLst>
            </p:cNvPr>
            <p:cNvSpPr/>
            <p:nvPr/>
          </p:nvSpPr>
          <p:spPr>
            <a:xfrm>
              <a:off x="1216197" y="3454217"/>
              <a:ext cx="1078798" cy="1078798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 dirty="0"/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BBBDDE14-C185-7CD8-C9E7-009B8D27AB8E}"/>
                </a:ext>
              </a:extLst>
            </p:cNvPr>
            <p:cNvSpPr/>
            <p:nvPr/>
          </p:nvSpPr>
          <p:spPr>
            <a:xfrm>
              <a:off x="556931" y="4850571"/>
              <a:ext cx="2397330" cy="720000"/>
            </a:xfrm>
            <a:custGeom>
              <a:avLst/>
              <a:gdLst>
                <a:gd name="connsiteX0" fmla="*/ 0 w 2397330"/>
                <a:gd name="connsiteY0" fmla="*/ 0 h 720000"/>
                <a:gd name="connsiteX1" fmla="*/ 2397330 w 2397330"/>
                <a:gd name="connsiteY1" fmla="*/ 0 h 720000"/>
                <a:gd name="connsiteX2" fmla="*/ 2397330 w 2397330"/>
                <a:gd name="connsiteY2" fmla="*/ 720000 h 720000"/>
                <a:gd name="connsiteX3" fmla="*/ 0 w 2397330"/>
                <a:gd name="connsiteY3" fmla="*/ 720000 h 720000"/>
                <a:gd name="connsiteX4" fmla="*/ 0 w 239733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30" h="720000">
                  <a:moveTo>
                    <a:pt x="0" y="0"/>
                  </a:moveTo>
                  <a:lnTo>
                    <a:pt x="2397330" y="0"/>
                  </a:lnTo>
                  <a:lnTo>
                    <a:pt x="239733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Enlace al repositorio y página web.</a:t>
              </a:r>
            </a:p>
          </p:txBody>
        </p:sp>
        <p:sp>
          <p:nvSpPr>
            <p:cNvPr id="8" name="Rectángulo 7" descr="Grupo">
              <a:extLst>
                <a:ext uri="{FF2B5EF4-FFF2-40B4-BE49-F238E27FC236}">
                  <a16:creationId xmlns:a16="http://schemas.microsoft.com/office/drawing/2014/main" id="{175BD7E9-E11F-CE95-BA42-129906EECFC0}"/>
                </a:ext>
              </a:extLst>
            </p:cNvPr>
            <p:cNvSpPr/>
            <p:nvPr/>
          </p:nvSpPr>
          <p:spPr>
            <a:xfrm>
              <a:off x="4033061" y="3454217"/>
              <a:ext cx="1078798" cy="1078798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67CEECA9-F949-84D8-D664-0D91DCCEF156}"/>
                </a:ext>
              </a:extLst>
            </p:cNvPr>
            <p:cNvSpPr/>
            <p:nvPr/>
          </p:nvSpPr>
          <p:spPr>
            <a:xfrm>
              <a:off x="3373795" y="4850571"/>
              <a:ext cx="2397330" cy="720000"/>
            </a:xfrm>
            <a:custGeom>
              <a:avLst/>
              <a:gdLst>
                <a:gd name="connsiteX0" fmla="*/ 0 w 2397330"/>
                <a:gd name="connsiteY0" fmla="*/ 0 h 720000"/>
                <a:gd name="connsiteX1" fmla="*/ 2397330 w 2397330"/>
                <a:gd name="connsiteY1" fmla="*/ 0 h 720000"/>
                <a:gd name="connsiteX2" fmla="*/ 2397330 w 2397330"/>
                <a:gd name="connsiteY2" fmla="*/ 720000 h 720000"/>
                <a:gd name="connsiteX3" fmla="*/ 0 w 2397330"/>
                <a:gd name="connsiteY3" fmla="*/ 720000 h 720000"/>
                <a:gd name="connsiteX4" fmla="*/ 0 w 239733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30" h="720000">
                  <a:moveTo>
                    <a:pt x="0" y="0"/>
                  </a:moveTo>
                  <a:lnTo>
                    <a:pt x="2397330" y="0"/>
                  </a:lnTo>
                  <a:lnTo>
                    <a:pt x="239733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Participación de los integrantes.</a:t>
              </a:r>
            </a:p>
          </p:txBody>
        </p:sp>
        <p:sp>
          <p:nvSpPr>
            <p:cNvPr id="12" name="Rectángulo 11" descr="Globos">
              <a:extLst>
                <a:ext uri="{FF2B5EF4-FFF2-40B4-BE49-F238E27FC236}">
                  <a16:creationId xmlns:a16="http://schemas.microsoft.com/office/drawing/2014/main" id="{FC0946AA-820B-10A4-62AF-293676FE3136}"/>
                </a:ext>
              </a:extLst>
            </p:cNvPr>
            <p:cNvSpPr/>
            <p:nvPr/>
          </p:nvSpPr>
          <p:spPr>
            <a:xfrm>
              <a:off x="6849925" y="3454217"/>
              <a:ext cx="1078798" cy="1078798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3EC77BED-27E2-8C14-D173-528EC2B10E4A}"/>
                </a:ext>
              </a:extLst>
            </p:cNvPr>
            <p:cNvSpPr/>
            <p:nvPr/>
          </p:nvSpPr>
          <p:spPr>
            <a:xfrm>
              <a:off x="6190659" y="4850571"/>
              <a:ext cx="2397330" cy="720000"/>
            </a:xfrm>
            <a:custGeom>
              <a:avLst/>
              <a:gdLst>
                <a:gd name="connsiteX0" fmla="*/ 0 w 2397330"/>
                <a:gd name="connsiteY0" fmla="*/ 0 h 720000"/>
                <a:gd name="connsiteX1" fmla="*/ 2397330 w 2397330"/>
                <a:gd name="connsiteY1" fmla="*/ 0 h 720000"/>
                <a:gd name="connsiteX2" fmla="*/ 2397330 w 2397330"/>
                <a:gd name="connsiteY2" fmla="*/ 720000 h 720000"/>
                <a:gd name="connsiteX3" fmla="*/ 0 w 2397330"/>
                <a:gd name="connsiteY3" fmla="*/ 720000 h 720000"/>
                <a:gd name="connsiteX4" fmla="*/ 0 w 239733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30" h="720000">
                  <a:moveTo>
                    <a:pt x="0" y="0"/>
                  </a:moveTo>
                  <a:lnTo>
                    <a:pt x="2397330" y="0"/>
                  </a:lnTo>
                  <a:lnTo>
                    <a:pt x="239733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Agradecimientos.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rPr lang="es-CO" sz="3200">
                <a:solidFill>
                  <a:srgbClr val="EBEBEB"/>
                </a:solidFill>
              </a:rPr>
              <a:t>Objetivo de la Presentación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59072C-BD61-B1E1-41E2-1CE235037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0463717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Logo de Coca Cola: ¿Cuál es su historia y evolución?">
            <a:extLst>
              <a:ext uri="{FF2B5EF4-FFF2-40B4-BE49-F238E27FC236}">
                <a16:creationId xmlns:a16="http://schemas.microsoft.com/office/drawing/2014/main" id="{1EF19B36-C699-FC0D-5B67-FFDF947D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769" y="1393280"/>
            <a:ext cx="2848449" cy="159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rPr lang="es-CO" sz="3200">
                <a:solidFill>
                  <a:srgbClr val="EBEBEB"/>
                </a:solidFill>
              </a:rPr>
              <a:t>Estructura del Código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2974032-A8CD-3183-AB52-E79CA59A376A}"/>
              </a:ext>
            </a:extLst>
          </p:cNvPr>
          <p:cNvGrpSpPr/>
          <p:nvPr/>
        </p:nvGrpSpPr>
        <p:grpSpPr>
          <a:xfrm>
            <a:off x="884470" y="2716613"/>
            <a:ext cx="8102813" cy="2655000"/>
            <a:chOff x="521054" y="3184894"/>
            <a:chExt cx="8102813" cy="2655000"/>
          </a:xfrm>
        </p:grpSpPr>
        <p:sp>
          <p:nvSpPr>
            <p:cNvPr id="8" name="Rectángulo: esquinas diagonales redondeadas 7">
              <a:extLst>
                <a:ext uri="{FF2B5EF4-FFF2-40B4-BE49-F238E27FC236}">
                  <a16:creationId xmlns:a16="http://schemas.microsoft.com/office/drawing/2014/main" id="{623BFB17-4B3F-8F71-1C55-4F58D1723171}"/>
                </a:ext>
              </a:extLst>
            </p:cNvPr>
            <p:cNvSpPr/>
            <p:nvPr/>
          </p:nvSpPr>
          <p:spPr>
            <a:xfrm>
              <a:off x="992711" y="3184894"/>
              <a:ext cx="1475437" cy="147543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s-CO"/>
            </a:p>
          </p:txBody>
        </p:sp>
        <p:sp>
          <p:nvSpPr>
            <p:cNvPr id="10" name="Rectángulo 9" descr="Red">
              <a:extLst>
                <a:ext uri="{FF2B5EF4-FFF2-40B4-BE49-F238E27FC236}">
                  <a16:creationId xmlns:a16="http://schemas.microsoft.com/office/drawing/2014/main" id="{42D113D8-B7BE-3F29-B3E0-2C4E04BA4533}"/>
                </a:ext>
              </a:extLst>
            </p:cNvPr>
            <p:cNvSpPr/>
            <p:nvPr/>
          </p:nvSpPr>
          <p:spPr>
            <a:xfrm>
              <a:off x="1307148" y="3499331"/>
              <a:ext cx="846562" cy="84656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4BFBD34A-0329-E9A3-A11A-A46853314449}"/>
                </a:ext>
              </a:extLst>
            </p:cNvPr>
            <p:cNvSpPr/>
            <p:nvPr/>
          </p:nvSpPr>
          <p:spPr>
            <a:xfrm>
              <a:off x="521054" y="5119894"/>
              <a:ext cx="2418750" cy="720000"/>
            </a:xfrm>
            <a:custGeom>
              <a:avLst/>
              <a:gdLst>
                <a:gd name="connsiteX0" fmla="*/ 0 w 2418750"/>
                <a:gd name="connsiteY0" fmla="*/ 0 h 720000"/>
                <a:gd name="connsiteX1" fmla="*/ 2418750 w 2418750"/>
                <a:gd name="connsiteY1" fmla="*/ 0 h 720000"/>
                <a:gd name="connsiteX2" fmla="*/ 2418750 w 2418750"/>
                <a:gd name="connsiteY2" fmla="*/ 720000 h 720000"/>
                <a:gd name="connsiteX3" fmla="*/ 0 w 2418750"/>
                <a:gd name="connsiteY3" fmla="*/ 720000 h 720000"/>
                <a:gd name="connsiteX4" fmla="*/ 0 w 24187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750" h="720000">
                  <a:moveTo>
                    <a:pt x="0" y="0"/>
                  </a:moveTo>
                  <a:lnTo>
                    <a:pt x="2418750" y="0"/>
                  </a:lnTo>
                  <a:lnTo>
                    <a:pt x="24187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kern="1200" dirty="0" err="1"/>
                <a:t>flujo</a:t>
              </a:r>
              <a:r>
                <a:rPr lang="en-US" sz="1500" kern="1200" dirty="0"/>
                <a:t> general del </a:t>
              </a:r>
              <a:r>
                <a:rPr lang="en-US" sz="1500" kern="1200" dirty="0" err="1"/>
                <a:t>sistema</a:t>
              </a:r>
              <a:r>
                <a:rPr lang="en-US" sz="1500" kern="1200" dirty="0"/>
                <a:t>.</a:t>
              </a:r>
            </a:p>
          </p:txBody>
        </p:sp>
        <p:sp>
          <p:nvSpPr>
            <p:cNvPr id="18" name="Rectángulo: esquinas diagonales redondeadas 17">
              <a:extLst>
                <a:ext uri="{FF2B5EF4-FFF2-40B4-BE49-F238E27FC236}">
                  <a16:creationId xmlns:a16="http://schemas.microsoft.com/office/drawing/2014/main" id="{3602084E-86F2-7BFA-83E7-55BD61D63EEE}"/>
                </a:ext>
              </a:extLst>
            </p:cNvPr>
            <p:cNvSpPr/>
            <p:nvPr/>
          </p:nvSpPr>
          <p:spPr>
            <a:xfrm>
              <a:off x="6676773" y="3184894"/>
              <a:ext cx="1475437" cy="147543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s-CO"/>
            </a:p>
          </p:txBody>
        </p:sp>
        <p:sp>
          <p:nvSpPr>
            <p:cNvPr id="19" name="Rectángulo 18" descr="Libros">
              <a:extLst>
                <a:ext uri="{FF2B5EF4-FFF2-40B4-BE49-F238E27FC236}">
                  <a16:creationId xmlns:a16="http://schemas.microsoft.com/office/drawing/2014/main" id="{34F29995-6AF4-B76F-3EA6-6DDCB750B3CA}"/>
                </a:ext>
              </a:extLst>
            </p:cNvPr>
            <p:cNvSpPr/>
            <p:nvPr/>
          </p:nvSpPr>
          <p:spPr>
            <a:xfrm>
              <a:off x="6991211" y="3499331"/>
              <a:ext cx="846562" cy="84656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2894B5BD-D870-F665-4954-4618C2BC1FC6}"/>
                </a:ext>
              </a:extLst>
            </p:cNvPr>
            <p:cNvSpPr/>
            <p:nvPr/>
          </p:nvSpPr>
          <p:spPr>
            <a:xfrm>
              <a:off x="6205117" y="5119894"/>
              <a:ext cx="2418750" cy="720000"/>
            </a:xfrm>
            <a:custGeom>
              <a:avLst/>
              <a:gdLst>
                <a:gd name="connsiteX0" fmla="*/ 0 w 2418750"/>
                <a:gd name="connsiteY0" fmla="*/ 0 h 720000"/>
                <a:gd name="connsiteX1" fmla="*/ 2418750 w 2418750"/>
                <a:gd name="connsiteY1" fmla="*/ 0 h 720000"/>
                <a:gd name="connsiteX2" fmla="*/ 2418750 w 2418750"/>
                <a:gd name="connsiteY2" fmla="*/ 720000 h 720000"/>
                <a:gd name="connsiteX3" fmla="*/ 0 w 2418750"/>
                <a:gd name="connsiteY3" fmla="*/ 720000 h 720000"/>
                <a:gd name="connsiteX4" fmla="*/ 0 w 24187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750" h="720000">
                  <a:moveTo>
                    <a:pt x="0" y="0"/>
                  </a:moveTo>
                  <a:lnTo>
                    <a:pt x="2418750" y="0"/>
                  </a:lnTo>
                  <a:lnTo>
                    <a:pt x="24187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kern="1200"/>
                <a:t>Herramientas y librerías utilizadas.</a:t>
              </a:r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A34127B4-CCB6-3979-740B-005031752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713" y="1513200"/>
            <a:ext cx="4772691" cy="471553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AF3CE9-2A9E-FDFE-E1FF-ABA5969E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8409DF8-61D6-B9E4-DB99-0C7D52D64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24DF5AFD-48F1-60F9-02F9-1D095C196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6D6AF-A937-1F26-15A7-2211D2C5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rPr lang="es-CO" sz="3200">
                <a:solidFill>
                  <a:srgbClr val="EBEBEB"/>
                </a:solidFill>
              </a:rPr>
              <a:t>Estructura del Código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4C166-AF51-FCDB-62B4-1B37DDDD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53959D-2B2E-3820-6651-FA04AAD5E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0B9BB33-7C56-9DB2-C9D7-474E94DA9F8C}"/>
              </a:ext>
            </a:extLst>
          </p:cNvPr>
          <p:cNvGrpSpPr/>
          <p:nvPr/>
        </p:nvGrpSpPr>
        <p:grpSpPr>
          <a:xfrm>
            <a:off x="744015" y="2689800"/>
            <a:ext cx="4474687" cy="2655000"/>
            <a:chOff x="3363086" y="3184894"/>
            <a:chExt cx="4474687" cy="2655000"/>
          </a:xfrm>
        </p:grpSpPr>
        <p:sp>
          <p:nvSpPr>
            <p:cNvPr id="10" name="Rectángulo: esquinas diagonales redondeadas 9">
              <a:extLst>
                <a:ext uri="{FF2B5EF4-FFF2-40B4-BE49-F238E27FC236}">
                  <a16:creationId xmlns:a16="http://schemas.microsoft.com/office/drawing/2014/main" id="{622DF0E1-CB84-9FED-6755-0762A46727C4}"/>
                </a:ext>
              </a:extLst>
            </p:cNvPr>
            <p:cNvSpPr/>
            <p:nvPr/>
          </p:nvSpPr>
          <p:spPr>
            <a:xfrm>
              <a:off x="3834742" y="3184894"/>
              <a:ext cx="1475437" cy="1475437"/>
            </a:xfrm>
            <a:prstGeom prst="round2DiagRect">
              <a:avLst>
                <a:gd name="adj1" fmla="val 29727"/>
                <a:gd name="adj2" fmla="val 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s-CO"/>
            </a:p>
          </p:txBody>
        </p:sp>
        <p:sp>
          <p:nvSpPr>
            <p:cNvPr id="12" name="Rectángulo 11" descr="Inflamable">
              <a:extLst>
                <a:ext uri="{FF2B5EF4-FFF2-40B4-BE49-F238E27FC236}">
                  <a16:creationId xmlns:a16="http://schemas.microsoft.com/office/drawing/2014/main" id="{753BAB85-80B8-4CAB-64CD-18BB2954411B}"/>
                </a:ext>
              </a:extLst>
            </p:cNvPr>
            <p:cNvSpPr/>
            <p:nvPr/>
          </p:nvSpPr>
          <p:spPr>
            <a:xfrm>
              <a:off x="4149179" y="3499331"/>
              <a:ext cx="846562" cy="84656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000BB97B-41E7-7B0A-6843-197987643BB1}"/>
                </a:ext>
              </a:extLst>
            </p:cNvPr>
            <p:cNvSpPr/>
            <p:nvPr/>
          </p:nvSpPr>
          <p:spPr>
            <a:xfrm>
              <a:off x="3363086" y="5119894"/>
              <a:ext cx="2418750" cy="720000"/>
            </a:xfrm>
            <a:custGeom>
              <a:avLst/>
              <a:gdLst>
                <a:gd name="connsiteX0" fmla="*/ 0 w 2418750"/>
                <a:gd name="connsiteY0" fmla="*/ 0 h 720000"/>
                <a:gd name="connsiteX1" fmla="*/ 2418750 w 2418750"/>
                <a:gd name="connsiteY1" fmla="*/ 0 h 720000"/>
                <a:gd name="connsiteX2" fmla="*/ 2418750 w 2418750"/>
                <a:gd name="connsiteY2" fmla="*/ 720000 h 720000"/>
                <a:gd name="connsiteX3" fmla="*/ 0 w 2418750"/>
                <a:gd name="connsiteY3" fmla="*/ 720000 h 720000"/>
                <a:gd name="connsiteX4" fmla="*/ 0 w 24187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750" h="720000">
                  <a:moveTo>
                    <a:pt x="0" y="0"/>
                  </a:moveTo>
                  <a:lnTo>
                    <a:pt x="2418750" y="0"/>
                  </a:lnTo>
                  <a:lnTo>
                    <a:pt x="24187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500" kern="1200"/>
                <a:t>Componentes: collector, modeller, workflows, logging.</a:t>
              </a:r>
            </a:p>
          </p:txBody>
        </p:sp>
        <p:sp>
          <p:nvSpPr>
            <p:cNvPr id="17" name="Rectángulo 16" descr="Libros">
              <a:extLst>
                <a:ext uri="{FF2B5EF4-FFF2-40B4-BE49-F238E27FC236}">
                  <a16:creationId xmlns:a16="http://schemas.microsoft.com/office/drawing/2014/main" id="{D1CA1452-EB6C-7418-301F-A3A57364B1BF}"/>
                </a:ext>
              </a:extLst>
            </p:cNvPr>
            <p:cNvSpPr/>
            <p:nvPr/>
          </p:nvSpPr>
          <p:spPr>
            <a:xfrm>
              <a:off x="6991211" y="3499331"/>
              <a:ext cx="846562" cy="84656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CO"/>
            </a:p>
          </p:txBody>
        </p: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D76CFEF6-FEF0-41A5-FDC4-B015AEB92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264" y="1259146"/>
            <a:ext cx="4007220" cy="249229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5360E4C-95C6-28BA-31CB-19AF58494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4264" y="3897333"/>
            <a:ext cx="2258668" cy="397652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53B8338D-FBAA-CE6A-D5DB-8A67ED4165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4264" y="4465407"/>
            <a:ext cx="1539048" cy="3423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1B91779D-BB58-8222-6B8F-A3726F2C7C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4264" y="4984800"/>
            <a:ext cx="1989274" cy="371828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EBD30C37-FD54-7CD9-5E1E-4E2DCC987A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4264" y="5519701"/>
            <a:ext cx="1625859" cy="39020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86E4D538-314B-BF38-C497-615AB53359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4264" y="6081715"/>
            <a:ext cx="1539048" cy="3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95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rPr lang="es-CO" sz="3200">
                <a:solidFill>
                  <a:srgbClr val="EBEBEB"/>
                </a:solidFill>
              </a:rPr>
              <a:t>Indicador Económico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BACC83D-0BFF-7579-5733-699C022B70B5}"/>
              </a:ext>
            </a:extLst>
          </p:cNvPr>
          <p:cNvGrpSpPr/>
          <p:nvPr/>
        </p:nvGrpSpPr>
        <p:grpSpPr>
          <a:xfrm>
            <a:off x="208564" y="3251856"/>
            <a:ext cx="5214194" cy="2116354"/>
            <a:chOff x="3373795" y="3454217"/>
            <a:chExt cx="5214194" cy="2116354"/>
          </a:xfrm>
        </p:grpSpPr>
        <p:sp>
          <p:nvSpPr>
            <p:cNvPr id="8" name="Rectángulo 7" descr="Marcador">
              <a:extLst>
                <a:ext uri="{FF2B5EF4-FFF2-40B4-BE49-F238E27FC236}">
                  <a16:creationId xmlns:a16="http://schemas.microsoft.com/office/drawing/2014/main" id="{5BDA0FDA-DD21-4DA7-5D68-3F6430692E3F}"/>
                </a:ext>
              </a:extLst>
            </p:cNvPr>
            <p:cNvSpPr/>
            <p:nvPr/>
          </p:nvSpPr>
          <p:spPr>
            <a:xfrm>
              <a:off x="4033061" y="3454217"/>
              <a:ext cx="1078798" cy="1078798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23406A60-CD7F-EBF6-CD46-F958D49C5DD4}"/>
                </a:ext>
              </a:extLst>
            </p:cNvPr>
            <p:cNvSpPr/>
            <p:nvPr/>
          </p:nvSpPr>
          <p:spPr>
            <a:xfrm>
              <a:off x="3373795" y="4850571"/>
              <a:ext cx="2397330" cy="720000"/>
            </a:xfrm>
            <a:custGeom>
              <a:avLst/>
              <a:gdLst>
                <a:gd name="connsiteX0" fmla="*/ 0 w 2397330"/>
                <a:gd name="connsiteY0" fmla="*/ 0 h 720000"/>
                <a:gd name="connsiteX1" fmla="*/ 2397330 w 2397330"/>
                <a:gd name="connsiteY1" fmla="*/ 0 h 720000"/>
                <a:gd name="connsiteX2" fmla="*/ 2397330 w 2397330"/>
                <a:gd name="connsiteY2" fmla="*/ 720000 h 720000"/>
                <a:gd name="connsiteX3" fmla="*/ 0 w 2397330"/>
                <a:gd name="connsiteY3" fmla="*/ 720000 h 720000"/>
                <a:gd name="connsiteX4" fmla="*/ 0 w 239733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30" h="720000">
                  <a:moveTo>
                    <a:pt x="0" y="0"/>
                  </a:moveTo>
                  <a:lnTo>
                    <a:pt x="2397330" y="0"/>
                  </a:lnTo>
                  <a:lnTo>
                    <a:pt x="239733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Fuente y calidad de datos.</a:t>
              </a:r>
            </a:p>
          </p:txBody>
        </p:sp>
        <p:sp>
          <p:nvSpPr>
            <p:cNvPr id="12" name="Rectángulo 11" descr="Documento">
              <a:extLst>
                <a:ext uri="{FF2B5EF4-FFF2-40B4-BE49-F238E27FC236}">
                  <a16:creationId xmlns:a16="http://schemas.microsoft.com/office/drawing/2014/main" id="{FAE55E8B-2084-1C7D-C047-16ABC9FD28C0}"/>
                </a:ext>
              </a:extLst>
            </p:cNvPr>
            <p:cNvSpPr/>
            <p:nvPr/>
          </p:nvSpPr>
          <p:spPr>
            <a:xfrm>
              <a:off x="6849925" y="3454217"/>
              <a:ext cx="1078798" cy="1078798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B4120679-CE48-EC02-4E50-3D16B9E155B7}"/>
                </a:ext>
              </a:extLst>
            </p:cNvPr>
            <p:cNvSpPr/>
            <p:nvPr/>
          </p:nvSpPr>
          <p:spPr>
            <a:xfrm>
              <a:off x="6190659" y="4850571"/>
              <a:ext cx="2397330" cy="720000"/>
            </a:xfrm>
            <a:custGeom>
              <a:avLst/>
              <a:gdLst>
                <a:gd name="connsiteX0" fmla="*/ 0 w 2397330"/>
                <a:gd name="connsiteY0" fmla="*/ 0 h 720000"/>
                <a:gd name="connsiteX1" fmla="*/ 2397330 w 2397330"/>
                <a:gd name="connsiteY1" fmla="*/ 0 h 720000"/>
                <a:gd name="connsiteX2" fmla="*/ 2397330 w 2397330"/>
                <a:gd name="connsiteY2" fmla="*/ 720000 h 720000"/>
                <a:gd name="connsiteX3" fmla="*/ 0 w 2397330"/>
                <a:gd name="connsiteY3" fmla="*/ 720000 h 720000"/>
                <a:gd name="connsiteX4" fmla="*/ 0 w 239733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30" h="720000">
                  <a:moveTo>
                    <a:pt x="0" y="0"/>
                  </a:moveTo>
                  <a:lnTo>
                    <a:pt x="2397330" y="0"/>
                  </a:lnTo>
                  <a:lnTo>
                    <a:pt x="239733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Transformaciones realizadas.</a:t>
              </a:r>
            </a:p>
          </p:txBody>
        </p:sp>
      </p:grpSp>
      <p:pic>
        <p:nvPicPr>
          <p:cNvPr id="24" name="Imagen 23">
            <a:extLst>
              <a:ext uri="{FF2B5EF4-FFF2-40B4-BE49-F238E27FC236}">
                <a16:creationId xmlns:a16="http://schemas.microsoft.com/office/drawing/2014/main" id="{1CD8B847-076F-24E9-514E-2A2EE2E61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112" y="3229920"/>
            <a:ext cx="1905266" cy="15051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DE3273-7A59-D84F-B26E-2F157D6D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059D29A6-ABC6-ECC6-3ECE-D3A224313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30A1356D-EE48-7135-6C3A-13B56FB4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8C215-060F-72DD-91EB-11E9C664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rPr lang="es-CO" sz="3200" dirty="0">
                <a:solidFill>
                  <a:srgbClr val="EBEBEB"/>
                </a:solidFill>
              </a:rPr>
              <a:t>Historical.csv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3D018790-C5E2-C968-F3EB-3EB53FF48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C0E1BA9B-3FD4-2E31-2F12-AAFAD539F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05FA1B36-A67C-AB18-8AB9-665951BDE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108686"/>
              </p:ext>
            </p:extLst>
          </p:nvPr>
        </p:nvGraphicFramePr>
        <p:xfrm>
          <a:off x="4121761" y="3096772"/>
          <a:ext cx="1533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533698" imgH="390698" progId="Excel.Sheet.12">
                  <p:embed/>
                </p:oleObj>
              </mc:Choice>
              <mc:Fallback>
                <p:oleObj name="Worksheet" r:id="rId2" imgW="1533698" imgH="3906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21761" y="3096772"/>
                        <a:ext cx="15335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0453836-6A4B-DCF7-A4A1-7BC857DF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19839"/>
              </p:ext>
            </p:extLst>
          </p:nvPr>
        </p:nvGraphicFramePr>
        <p:xfrm>
          <a:off x="1535723" y="2451033"/>
          <a:ext cx="6400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34283128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330789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38993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509657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9351844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523307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914509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1026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Close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Volume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Dividends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Stock Splits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211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2011-07-25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5.621.433.852.775.230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5.621.433.852.775.230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12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2011-07-26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543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2011-07-27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257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2011-07-28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8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2011-07-29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33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2011-08-01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908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2011-08-02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13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2011-08-03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63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2011-08-04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533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642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36BC7A-8781-D74D-62EE-61FF01019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1C4F90F-2D33-E10D-1591-7A7D38C06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33DF13D3-FA2D-9499-E8AF-A1C763D7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F6155-E4EA-BADA-96F8-4C7FCCA3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rPr lang="es-CO" sz="3200" dirty="0">
                <a:solidFill>
                  <a:srgbClr val="EBEBEB"/>
                </a:solidFill>
              </a:rPr>
              <a:t>Kpis.csv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904E04D-8F82-09E7-BC5C-7BA6A7275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7F9D8F1A-B7EC-4BD0-47D0-1B696F58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0511860-35EE-8552-6C7D-8972FA24B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51443"/>
              </p:ext>
            </p:extLst>
          </p:nvPr>
        </p:nvGraphicFramePr>
        <p:xfrm>
          <a:off x="1160250" y="2286162"/>
          <a:ext cx="7022458" cy="413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163">
                  <a:extLst>
                    <a:ext uri="{9D8B030D-6E8A-4147-A177-3AD203B41FA5}">
                      <a16:colId xmlns:a16="http://schemas.microsoft.com/office/drawing/2014/main" val="3428312841"/>
                    </a:ext>
                  </a:extLst>
                </a:gridCol>
                <a:gridCol w="1097259">
                  <a:extLst>
                    <a:ext uri="{9D8B030D-6E8A-4147-A177-3AD203B41FA5}">
                      <a16:colId xmlns:a16="http://schemas.microsoft.com/office/drawing/2014/main" val="3833078940"/>
                    </a:ext>
                  </a:extLst>
                </a:gridCol>
                <a:gridCol w="1097259">
                  <a:extLst>
                    <a:ext uri="{9D8B030D-6E8A-4147-A177-3AD203B41FA5}">
                      <a16:colId xmlns:a16="http://schemas.microsoft.com/office/drawing/2014/main" val="3638993907"/>
                    </a:ext>
                  </a:extLst>
                </a:gridCol>
                <a:gridCol w="1097259">
                  <a:extLst>
                    <a:ext uri="{9D8B030D-6E8A-4147-A177-3AD203B41FA5}">
                      <a16:colId xmlns:a16="http://schemas.microsoft.com/office/drawing/2014/main" val="2250965763"/>
                    </a:ext>
                  </a:extLst>
                </a:gridCol>
                <a:gridCol w="1097259">
                  <a:extLst>
                    <a:ext uri="{9D8B030D-6E8A-4147-A177-3AD203B41FA5}">
                      <a16:colId xmlns:a16="http://schemas.microsoft.com/office/drawing/2014/main" val="2493518444"/>
                    </a:ext>
                  </a:extLst>
                </a:gridCol>
                <a:gridCol w="1097259">
                  <a:extLst>
                    <a:ext uri="{9D8B030D-6E8A-4147-A177-3AD203B41FA5}">
                      <a16:colId xmlns:a16="http://schemas.microsoft.com/office/drawing/2014/main" val="3152330765"/>
                    </a:ext>
                  </a:extLst>
                </a:gridCol>
              </a:tblGrid>
              <a:tr h="3335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  <a:endParaRPr lang="es-CO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Tasa de variaciÃ³n diaria promedio (%)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Media mÃ³vil 5 dÃ­as promedio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Volatilidad 20 dÃ­as promedio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DesviaciÃ³n estÃ¡ndar del precio de cierre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Retorno acumulado (%)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211111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0825987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74609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784686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605252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55.38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4230427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-18.81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9535543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0121318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30.94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5430485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28.54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257660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83693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2332169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9083786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-14.31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138699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630710"/>
                  </a:ext>
                </a:extLst>
              </a:tr>
              <a:tr h="241379"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3533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282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5D383D-9EDB-A84A-1CC5-21AAB810A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1EA3D802-AE88-1C45-EB2A-7F5E3EFAE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C211C724-F2E3-C16E-D945-FAFBD0F47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DFB21-7689-7DE8-6E01-02BA603B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rPr lang="es-CO" sz="3200" dirty="0">
                <a:solidFill>
                  <a:srgbClr val="EBEBEB"/>
                </a:solidFill>
              </a:rPr>
              <a:t>Enriched.csv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3130C3D2-3CAF-4804-D586-D07EA30E4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D06AC4E3-51B3-7C95-D4E4-107BB98AC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BDA7F47-C0DA-F1F4-B7E1-282122A6B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77297"/>
              </p:ext>
            </p:extLst>
          </p:nvPr>
        </p:nvGraphicFramePr>
        <p:xfrm>
          <a:off x="93785" y="1259146"/>
          <a:ext cx="8792298" cy="5447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61">
                  <a:extLst>
                    <a:ext uri="{9D8B030D-6E8A-4147-A177-3AD203B41FA5}">
                      <a16:colId xmlns:a16="http://schemas.microsoft.com/office/drawing/2014/main" val="61910232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45654156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3371340212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2775230133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3282552567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3345536472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3828114604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1285708180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850855518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94055315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446777010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163025993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175850531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2668406996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3428292355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2664716816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3282830080"/>
                    </a:ext>
                  </a:extLst>
                </a:gridCol>
                <a:gridCol w="488461">
                  <a:extLst>
                    <a:ext uri="{9D8B030D-6E8A-4147-A177-3AD203B41FA5}">
                      <a16:colId xmlns:a16="http://schemas.microsoft.com/office/drawing/2014/main" val="2442371368"/>
                    </a:ext>
                  </a:extLst>
                </a:gridCol>
              </a:tblGrid>
              <a:tr h="54722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Close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Volume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Dividends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Stock Splits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daily_return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cumulative_return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moving_avg_5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moving_avg_20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volatility_20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price_change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059507"/>
                  </a:ext>
                </a:extLst>
              </a:tr>
              <a:tr h="9800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2011-08-22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3185509"/>
                  </a:ext>
                </a:extLst>
              </a:tr>
              <a:tr h="9800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2011-08-23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4456589"/>
                  </a:ext>
                </a:extLst>
              </a:tr>
              <a:tr h="9800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2011-08-24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616824"/>
                  </a:ext>
                </a:extLst>
              </a:tr>
              <a:tr h="9800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2011-08-25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679179"/>
                  </a:ext>
                </a:extLst>
              </a:tr>
              <a:tr h="9800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2011-08-26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6.026.988.506.317.130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77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539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B1D67D-7368-37CF-BA07-10D23BE53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2C1FD29-E765-F1C3-E106-F656F8601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4F2FF6D0-9C23-BD1B-F05B-5301B3902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93FD5-7EFE-6C05-2DB7-6FB4D6D6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rPr lang="es-CO" sz="3200" dirty="0">
                <a:solidFill>
                  <a:srgbClr val="EBEBEB"/>
                </a:solidFill>
              </a:rPr>
              <a:t>Predicciones.csv</a:t>
            </a: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54266AD-7C92-9350-EC45-EE7AD010B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EBC57305-36F0-3A2D-ECED-0004B1E7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CO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2BE5933-E3E2-470A-95ED-7F8C4480C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90170"/>
              </p:ext>
            </p:extLst>
          </p:nvPr>
        </p:nvGraphicFramePr>
        <p:xfrm>
          <a:off x="93785" y="1259146"/>
          <a:ext cx="8792307" cy="5447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753">
                  <a:extLst>
                    <a:ext uri="{9D8B030D-6E8A-4147-A177-3AD203B41FA5}">
                      <a16:colId xmlns:a16="http://schemas.microsoft.com/office/drawing/2014/main" val="61910232"/>
                    </a:ext>
                  </a:extLst>
                </a:gridCol>
                <a:gridCol w="440158">
                  <a:extLst>
                    <a:ext uri="{9D8B030D-6E8A-4147-A177-3AD203B41FA5}">
                      <a16:colId xmlns:a16="http://schemas.microsoft.com/office/drawing/2014/main" val="45654156"/>
                    </a:ext>
                  </a:extLst>
                </a:gridCol>
                <a:gridCol w="485348">
                  <a:extLst>
                    <a:ext uri="{9D8B030D-6E8A-4147-A177-3AD203B41FA5}">
                      <a16:colId xmlns:a16="http://schemas.microsoft.com/office/drawing/2014/main" val="3371340212"/>
                    </a:ext>
                  </a:extLst>
                </a:gridCol>
                <a:gridCol w="462753">
                  <a:extLst>
                    <a:ext uri="{9D8B030D-6E8A-4147-A177-3AD203B41FA5}">
                      <a16:colId xmlns:a16="http://schemas.microsoft.com/office/drawing/2014/main" val="2775230133"/>
                    </a:ext>
                  </a:extLst>
                </a:gridCol>
                <a:gridCol w="462753">
                  <a:extLst>
                    <a:ext uri="{9D8B030D-6E8A-4147-A177-3AD203B41FA5}">
                      <a16:colId xmlns:a16="http://schemas.microsoft.com/office/drawing/2014/main" val="3282552567"/>
                    </a:ext>
                  </a:extLst>
                </a:gridCol>
                <a:gridCol w="462753">
                  <a:extLst>
                    <a:ext uri="{9D8B030D-6E8A-4147-A177-3AD203B41FA5}">
                      <a16:colId xmlns:a16="http://schemas.microsoft.com/office/drawing/2014/main" val="3345536472"/>
                    </a:ext>
                  </a:extLst>
                </a:gridCol>
                <a:gridCol w="462753">
                  <a:extLst>
                    <a:ext uri="{9D8B030D-6E8A-4147-A177-3AD203B41FA5}">
                      <a16:colId xmlns:a16="http://schemas.microsoft.com/office/drawing/2014/main" val="3828114604"/>
                    </a:ext>
                  </a:extLst>
                </a:gridCol>
                <a:gridCol w="462753">
                  <a:extLst>
                    <a:ext uri="{9D8B030D-6E8A-4147-A177-3AD203B41FA5}">
                      <a16:colId xmlns:a16="http://schemas.microsoft.com/office/drawing/2014/main" val="1285708180"/>
                    </a:ext>
                  </a:extLst>
                </a:gridCol>
                <a:gridCol w="462753">
                  <a:extLst>
                    <a:ext uri="{9D8B030D-6E8A-4147-A177-3AD203B41FA5}">
                      <a16:colId xmlns:a16="http://schemas.microsoft.com/office/drawing/2014/main" val="850855518"/>
                    </a:ext>
                  </a:extLst>
                </a:gridCol>
                <a:gridCol w="462753">
                  <a:extLst>
                    <a:ext uri="{9D8B030D-6E8A-4147-A177-3AD203B41FA5}">
                      <a16:colId xmlns:a16="http://schemas.microsoft.com/office/drawing/2014/main" val="94055315"/>
                    </a:ext>
                  </a:extLst>
                </a:gridCol>
                <a:gridCol w="462753">
                  <a:extLst>
                    <a:ext uri="{9D8B030D-6E8A-4147-A177-3AD203B41FA5}">
                      <a16:colId xmlns:a16="http://schemas.microsoft.com/office/drawing/2014/main" val="446777010"/>
                    </a:ext>
                  </a:extLst>
                </a:gridCol>
                <a:gridCol w="462753">
                  <a:extLst>
                    <a:ext uri="{9D8B030D-6E8A-4147-A177-3AD203B41FA5}">
                      <a16:colId xmlns:a16="http://schemas.microsoft.com/office/drawing/2014/main" val="163025993"/>
                    </a:ext>
                  </a:extLst>
                </a:gridCol>
                <a:gridCol w="462753">
                  <a:extLst>
                    <a:ext uri="{9D8B030D-6E8A-4147-A177-3AD203B41FA5}">
                      <a16:colId xmlns:a16="http://schemas.microsoft.com/office/drawing/2014/main" val="175850531"/>
                    </a:ext>
                  </a:extLst>
                </a:gridCol>
                <a:gridCol w="462753">
                  <a:extLst>
                    <a:ext uri="{9D8B030D-6E8A-4147-A177-3AD203B41FA5}">
                      <a16:colId xmlns:a16="http://schemas.microsoft.com/office/drawing/2014/main" val="2668406996"/>
                    </a:ext>
                  </a:extLst>
                </a:gridCol>
                <a:gridCol w="462753">
                  <a:extLst>
                    <a:ext uri="{9D8B030D-6E8A-4147-A177-3AD203B41FA5}">
                      <a16:colId xmlns:a16="http://schemas.microsoft.com/office/drawing/2014/main" val="3428292355"/>
                    </a:ext>
                  </a:extLst>
                </a:gridCol>
                <a:gridCol w="462753">
                  <a:extLst>
                    <a:ext uri="{9D8B030D-6E8A-4147-A177-3AD203B41FA5}">
                      <a16:colId xmlns:a16="http://schemas.microsoft.com/office/drawing/2014/main" val="2664716816"/>
                    </a:ext>
                  </a:extLst>
                </a:gridCol>
                <a:gridCol w="462753">
                  <a:extLst>
                    <a:ext uri="{9D8B030D-6E8A-4147-A177-3AD203B41FA5}">
                      <a16:colId xmlns:a16="http://schemas.microsoft.com/office/drawing/2014/main" val="3282830080"/>
                    </a:ext>
                  </a:extLst>
                </a:gridCol>
                <a:gridCol w="462753">
                  <a:extLst>
                    <a:ext uri="{9D8B030D-6E8A-4147-A177-3AD203B41FA5}">
                      <a16:colId xmlns:a16="http://schemas.microsoft.com/office/drawing/2014/main" val="3145466208"/>
                    </a:ext>
                  </a:extLst>
                </a:gridCol>
                <a:gridCol w="462753">
                  <a:extLst>
                    <a:ext uri="{9D8B030D-6E8A-4147-A177-3AD203B41FA5}">
                      <a16:colId xmlns:a16="http://schemas.microsoft.com/office/drawing/2014/main" val="2442371368"/>
                    </a:ext>
                  </a:extLst>
                </a:gridCol>
              </a:tblGrid>
              <a:tr h="54722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Close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Volume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Dividends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Stock Splits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daily_return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cumulative_return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moving_avg_5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moving_avg_20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volatility_20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price_change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Weekday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predicted_close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4059507"/>
                  </a:ext>
                </a:extLst>
              </a:tr>
              <a:tr h="9800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2011-08-22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6.022.415.548.037.200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3185509"/>
                  </a:ext>
                </a:extLst>
              </a:tr>
              <a:tr h="9800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2011-08-23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6.022.415.548.037.200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4456589"/>
                  </a:ext>
                </a:extLst>
              </a:tr>
              <a:tr h="9800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2011-08-24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6.022.415.548.037.200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8616824"/>
                  </a:ext>
                </a:extLst>
              </a:tr>
              <a:tr h="9800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2011-08-25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6.022.415.548.037.200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679179"/>
                  </a:ext>
                </a:extLst>
              </a:tr>
              <a:tr h="980077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2011-08-26 00:00:00-03:00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##########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6.022.415.548.037.200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777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955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101</TotalTime>
  <Words>628</Words>
  <Application>Microsoft Office PowerPoint</Application>
  <PresentationFormat>Presentación en pantalla (4:3)</PresentationFormat>
  <Paragraphs>431</Paragraphs>
  <Slides>12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Aptos Narrow</vt:lpstr>
      <vt:lpstr>Arial</vt:lpstr>
      <vt:lpstr>Century Gothic</vt:lpstr>
      <vt:lpstr>Wingdings 3</vt:lpstr>
      <vt:lpstr>Ion</vt:lpstr>
      <vt:lpstr>Hoja de cálculo de Microsoft Excel</vt:lpstr>
      <vt:lpstr>Proyecto Integrado V</vt:lpstr>
      <vt:lpstr>Objetivo de la Presentación</vt:lpstr>
      <vt:lpstr>Estructura del Código</vt:lpstr>
      <vt:lpstr>Estructura del Código</vt:lpstr>
      <vt:lpstr>Indicador Económico</vt:lpstr>
      <vt:lpstr>Historical.csv</vt:lpstr>
      <vt:lpstr>Kpis.csv</vt:lpstr>
      <vt:lpstr>Enriched.csv</vt:lpstr>
      <vt:lpstr>Predicciones.csv</vt:lpstr>
      <vt:lpstr>Análisis de KPIs Finales</vt:lpstr>
      <vt:lpstr>Conclusiones Generales</vt:lpstr>
      <vt:lpstr>Créditos / Repositorio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Sergio Bustos Jimenez</cp:lastModifiedBy>
  <cp:revision>12</cp:revision>
  <dcterms:created xsi:type="dcterms:W3CDTF">2013-01-27T09:14:16Z</dcterms:created>
  <dcterms:modified xsi:type="dcterms:W3CDTF">2025-06-08T19:59:26Z</dcterms:modified>
  <cp:category/>
</cp:coreProperties>
</file>