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3EA55-A21A-FB47-C528-5E360A391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family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C0579-33D3-069A-B804-62E16AB27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Jeisson Jesús Valencia</a:t>
            </a:r>
          </a:p>
          <a:p>
            <a:r>
              <a:rPr lang="en-US" dirty="0"/>
              <a:t>ENGLISH DOES WORK - LEVEL 2 (2909812)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286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CEA4B-8F5B-7F94-9175-A780F94F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FCAB2-89C8-AFD1-275D-547E069C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A799849-C1B0-329F-6EE5-23A12C46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23" y="534463"/>
            <a:ext cx="5862353" cy="57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71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10</TotalTime>
  <Words>17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Galería</vt:lpstr>
      <vt:lpstr>This is my family.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family.</dc:title>
  <dc:creator>jeisson jesus valencia vallejo</dc:creator>
  <cp:lastModifiedBy>Jeisson Jesus Valencia Vallejo</cp:lastModifiedBy>
  <cp:revision>1</cp:revision>
  <dcterms:created xsi:type="dcterms:W3CDTF">2024-03-11T19:01:34Z</dcterms:created>
  <dcterms:modified xsi:type="dcterms:W3CDTF">2024-03-11T19:12:25Z</dcterms:modified>
</cp:coreProperties>
</file>