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IVER ANDRES YANDE RAMIREZ" userId="e47daeb3-f85a-4436-9157-a3600e44d076" providerId="ADAL" clId="{8CFBA7E3-76ED-4FB7-A9E2-55808230025B}"/>
    <pc:docChg chg="custSel addSld modSld">
      <pc:chgData name="JEIVER ANDRES YANDE RAMIREZ" userId="e47daeb3-f85a-4436-9157-a3600e44d076" providerId="ADAL" clId="{8CFBA7E3-76ED-4FB7-A9E2-55808230025B}" dt="2024-10-01T20:11:15.087" v="44" actId="20577"/>
      <pc:docMkLst>
        <pc:docMk/>
      </pc:docMkLst>
      <pc:sldChg chg="addSp delSp modSp new mod">
        <pc:chgData name="JEIVER ANDRES YANDE RAMIREZ" userId="e47daeb3-f85a-4436-9157-a3600e44d076" providerId="ADAL" clId="{8CFBA7E3-76ED-4FB7-A9E2-55808230025B}" dt="2024-10-01T20:11:15.087" v="44" actId="20577"/>
        <pc:sldMkLst>
          <pc:docMk/>
          <pc:sldMk cId="4176780242" sldId="257"/>
        </pc:sldMkLst>
        <pc:spChg chg="del">
          <ac:chgData name="JEIVER ANDRES YANDE RAMIREZ" userId="e47daeb3-f85a-4436-9157-a3600e44d076" providerId="ADAL" clId="{8CFBA7E3-76ED-4FB7-A9E2-55808230025B}" dt="2024-10-01T20:07:59.819" v="1" actId="478"/>
          <ac:spMkLst>
            <pc:docMk/>
            <pc:sldMk cId="4176780242" sldId="257"/>
            <ac:spMk id="2" creationId="{DD5C2B32-7F4B-01F9-188B-05BA5B0BCAE1}"/>
          </ac:spMkLst>
        </pc:spChg>
        <pc:spChg chg="del">
          <ac:chgData name="JEIVER ANDRES YANDE RAMIREZ" userId="e47daeb3-f85a-4436-9157-a3600e44d076" providerId="ADAL" clId="{8CFBA7E3-76ED-4FB7-A9E2-55808230025B}" dt="2024-10-01T20:07:59.819" v="1" actId="478"/>
          <ac:spMkLst>
            <pc:docMk/>
            <pc:sldMk cId="4176780242" sldId="257"/>
            <ac:spMk id="3" creationId="{D61E8BA0-64F6-1F45-E692-3D246455A3CB}"/>
          </ac:spMkLst>
        </pc:spChg>
        <pc:spChg chg="add">
          <ac:chgData name="JEIVER ANDRES YANDE RAMIREZ" userId="e47daeb3-f85a-4436-9157-a3600e44d076" providerId="ADAL" clId="{8CFBA7E3-76ED-4FB7-A9E2-55808230025B}" dt="2024-10-01T20:08:18.203" v="2" actId="11529"/>
          <ac:spMkLst>
            <pc:docMk/>
            <pc:sldMk cId="4176780242" sldId="257"/>
            <ac:spMk id="4" creationId="{1701BD44-1B84-12BA-D95B-170EE7DA7FD9}"/>
          </ac:spMkLst>
        </pc:spChg>
        <pc:spChg chg="add mod">
          <ac:chgData name="JEIVER ANDRES YANDE RAMIREZ" userId="e47daeb3-f85a-4436-9157-a3600e44d076" providerId="ADAL" clId="{8CFBA7E3-76ED-4FB7-A9E2-55808230025B}" dt="2024-10-01T20:08:35.080" v="4" actId="13822"/>
          <ac:spMkLst>
            <pc:docMk/>
            <pc:sldMk cId="4176780242" sldId="257"/>
            <ac:spMk id="5" creationId="{BB9BE7A4-1F21-D78E-846E-35E7E261547E}"/>
          </ac:spMkLst>
        </pc:spChg>
        <pc:graphicFrameChg chg="add modGraphic">
          <ac:chgData name="JEIVER ANDRES YANDE RAMIREZ" userId="e47daeb3-f85a-4436-9157-a3600e44d076" providerId="ADAL" clId="{8CFBA7E3-76ED-4FB7-A9E2-55808230025B}" dt="2024-10-01T20:09:07.537" v="6" actId="12385"/>
          <ac:graphicFrameMkLst>
            <pc:docMk/>
            <pc:sldMk cId="4176780242" sldId="257"/>
            <ac:graphicFrameMk id="6" creationId="{DE327D6C-F6A2-B84D-E9C4-D259B17358C1}"/>
          </ac:graphicFrameMkLst>
        </pc:graphicFrameChg>
        <pc:graphicFrameChg chg="add mod modGraphic">
          <ac:chgData name="JEIVER ANDRES YANDE RAMIREZ" userId="e47daeb3-f85a-4436-9157-a3600e44d076" providerId="ADAL" clId="{8CFBA7E3-76ED-4FB7-A9E2-55808230025B}" dt="2024-10-01T20:11:15.087" v="44" actId="20577"/>
          <ac:graphicFrameMkLst>
            <pc:docMk/>
            <pc:sldMk cId="4176780242" sldId="257"/>
            <ac:graphicFrameMk id="7" creationId="{A9FBED0C-DAE2-507D-C6BC-E4FCF977457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457CF-5829-87D9-3CE0-CB122C540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01CEF5-F470-81C3-CA33-1220D65A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01AD1-682F-A4A8-737D-E1E447E9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D376-0C7F-43FC-8F5A-B57A8EFBDCB0}" type="datetimeFigureOut">
              <a:rPr lang="es-CO" smtClean="0"/>
              <a:t>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0D526F-1220-B853-C73A-94EE59E7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F78316-5A58-C0A3-614C-FB0CF245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B936-CBDE-4089-A1DF-5695702A3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866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134CB-3FBC-D8BA-1BB4-8288A907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8BD947-1022-A49F-2E8F-749CFF28B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0D7146-6D18-FDC1-2AA1-62189854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D376-0C7F-43FC-8F5A-B57A8EFBDCB0}" type="datetimeFigureOut">
              <a:rPr lang="es-CO" smtClean="0"/>
              <a:t>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174E0-BA47-F627-8DE6-CA049EF0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EA841-0B34-374C-9D17-ACE1238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B936-CBDE-4089-A1DF-5695702A3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821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2A5A60-88F2-4988-C673-CFD5FA88C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71B73F-B6D0-1179-6CB1-A8A54DCFC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932CF-7A32-EF4E-DAEF-4F1643FE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D376-0C7F-43FC-8F5A-B57A8EFBDCB0}" type="datetimeFigureOut">
              <a:rPr lang="es-CO" smtClean="0"/>
              <a:t>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5B2D4-D755-8F71-E882-15C4B445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A2FFCD-706A-AADA-A924-A6E90F36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B936-CBDE-4089-A1DF-5695702A3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788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008DE-A9B8-1B96-AD2E-6E72335A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1D4B2-B98D-15A5-B0C1-B3292B67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F5EFCB-0D1B-4892-6DBA-561563FE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D376-0C7F-43FC-8F5A-B57A8EFBDCB0}" type="datetimeFigureOut">
              <a:rPr lang="es-CO" smtClean="0"/>
              <a:t>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3D79AC-ED3C-0109-DCEA-CAE73D20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466F87-9297-BF9C-B6AD-4A84FA65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B936-CBDE-4089-A1DF-5695702A3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1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FD879-6871-BAD4-D40C-817E7FE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A2985-43F2-052F-BD96-EBC839FD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835E39-4C4B-1678-4722-E1B79D95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D376-0C7F-43FC-8F5A-B57A8EFBDCB0}" type="datetimeFigureOut">
              <a:rPr lang="es-CO" smtClean="0"/>
              <a:t>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FD3C4-6EB8-FEBD-6238-C2D1F079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9848F2-AEFF-C716-2CD8-935F4F9B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B936-CBDE-4089-A1DF-5695702A3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743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9B588-1E8D-67DB-79C0-4049E021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E2E1F-E2EE-75B6-52EF-2938ECD9D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4E46AC-387E-05FE-B364-A44206C08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8014C5-B19F-8F9E-346B-6B3C372B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D376-0C7F-43FC-8F5A-B57A8EFBDCB0}" type="datetimeFigureOut">
              <a:rPr lang="es-CO" smtClean="0"/>
              <a:t>1/10/2024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A9B0E4-A2D9-B122-7B11-AEBE18ED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B4CC47-5A68-5DA2-0F6D-B15A03B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B936-CBDE-4089-A1DF-5695702A3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909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47859-EC5A-3948-1829-9CC415C0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AFACAF-52B0-FD94-0C9D-B2586F30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F627B2-361D-D828-216E-27BB17408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866DDB-7A38-6450-FDAB-161E8F783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6376C3-E659-25BA-A552-C3915CE32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0E9E13-7B46-DF7C-79CA-91476499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D376-0C7F-43FC-8F5A-B57A8EFBDCB0}" type="datetimeFigureOut">
              <a:rPr lang="es-CO" smtClean="0"/>
              <a:t>1/10/2024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D6A908-684D-7F7A-9E20-8C5A161B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0AE35B-2F96-7966-018B-8EE3BAED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B936-CBDE-4089-A1DF-5695702A3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41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D1AFD-BFE4-BE3F-81FA-D20D7266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7338F8-7000-BACC-73EE-9054730E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D376-0C7F-43FC-8F5A-B57A8EFBDCB0}" type="datetimeFigureOut">
              <a:rPr lang="es-CO" smtClean="0"/>
              <a:t>1/10/2024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F0376B-4D7D-C3F6-745F-C5063B1B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A67B84-B58F-A486-05D4-C5D20185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B936-CBDE-4089-A1DF-5695702A3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918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119545-EA38-9648-4C11-6AE2DFDC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D376-0C7F-43FC-8F5A-B57A8EFBDCB0}" type="datetimeFigureOut">
              <a:rPr lang="es-CO" smtClean="0"/>
              <a:t>1/10/2024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A87E9C-6DEA-A1B9-35CB-8BE05FFB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449BB-9CC1-29D8-A543-EF7A30EE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B936-CBDE-4089-A1DF-5695702A3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93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CCEB3-7C6F-851E-99BD-B90485D6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5394E-6E70-7E7B-2C8F-F2104037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939FAB-1B46-68D8-34EE-556E153A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33E5E0-1B79-79F7-B4E0-0D9379FF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D376-0C7F-43FC-8F5A-B57A8EFBDCB0}" type="datetimeFigureOut">
              <a:rPr lang="es-CO" smtClean="0"/>
              <a:t>1/10/2024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1851A6-35E5-3D32-760C-5E6CBC7F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25D73F-0872-187B-D998-8B346FDA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B936-CBDE-4089-A1DF-5695702A3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233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7FEF9-0B68-8A59-8FF8-3C2A5CFF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D907FC-9AFB-1699-199B-077BD96D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D25574-DF79-8E23-87AC-BEEF36232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E6D37F-5A7D-2D3E-41F1-270DF8CD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D376-0C7F-43FC-8F5A-B57A8EFBDCB0}" type="datetimeFigureOut">
              <a:rPr lang="es-CO" smtClean="0"/>
              <a:t>1/10/2024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52271B-D31B-37E6-203A-18C15C4A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442EC1-AC33-CBE0-0EF4-7541478E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B936-CBDE-4089-A1DF-5695702A3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250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8B6326-937D-E3E3-754F-5B3962FB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63C2CD-BE6D-306D-2FB3-0508DEF2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F192B3-1BA5-665F-DF50-596535A70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4D376-0C7F-43FC-8F5A-B57A8EFBDCB0}" type="datetimeFigureOut">
              <a:rPr lang="es-CO" smtClean="0"/>
              <a:t>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4E53A-CAB9-4793-6DE0-0D16001C7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A4B901-FD13-1E97-80A2-77C5AF3B2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EDB936-CBDE-4089-A1DF-5695702A31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94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BC76A34-C732-5A03-746D-70CAD43B7284}"/>
              </a:ext>
            </a:extLst>
          </p:cNvPr>
          <p:cNvSpPr txBox="1"/>
          <p:nvPr/>
        </p:nvSpPr>
        <p:spPr>
          <a:xfrm>
            <a:off x="851338" y="48873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Html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CBA964-00C8-E3FF-94E0-DF0197DDCBC8}"/>
              </a:ext>
            </a:extLst>
          </p:cNvPr>
          <p:cNvSpPr txBox="1"/>
          <p:nvPr/>
        </p:nvSpPr>
        <p:spPr>
          <a:xfrm>
            <a:off x="252248" y="116664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head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7F75F6-A95B-7B40-78EF-426627FF5FA9}"/>
              </a:ext>
            </a:extLst>
          </p:cNvPr>
          <p:cNvSpPr txBox="1"/>
          <p:nvPr/>
        </p:nvSpPr>
        <p:spPr>
          <a:xfrm>
            <a:off x="1923393" y="11666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body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F8D9F8-3C3D-24B3-4CD6-D7565E67E24E}"/>
              </a:ext>
            </a:extLst>
          </p:cNvPr>
          <p:cNvSpPr txBox="1"/>
          <p:nvPr/>
        </p:nvSpPr>
        <p:spPr>
          <a:xfrm>
            <a:off x="938654" y="211257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header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588B65-12E5-077D-60C6-F6C2941F8BCF}"/>
              </a:ext>
            </a:extLst>
          </p:cNvPr>
          <p:cNvSpPr txBox="1"/>
          <p:nvPr/>
        </p:nvSpPr>
        <p:spPr>
          <a:xfrm>
            <a:off x="2191407" y="219140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main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7B655B-560A-54C6-CBFB-92A4DC6C1C18}"/>
              </a:ext>
            </a:extLst>
          </p:cNvPr>
          <p:cNvSpPr txBox="1"/>
          <p:nvPr/>
        </p:nvSpPr>
        <p:spPr>
          <a:xfrm>
            <a:off x="3310759" y="2112579"/>
            <a:ext cx="70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foder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8166E39-C977-0E0D-8D14-EA060AB5BB06}"/>
              </a:ext>
            </a:extLst>
          </p:cNvPr>
          <p:cNvSpPr txBox="1"/>
          <p:nvPr/>
        </p:nvSpPr>
        <p:spPr>
          <a:xfrm>
            <a:off x="677917" y="27432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075747-E1DC-AAF7-F9A9-FF223F58BE59}"/>
              </a:ext>
            </a:extLst>
          </p:cNvPr>
          <p:cNvSpPr txBox="1"/>
          <p:nvPr/>
        </p:nvSpPr>
        <p:spPr>
          <a:xfrm>
            <a:off x="1686910" y="2885090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nav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262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01BD44-1B84-12BA-D95B-170EE7DA7FD9}"/>
              </a:ext>
            </a:extLst>
          </p:cNvPr>
          <p:cNvSpPr/>
          <p:nvPr/>
        </p:nvSpPr>
        <p:spPr>
          <a:xfrm>
            <a:off x="1403131" y="457200"/>
            <a:ext cx="6779172" cy="6085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B9BE7A4-1F21-D78E-846E-35E7E261547E}"/>
              </a:ext>
            </a:extLst>
          </p:cNvPr>
          <p:cNvSpPr/>
          <p:nvPr/>
        </p:nvSpPr>
        <p:spPr>
          <a:xfrm>
            <a:off x="1813034" y="788276"/>
            <a:ext cx="5990897" cy="5675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E327D6C-F6A2-B84D-E9C4-D259B1735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98731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8242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99300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3701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7967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3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9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08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0052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9FBED0C-DAE2-507D-C6BC-E4FCF9774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48568"/>
              </p:ext>
            </p:extLst>
          </p:nvPr>
        </p:nvGraphicFramePr>
        <p:xfrm>
          <a:off x="1813034" y="1787196"/>
          <a:ext cx="5990896" cy="46136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97724">
                  <a:extLst>
                    <a:ext uri="{9D8B030D-6E8A-4147-A177-3AD203B41FA5}">
                      <a16:colId xmlns:a16="http://schemas.microsoft.com/office/drawing/2014/main" val="1344033463"/>
                    </a:ext>
                  </a:extLst>
                </a:gridCol>
                <a:gridCol w="1497724">
                  <a:extLst>
                    <a:ext uri="{9D8B030D-6E8A-4147-A177-3AD203B41FA5}">
                      <a16:colId xmlns:a16="http://schemas.microsoft.com/office/drawing/2014/main" val="113904509"/>
                    </a:ext>
                  </a:extLst>
                </a:gridCol>
                <a:gridCol w="1497724">
                  <a:extLst>
                    <a:ext uri="{9D8B030D-6E8A-4147-A177-3AD203B41FA5}">
                      <a16:colId xmlns:a16="http://schemas.microsoft.com/office/drawing/2014/main" val="2991218799"/>
                    </a:ext>
                  </a:extLst>
                </a:gridCol>
                <a:gridCol w="1497724">
                  <a:extLst>
                    <a:ext uri="{9D8B030D-6E8A-4147-A177-3AD203B41FA5}">
                      <a16:colId xmlns:a16="http://schemas.microsoft.com/office/drawing/2014/main" val="3380701393"/>
                    </a:ext>
                  </a:extLst>
                </a:gridCol>
              </a:tblGrid>
              <a:tr h="922721">
                <a:tc gridSpan="2"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AC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553777"/>
                  </a:ext>
                </a:extLst>
              </a:tr>
              <a:tr h="922721"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541476"/>
                  </a:ext>
                </a:extLst>
              </a:tr>
              <a:tr h="922721"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251635"/>
                  </a:ext>
                </a:extLst>
              </a:tr>
              <a:tr h="922721"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618997"/>
                  </a:ext>
                </a:extLst>
              </a:tr>
              <a:tr h="922721"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/>
                        <a:t>+/-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CO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9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780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Jeiver Yande Ramirez</dc:creator>
  <cp:lastModifiedBy>Jeiver Yande Ramirez</cp:lastModifiedBy>
  <cp:revision>1</cp:revision>
  <dcterms:created xsi:type="dcterms:W3CDTF">2024-10-01T19:51:46Z</dcterms:created>
  <dcterms:modified xsi:type="dcterms:W3CDTF">2024-10-01T20:11:18Z</dcterms:modified>
</cp:coreProperties>
</file>