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8.jpeg" ContentType="image/jpeg"/>
  <Override PartName="/ppt/media/image73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8.jpeg" ContentType="image/jpeg"/>
  <Override PartName="/ppt/media/image78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14.png" ContentType="image/png"/>
  <Override PartName="/ppt/media/image2.png" ContentType="image/png"/>
  <Override PartName="/ppt/media/image69.png" ContentType="image/png"/>
  <Override PartName="/ppt/media/image32.png" ContentType="image/png"/>
  <Override PartName="/ppt/media/image25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79.png" ContentType="image/png"/>
  <Override PartName="/ppt/media/image67.png" ContentType="image/png"/>
  <Override PartName="/ppt/media/image77.png" ContentType="image/png"/>
  <Override PartName="/ppt/media/image65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6.png" ContentType="image/png"/>
  <Override PartName="/ppt/media/image26.png" ContentType="image/png"/>
  <Override PartName="/ppt/media/image8.png" ContentType="image/png"/>
  <Override PartName="/ppt/media/image38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12.jpeg" ContentType="image/jpe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5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70.xml.rels" ContentType="application/vnd.openxmlformats-package.relationships+xml"/>
  <Override PartName="/ppt/slides/_rels/slide63.xml.rels" ContentType="application/vnd.openxmlformats-package.relationships+xml"/>
  <Override PartName="/ppt/slides/_rels/slide5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jpeg"/><Relationship Id="rId3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143000" y="4967640"/>
            <a:ext cx="30592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43520" y="2307240"/>
            <a:ext cx="413172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 artinya waktu Anda diinvestasikan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dengan baik?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1143000" y="4967640"/>
            <a:ext cx="30592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582640" y="2472120"/>
            <a:ext cx="494388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1585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Menginvestasikan waktu dengan baik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585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adalah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585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mengelola waktu dengan baik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 rot="20887200">
            <a:off x="987480" y="1492560"/>
            <a:ext cx="1454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kebijaksaan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 rot="524400">
            <a:off x="2815560" y="1438920"/>
            <a:ext cx="13572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kesehatan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 rot="21000000">
            <a:off x="4551840" y="1471320"/>
            <a:ext cx="8186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uang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 rot="455400">
            <a:off x="5744880" y="1501920"/>
            <a:ext cx="1345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hubungan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 rot="21067200">
            <a:off x="7222680" y="1408680"/>
            <a:ext cx="21398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Ketenangan pikiran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1027800" y="4967640"/>
            <a:ext cx="31744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017440" y="2028600"/>
            <a:ext cx="6122880" cy="8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PERANGKAP MANAJEMEN WAKTU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YANG HARUS DIHINDARI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027800" y="4967640"/>
            <a:ext cx="31744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269440" y="1632600"/>
            <a:ext cx="5657040" cy="8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Berpikir “real time” apa yang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akan kamu kerjakan..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499120" y="3206160"/>
            <a:ext cx="24321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Buang-buang tenaga..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5785200" y="3245040"/>
            <a:ext cx="27493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..dan buang-buang waktu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8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1027800" y="4967640"/>
            <a:ext cx="31744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05280" y="2230560"/>
            <a:ext cx="2491560" cy="7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RITUAL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773360" y="2998080"/>
            <a:ext cx="606708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SEBUAH FRAMEWORK YANG ANDA GUNAKAN UNTUK HARI ANDA,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TO DECIDE WHAT TO WORK ON..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202400" y="1116720"/>
            <a:ext cx="3196440" cy="819000"/>
          </a:xfrm>
          <a:prstGeom prst="wedgeEllipseCallout">
            <a:avLst>
              <a:gd name="adj1" fmla="val -45064"/>
              <a:gd name="adj2" fmla="val 66134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THAT’S BORING..”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 flipH="1">
            <a:off x="6030720" y="1097280"/>
            <a:ext cx="2922120" cy="819000"/>
          </a:xfrm>
          <a:prstGeom prst="wedgeEllipseCallout">
            <a:avLst>
              <a:gd name="adj1" fmla="val -55375"/>
              <a:gd name="adj2" fmla="val 66134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ROUTINE BRING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FREEDOM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5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027800" y="4967640"/>
            <a:ext cx="31744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550240" y="2386080"/>
            <a:ext cx="519516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tugas Anda adalah membuat kerangka kerja (framework) yang dapat Anda gunakan berulang kali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027800" y="4967640"/>
            <a:ext cx="31744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550240" y="2386080"/>
            <a:ext cx="55274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Let’s jump into the 7 specific things you can do to be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productive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9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7 Langkah Menjadi Produktif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6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9560" y="457200"/>
            <a:ext cx="9061200" cy="44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Time Management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43400" y="4020120"/>
            <a:ext cx="1177560" cy="54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Rutinitas Pagi Anda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3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81360" y="1590480"/>
            <a:ext cx="791820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8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59120" y="223632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Akan membuat Anda bersemangat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81360" y="1590480"/>
            <a:ext cx="791820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8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59120" y="248832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537920" y="656640"/>
            <a:ext cx="6854760" cy="3837240"/>
          </a:xfrm>
          <a:prstGeom prst="wedgeEllipseCallout">
            <a:avLst>
              <a:gd name="adj1" fmla="val -43319"/>
              <a:gd name="adj2" fmla="val 47916"/>
            </a:avLst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2215800" y="1626480"/>
            <a:ext cx="6346800" cy="16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Kita pikir untuk mencapai lebih banyak,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kita perlu berbuat lebih banyak.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tetapi pada kenyataannya untuk mencapai lebih banyak,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kita perlu menjadi lebih,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ketika Anda menjadi lebih,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Anda mencapai lebih banyak dengan melakukan lebih sedikit”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81360" y="1590480"/>
            <a:ext cx="791820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059120" y="248832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91800" y="2454480"/>
            <a:ext cx="624312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WILL HELP YOU BECOME MORE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 karena income, jarang melebihi pengembangan diri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81360" y="1590480"/>
            <a:ext cx="791820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1143000" y="4944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59120" y="248832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559520" y="608400"/>
            <a:ext cx="3925080" cy="35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ilence (meditasi)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ffirmations (afirmasi)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isualization (visualisasi)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xercise (latihan)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eading (membaca)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cribing (menulis)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81360" y="1590480"/>
            <a:ext cx="791820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059120" y="248832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679920" y="2056320"/>
            <a:ext cx="257508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(latihan)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81360" y="1590480"/>
            <a:ext cx="791820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059120" y="248832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859920" y="1552320"/>
            <a:ext cx="229896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READ YOUR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PURPOSE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2377440" y="3108960"/>
            <a:ext cx="53035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4025520" y="3183840"/>
            <a:ext cx="21920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Baca Tujuan Anda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981360" y="1590480"/>
            <a:ext cx="791820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59120" y="248832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3607920" y="1876320"/>
            <a:ext cx="290052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success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554480" y="3749040"/>
            <a:ext cx="489888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 dan visualisasikan diri Anda memanfaatkan hari Anda sebaik-baiknya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(apa yang kamu lakukan dan bagaimana?)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Line 6"/>
          <p:cNvSpPr/>
          <p:nvPr/>
        </p:nvSpPr>
        <p:spPr>
          <a:xfrm>
            <a:off x="2468880" y="2834640"/>
            <a:ext cx="50292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"/>
          <p:cNvSpPr/>
          <p:nvPr/>
        </p:nvSpPr>
        <p:spPr>
          <a:xfrm>
            <a:off x="3348000" y="2889360"/>
            <a:ext cx="36925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Memvisualisasikan kesuksesan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981360" y="1590480"/>
            <a:ext cx="791820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059120" y="248832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2599920" y="1336320"/>
            <a:ext cx="4912200" cy="26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RENCANAKAN RUTINITAS PAGI ANDA UNTUK LEBIH PRODUKTIF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3939480" y="2220840"/>
            <a:ext cx="1774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297520" y="1834560"/>
            <a:ext cx="5375520" cy="10562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05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7 langkah yang dapat Anda terapkan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27800" y="4967640"/>
            <a:ext cx="31744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GETTING IN THE ZONE 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0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89920" y="2172240"/>
            <a:ext cx="8582760" cy="8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KONSENTRASI PENUH DALAM APA YANG ANDA KERJAKAN MEMBUAT PEKERJAAN ANDA TERASA RINGAN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105920" y="2172240"/>
            <a:ext cx="7948800" cy="8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TAPI KEBANYAKAN KITA JARANG MENGALAMI KEADAAN INI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4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2185920" y="2064240"/>
            <a:ext cx="5860800" cy="8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ANDA PERLU BEKERJA DALAM KURUN WAKTU YANG TIDAK TERGANGGU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1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509920" y="2532240"/>
            <a:ext cx="50529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BUY AN ELECTRONIC TIMER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8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35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265920" y="2244240"/>
            <a:ext cx="37270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45 MENIT 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SAMA SEKALI TIDAK ADA GANGGUAN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5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085920" y="2136240"/>
            <a:ext cx="424836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KERJAKAN DENGAN PENUH FOKUS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SAMA SEKALI TIDAK ADA GANGGUAN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7040880" y="3879360"/>
            <a:ext cx="154800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..and take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Good breaks!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2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221920" y="2028240"/>
            <a:ext cx="6045120" cy="12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IT DOESN’T MATTER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HOW LONG YOU WORK FOR.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ONLY HOW MUCH YOU GET DONE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9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725920" y="1920240"/>
            <a:ext cx="4742280" cy="8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WORK IN CHUNKS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OF UNINTERRUPTED TIME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6" name="Line 4"/>
          <p:cNvSpPr/>
          <p:nvPr/>
        </p:nvSpPr>
        <p:spPr>
          <a:xfrm>
            <a:off x="3291840" y="3366720"/>
            <a:ext cx="36576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2617200" y="3402720"/>
            <a:ext cx="50346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BEKERJA DALAM WAKTU YANG TAK TERGANGGU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6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541520" y="1618560"/>
            <a:ext cx="6850440" cy="1503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05560" algn="ctr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Bagaimana mengatur hari-hari Anda untuk menjadi produktif.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27800" y="4967640"/>
            <a:ext cx="308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107000" y="1890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TO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WORK 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Line 3"/>
          <p:cNvSpPr/>
          <p:nvPr/>
        </p:nvSpPr>
        <p:spPr>
          <a:xfrm>
            <a:off x="3183840" y="3072960"/>
            <a:ext cx="37490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3275280" y="3130920"/>
            <a:ext cx="3658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 YANG HARUS DIKERJAKAN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36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792880" y="1579680"/>
            <a:ext cx="4653720" cy="13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WORK ON THINGS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THAT MOVE YOU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MEASURABLY CLOSER TOWARD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YOUR GOALS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8" name="Line 4"/>
          <p:cNvSpPr/>
          <p:nvPr/>
        </p:nvSpPr>
        <p:spPr>
          <a:xfrm>
            <a:off x="3017520" y="3223800"/>
            <a:ext cx="42062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2352960" y="3294720"/>
            <a:ext cx="54964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BEKERJA PADA HAL-HAL YANG MEMBUAT ANDA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LEBIH DEKAT MENCAPAI TUJUAN ANDA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3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2756880" y="2227680"/>
            <a:ext cx="4632480" cy="10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APAKAH INI SESUATU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YANG “HARUS” SAYA LAKUKAN?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0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468880" y="2263680"/>
            <a:ext cx="52466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ATAU APAKAH YANG SAYA KERJAKAN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MEMBERIKAN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HASIL YANG DAPAT DIUKUR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052880" y="2083680"/>
            <a:ext cx="4112640" cy="10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Business has only 2 functions: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marketing and innovation.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 else is a cost.”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1188720" y="1097280"/>
            <a:ext cx="2466000" cy="328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8" dur="indefinite" restart="never" nodeType="tmRoot">
          <p:childTnLst>
            <p:seq>
              <p:cTn id="199" dur="indefinite" nodeType="mainSeq">
                <p:childTnLst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4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188880" y="2335680"/>
            <a:ext cx="371520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WHAT ACTIVITIES PAY ME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HIGHEST RETURN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1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MAKING A PLAN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8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dddddd"/>
                </a:solidFill>
                <a:latin typeface="Arial"/>
                <a:ea typeface="DejaVu Sans"/>
              </a:rPr>
              <a:t>MAKING A PLAN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529360" y="2172240"/>
            <a:ext cx="536112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BUAT RENCANA LANGKAH DEMI LANGKAH UNTUK MENCAPAI TUJUAN UTAMA ANDA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5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43000" y="210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997360" y="1056240"/>
            <a:ext cx="4343040" cy="19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KESALAHANNYA ADALAH KETIKA SETIAP LANGKAH DALAM RENCANA TIDAK MEMBUAT KITA SECARA SIGNIFIKAN LEBIH DEKAT MENUJU TUJUAN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025360" y="4084920"/>
            <a:ext cx="9018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Line 5"/>
          <p:cNvSpPr/>
          <p:nvPr/>
        </p:nvSpPr>
        <p:spPr>
          <a:xfrm flipV="1">
            <a:off x="3281400" y="3930840"/>
            <a:ext cx="3221280" cy="276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6"/>
          <p:cNvSpPr/>
          <p:nvPr/>
        </p:nvSpPr>
        <p:spPr>
          <a:xfrm>
            <a:off x="6748920" y="3677040"/>
            <a:ext cx="1114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513520" y="1834560"/>
            <a:ext cx="5394960" cy="1089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Perangkap Time Manajemen terbesar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27800" y="4967640"/>
            <a:ext cx="32659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997360" y="2136240"/>
            <a:ext cx="421956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MAKE YOUR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GOALS FOR YOUR WEEK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2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645360" y="2064240"/>
            <a:ext cx="290736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AND A DAILY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DO LIST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9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429360" y="1524240"/>
            <a:ext cx="3432960" cy="19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ONE THING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 CAN DO THAT WILL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PAY BE THE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HIGHEST RETURN?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6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86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233360" y="1632240"/>
            <a:ext cx="3347640" cy="19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Staying busy is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Laziness, because you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stay busy to avoid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something you don’t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want face.”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486400" y="1371600"/>
            <a:ext cx="2740320" cy="274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3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91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997360" y="1920240"/>
            <a:ext cx="412668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AM I INVENTING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THINGS TO DO TO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AVOID THE IMPORTANT?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4" dur="indefinite" restart="never" nodeType="tmRoot">
          <p:childTnLst>
            <p:seq>
              <p:cTn id="255" dur="indefinite" nodeType="mainSeq">
                <p:childTnLst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0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95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537360" y="1992240"/>
            <a:ext cx="320148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 I REALLY 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NEED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DO THIS?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465360" y="2136240"/>
            <a:ext cx="3324960" cy="19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MULAI KELOLA WAKTU ANDA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4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Aturan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80/20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04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The Other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80/20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Rule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07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2008800" y="1981440"/>
            <a:ext cx="6173280" cy="8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SPEND AT LEAST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80% OF YOUR TIME ON YOURSELF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0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1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685520" y="1510560"/>
            <a:ext cx="6850440" cy="1503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Apa yang harus dikerjakan dan kapan harus memastikan pekerjaan Anda selesai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27800" y="4967640"/>
            <a:ext cx="308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The Other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80/20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Rule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2008800" y="1945440"/>
            <a:ext cx="6173280" cy="8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SPEND AT LEAST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80% OF YOUR TIME ON YOURSELF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6369840" y="3957120"/>
            <a:ext cx="150408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Batu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Kerikil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Pasir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Air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2" dur="indefinite" restart="never" nodeType="tmRoot">
          <p:childTnLst>
            <p:seq>
              <p:cTn id="283" dur="indefinite" nodeType="mainSeq"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8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The Other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80/20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Rule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16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2656800" y="1837440"/>
            <a:ext cx="4891680" cy="20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JADIKAN SEBAGIAN WAKTU FOKUS ANDA UNTUK YANG LAIN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5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The Time Management Sheet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Part 1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21" name="CustomShape 2"/>
          <p:cNvSpPr/>
          <p:nvPr/>
        </p:nvSpPr>
        <p:spPr>
          <a:xfrm>
            <a:off x="1143000" y="47534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6" dur="indefinite" restart="never" nodeType="tmRoot">
          <p:childTnLst>
            <p:seq>
              <p:cTn id="297" dur="indefinite" nodeType="mainSeq"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2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The Time Management Sheet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Part 2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24" name="CustomShape 2"/>
          <p:cNvSpPr/>
          <p:nvPr/>
        </p:nvSpPr>
        <p:spPr>
          <a:xfrm>
            <a:off x="1143000" y="47534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0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9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143000" y="2070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MANAJEMEN WAKTU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28" name="CustomShape 2"/>
          <p:cNvSpPr/>
          <p:nvPr/>
        </p:nvSpPr>
        <p:spPr>
          <a:xfrm>
            <a:off x="1371600" y="47390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215000" y="2142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MITOS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MERUBAH HIDUP”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31" name="CustomShape 2"/>
          <p:cNvSpPr/>
          <p:nvPr/>
        </p:nvSpPr>
        <p:spPr>
          <a:xfrm>
            <a:off x="1371600" y="47390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179000" y="2214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PERUBAHAN TIDAK TERJADI SEMALAM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1371600" y="47390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359000" y="2214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QUICK RECAP...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1371600" y="47390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1. SET UP YOUR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MORNING RITUAL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WILL GET YOU FEELING AT YOUR BEST?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40" name="CustomShape 2"/>
          <p:cNvSpPr/>
          <p:nvPr/>
        </p:nvSpPr>
        <p:spPr>
          <a:xfrm>
            <a:off x="1371600" y="47390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2. HOW DO YOU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WANT TO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YOUR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WORK DAY?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43" name="CustomShape 2"/>
          <p:cNvSpPr/>
          <p:nvPr/>
        </p:nvSpPr>
        <p:spPr>
          <a:xfrm>
            <a:off x="1371600" y="47390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14300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3. WHAT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ACTIVITIES PAY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YOU THE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HIGHEST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RETURN?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46" name="CustomShape 2"/>
          <p:cNvSpPr/>
          <p:nvPr/>
        </p:nvSpPr>
        <p:spPr>
          <a:xfrm>
            <a:off x="1371600" y="473904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219680" y="2286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Terimakasih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350" name="CustomShape 2"/>
          <p:cNvSpPr/>
          <p:nvPr/>
        </p:nvSpPr>
        <p:spPr>
          <a:xfrm>
            <a:off x="1143000" y="4800600"/>
            <a:ext cx="262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0" dur="indefinite" restart="never" nodeType="tmRoot">
          <p:childTnLst>
            <p:seq>
              <p:cTn id="311" dur="indefinite" nodeType="mainSeq">
                <p:childTnLst>
                  <p:par>
                    <p:cTn id="312" fill="hold">
                      <p:stCondLst>
                        <p:cond delay="0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6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5000" cy="12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07000" y="2178000"/>
            <a:ext cx="7918200" cy="9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The 2000 year old “secret”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914400" y="4967640"/>
            <a:ext cx="31050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7560" cy="5414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143000" y="4967640"/>
            <a:ext cx="2967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682320" y="1554480"/>
            <a:ext cx="1726200" cy="2591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408320" y="1755720"/>
            <a:ext cx="4475880" cy="14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It is not that we have a short time to live, but that we waste a lot of it.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Life is long enough and a sufficiently generous amount has been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given to us for the highest achievements if it were all well-invested.”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2020-12-22T12:58:43Z</dcterms:created>
  <dc:creator/>
  <dc:description/>
  <dc:language>en-US</dc:language>
  <cp:lastModifiedBy/>
  <dcterms:modified xsi:type="dcterms:W3CDTF">2021-11-15T10:16:12Z</dcterms:modified>
  <cp:revision>430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