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7.jpeg" ContentType="image/jpeg"/>
  <Override PartName="/ppt/media/image68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57.jpeg" ContentType="image/jpeg"/>
  <Override PartName="/ppt/media/image63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20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14.png" ContentType="image/png"/>
  <Override PartName="/ppt/media/image2.png" ContentType="image/png"/>
  <Override PartName="/ppt/media/image69.png" ContentType="image/png"/>
  <Override PartName="/ppt/media/image32.png" ContentType="image/png"/>
  <Override PartName="/ppt/media/image25.png" ContentType="image/png"/>
  <Override PartName="/ppt/media/image62.png" ContentType="image/png"/>
  <Override PartName="/ppt/media/image64.png" ContentType="image/png"/>
  <Override PartName="/ppt/media/image65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31.png" ContentType="image/png"/>
  <Override PartName="/ppt/media/image66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0.png" ContentType="image/png"/>
  <Override PartName="/ppt/media/image28.png" ContentType="image/png"/>
  <Override PartName="/ppt/media/image71.png" ContentType="image/png"/>
  <Override PartName="/ppt/media/image29.png" ContentType="image/png"/>
  <Override PartName="/ppt/media/image26.png" ContentType="image/png"/>
  <Override PartName="/ppt/media/image8.png" ContentType="image/png"/>
  <Override PartName="/ppt/media/image38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12.jpeg" ContentType="image/jpe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43000" y="4967640"/>
            <a:ext cx="30585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603520" y="2415240"/>
            <a:ext cx="508608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 artinya investasi waktu?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143000" y="4967640"/>
            <a:ext cx="30585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82640" y="2472120"/>
            <a:ext cx="494316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Aft>
                <a:spcPts val="1585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Menginvestasikan waktu dengan baik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85"/>
              </a:spcAft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adalah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85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mengelola waktu dengan baik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 rot="20887200">
            <a:off x="986760" y="1492560"/>
            <a:ext cx="14533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kebijaksaan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 rot="524400">
            <a:off x="2815200" y="1438200"/>
            <a:ext cx="13564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kesehatan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 rot="21000000">
            <a:off x="4551840" y="1471320"/>
            <a:ext cx="8179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uang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rot="455400">
            <a:off x="5744160" y="1501200"/>
            <a:ext cx="13446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hubungan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 rot="21067200">
            <a:off x="7221960" y="1407960"/>
            <a:ext cx="213912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Ketenangan pikiran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027800" y="4967640"/>
            <a:ext cx="31737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017440" y="2028600"/>
            <a:ext cx="61221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PERANGKAP MANAJEMEN WAKTU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YANG HARUS DIHINDARI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027800" y="4967640"/>
            <a:ext cx="31737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269440" y="1632600"/>
            <a:ext cx="565632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Berpikir “real time” apa yang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akan kamu kerjakan..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057400" y="3206160"/>
            <a:ext cx="287316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Buang-buang tenaga..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785200" y="3245040"/>
            <a:ext cx="29016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..dan buang-buang waktu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027800" y="4967640"/>
            <a:ext cx="31737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05280" y="2230560"/>
            <a:ext cx="2490840" cy="7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RITUAL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078640" y="2952000"/>
            <a:ext cx="606636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SEBUAH FRAMEWORK YANG ANDA GUNAKAN UNTUK HARI ANDA,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TO DECIDE WHAT TO WORK ON..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202400" y="1116720"/>
            <a:ext cx="3195720" cy="818280"/>
          </a:xfrm>
          <a:prstGeom prst="wedgeEllipseCallout">
            <a:avLst>
              <a:gd name="adj1" fmla="val -45064"/>
              <a:gd name="adj2" fmla="val 66134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THAT’S BORING..”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6030000" y="1097280"/>
            <a:ext cx="2921400" cy="818280"/>
          </a:xfrm>
          <a:prstGeom prst="wedgeEllipseCallout">
            <a:avLst>
              <a:gd name="adj1" fmla="val -55375"/>
              <a:gd name="adj2" fmla="val 66134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ROUTINE BRING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FREEDOM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027800" y="4967640"/>
            <a:ext cx="31737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550240" y="2386080"/>
            <a:ext cx="51944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tugas Anda adalah membuat kerangka kerja (framework) yang dapat Anda gunakan berulang kali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7 Langkah Menjadi Produktif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8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Rutinitas Pagi Anda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3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0480" cy="44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Time Management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76840" cy="5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8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059120" y="2236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Akan membuat Anda bersemangat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8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537920" y="656640"/>
            <a:ext cx="6854040" cy="3836520"/>
          </a:xfrm>
          <a:prstGeom prst="wedgeEllipseCallout">
            <a:avLst>
              <a:gd name="adj1" fmla="val -43319"/>
              <a:gd name="adj2" fmla="val 47916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2215800" y="1626480"/>
            <a:ext cx="6346080" cy="16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pikir untuk mencapai lebih banyak,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perlu berbuat lebih banyak.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tetapi pada kenyataannya untuk mencapai lebih banyak,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kita perlu menjadi lebih,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ketika Anda menjadi lebih,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Anda mencapai lebih banyak dengan melakukan lebih sedikit”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891800" y="2454480"/>
            <a:ext cx="624240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WILL HELP YOU BECOME MORE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 karena income, jarang melebihi pengembangan diri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143000" y="4944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559520" y="608400"/>
            <a:ext cx="3924360" cy="35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ilence (meditasi)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ffirmations (afirmasi)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isualization (visualisasi)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xercise (latihan)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eading (membaca)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cribing (menulis)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679920" y="2056320"/>
            <a:ext cx="25743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(latihan)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859920" y="1552320"/>
            <a:ext cx="2298240" cy="8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READ YOUR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PURPOSE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Line 5"/>
          <p:cNvSpPr/>
          <p:nvPr/>
        </p:nvSpPr>
        <p:spPr>
          <a:xfrm>
            <a:off x="2377440" y="3108960"/>
            <a:ext cx="53035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4025520" y="3183840"/>
            <a:ext cx="21913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Baca Tujuan Anda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607920" y="1876320"/>
            <a:ext cx="289980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success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554480" y="3749040"/>
            <a:ext cx="489816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 dan visualisasikan diri Anda memanfaatkan hari Anda sebaik-baiknya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(apa yang kamu lakukan dan bagaimana?)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2468880" y="2834640"/>
            <a:ext cx="50292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3348000" y="2889360"/>
            <a:ext cx="3691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Memvisualisasikan kesuksesan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81360" y="1590480"/>
            <a:ext cx="791748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9600" spc="-1" strike="noStrike">
                <a:solidFill>
                  <a:srgbClr val="dddddd"/>
                </a:solidFill>
                <a:latin typeface="Arial"/>
                <a:ea typeface="DejaVu Sans"/>
              </a:rPr>
              <a:t>RUTINITAS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96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59120" y="248832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2599920" y="1336320"/>
            <a:ext cx="4911480" cy="26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RENCANAKAN RUTINITAS PAGI ANDA UNTUK LEBIH PRODUKTIF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3939480" y="2220840"/>
            <a:ext cx="17676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GETTING IN THE ZONE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297520" y="2144520"/>
            <a:ext cx="5374800" cy="826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05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7 langkah yang dapat Anda terapkan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27800" y="4967640"/>
            <a:ext cx="317376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89920" y="2172240"/>
            <a:ext cx="858204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KONSENTRASI PENUH DALAM APA YANG ANDA KERJAKAN MEMBUAT PEKERJAAN ANDA TERASA RINGAN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9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105920" y="2172240"/>
            <a:ext cx="794808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TAPI KEBANYAKAN KITA JARANG MENGALAMI KEADAAN INI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6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185920" y="2064240"/>
            <a:ext cx="586008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ANDA PERLU BEKERJA DALAM KURUN WAKTU YANG TIDAK TERGANGGU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3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509920" y="2532240"/>
            <a:ext cx="50522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BUY AN ELECTRONIC TIMER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0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35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265920" y="2244240"/>
            <a:ext cx="372636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45 MENIT 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SAMA SEKALI TIDAK ADA GANGGUAN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085920" y="2136240"/>
            <a:ext cx="424764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KERJAKAN DENGAN PENUH FOKUS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SAMA SEKALI TIDAK ADA GANGGUAN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7040880" y="3879360"/>
            <a:ext cx="154728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..and take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Good breaks!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4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221920" y="2028240"/>
            <a:ext cx="6044400" cy="12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IT DOESN’T MATTER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LONG YOU WORK FOR.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HOW MUCH YOU GET DONE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1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THE ZONE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725920" y="1920240"/>
            <a:ext cx="474156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WORK IN CHUNKS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OF UNINTERRUPTED TIME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Line 4"/>
          <p:cNvSpPr/>
          <p:nvPr/>
        </p:nvSpPr>
        <p:spPr>
          <a:xfrm>
            <a:off x="3291840" y="3366720"/>
            <a:ext cx="36576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2617200" y="3402720"/>
            <a:ext cx="515484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BEKERJA DALAM WAKTU YANG TAK TERGANGGU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8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107000" y="1890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TO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WORK 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Line 3"/>
          <p:cNvSpPr/>
          <p:nvPr/>
        </p:nvSpPr>
        <p:spPr>
          <a:xfrm>
            <a:off x="3183840" y="3072960"/>
            <a:ext cx="37490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3235680" y="3128400"/>
            <a:ext cx="3886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 YANG HARUS DIKERJAKAN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08120" y="2057400"/>
            <a:ext cx="6849720" cy="150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05560" algn="ctr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Bagaimana mengatur hari Anda untuk menjadi produktif.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27800" y="4967640"/>
            <a:ext cx="308232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792880" y="1579680"/>
            <a:ext cx="4653000" cy="13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WORK ON THINGS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THAT MOVE YOU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MEASURABLY CLOSER TOWARD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YOUR GOALS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3017520" y="3223800"/>
            <a:ext cx="42062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2352960" y="3294720"/>
            <a:ext cx="54957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BEKERJA PADA HAL-HAL YANG MEMBUAT ANDA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LEBIH DEKAT MENCAPAI TUJUAN ANDA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2756880" y="2227680"/>
            <a:ext cx="4631760" cy="10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APAKAH INI SESUATU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YANG “HARUS” SAYA LAKUKAN?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468880" y="2263680"/>
            <a:ext cx="524592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ATAU APAKAH YANG SAYA KERJAKAN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MEMBERIKAN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HASIL YANG DAPAT DIUKUR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9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52880" y="2083680"/>
            <a:ext cx="4111920" cy="10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Business has only 2 functions: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marketing and innovation.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else is a cost.”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188720" y="1097280"/>
            <a:ext cx="246528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6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WHAT TO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dddddd"/>
                </a:solidFill>
                <a:latin typeface="Arial"/>
                <a:ea typeface="DejaVu Sans"/>
              </a:rPr>
              <a:t>WORK 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188880" y="2335680"/>
            <a:ext cx="371448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WHAT ACTIVITIES PAY ME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HIGHEST RETURN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3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MAKING A PLAN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0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dddddd"/>
                </a:solidFill>
                <a:latin typeface="Arial"/>
                <a:ea typeface="DejaVu Sans"/>
              </a:rPr>
              <a:t>MAKING A PLAN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529360" y="2172240"/>
            <a:ext cx="536040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BUAT RENCANA LANGKAH DEMI LANGKAH UNTUK MENCAPAI TUJUAN UTAMA ANDA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43000" y="210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997360" y="1056240"/>
            <a:ext cx="43423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KESALAHANNYA ADALAH KETIKA SETIAP LANGKAH DALAM RENCANA TIDAK MEMBUAT KITA SECARA SIGNIFIKAN LEBIH DEKAT MENUJU TUJUAN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025360" y="4084920"/>
            <a:ext cx="9010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Line 5"/>
          <p:cNvSpPr/>
          <p:nvPr/>
        </p:nvSpPr>
        <p:spPr>
          <a:xfrm flipV="1">
            <a:off x="3281400" y="3930840"/>
            <a:ext cx="3221280" cy="276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6748920" y="3677040"/>
            <a:ext cx="11134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997360" y="2136240"/>
            <a:ext cx="421884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MAKE YOUR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GOALS FOR YOUR WEEK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4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063600" y="2286000"/>
            <a:ext cx="4479840" cy="685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Perangkap Manajemen Waktu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27800" y="4967640"/>
            <a:ext cx="326520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645360" y="2064240"/>
            <a:ext cx="290664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AND A DAILY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DO LIST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429360" y="1524240"/>
            <a:ext cx="343224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ONE THING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 CAN DO THAT WILL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PAY BE THE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HIGHEST RETURN?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8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233360" y="1632240"/>
            <a:ext cx="33469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Staying busy 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Laziness, because you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stay busy to avoid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something you don’t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want face.”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5486400" y="1371600"/>
            <a:ext cx="2739600" cy="27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997360" y="1920240"/>
            <a:ext cx="4125960" cy="11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AM I INVENTING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THINGS TO DO TO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AVOID THE IMPORTANT?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6" dur="indefinite" restart="never" nodeType="tmRoot">
          <p:childTnLst>
            <p:seq>
              <p:cTn id="257" dur="indefinite" nodeType="mainSeq">
                <p:childTnLst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2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537360" y="1992240"/>
            <a:ext cx="320076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DO I REALLY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NEED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DO THIS?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MAKING 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dddddd"/>
                </a:solidFill>
                <a:latin typeface="Arial"/>
                <a:ea typeface="DejaVu Sans"/>
              </a:rPr>
              <a:t>A PLAN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465360" y="2136240"/>
            <a:ext cx="332424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MULAI KELOLA WAKTU ANDA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0" dur="indefinite" restart="never" nodeType="tmRoot">
          <p:childTnLst>
            <p:seq>
              <p:cTn id="271" dur="indefinite" nodeType="mainSeq">
                <p:childTnLst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6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Aturan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1143000" y="480060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2008800" y="1981440"/>
            <a:ext cx="617256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SPEND AT LEAST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80% OF YOUR TIME ON YOURSELF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3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008800" y="1945440"/>
            <a:ext cx="6172560" cy="8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SPEND AT LEAST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80% OF YOUR TIME ON YOURSELF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6369840" y="3957120"/>
            <a:ext cx="150336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Batu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Kerikil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Pasir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0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968120" y="2057400"/>
            <a:ext cx="6392520" cy="1371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Apa yang harus dikerjakan dan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kapan pekerjaan Anda harus selesai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27800" y="4967640"/>
            <a:ext cx="308232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The Other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80/20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dddddd"/>
                </a:solidFill>
                <a:latin typeface="Arial"/>
                <a:ea typeface="DejaVu Sans"/>
              </a:rPr>
              <a:t>Rule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12" name="CustomShape 2"/>
          <p:cNvSpPr/>
          <p:nvPr/>
        </p:nvSpPr>
        <p:spPr>
          <a:xfrm>
            <a:off x="1143000" y="480060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656800" y="1837440"/>
            <a:ext cx="4890960" cy="20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JADIKAN SEBAGIAN WAKTU FOKUS ANDA UNTUK YANG LAIN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7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Time Management Sheet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1143000" y="47534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8" dur="indefinite" restart="never" nodeType="tmRoot">
          <p:childTnLst>
            <p:seq>
              <p:cTn id="299" dur="indefinite" nodeType="mainSeq"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4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Time Management Sheet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Part 2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1143000" y="47534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1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143000" y="2070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MANAJEMEN WAKTU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215000" y="2142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MITOS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MERUBAH HIDUP”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1371600" y="4739040"/>
            <a:ext cx="27428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179000" y="2214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PERUBAHAN TIDAK TERJADI SEMALAM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30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359000" y="2214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Kesimpulan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1. ATUR AKTIVITAS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PAGI ANDA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WILL GET YOU FEELING AT YOUR BEST?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2. BAGAIMANA ANDA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INGIN MENGELOLA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HARI ANDA?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14300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3. KEGIATAN APA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YANG MEMBERIKAN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HIGH VALUES?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2"/>
          <p:cNvSpPr/>
          <p:nvPr/>
        </p:nvSpPr>
        <p:spPr>
          <a:xfrm>
            <a:off x="1371600" y="4739040"/>
            <a:ext cx="29714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219680" y="2286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347" name="CustomShape 2"/>
          <p:cNvSpPr/>
          <p:nvPr/>
        </p:nvSpPr>
        <p:spPr>
          <a:xfrm>
            <a:off x="1143000" y="4800600"/>
            <a:ext cx="34286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2" dur="indefinite" restart="never" nodeType="tmRoot">
          <p:childTnLst>
            <p:seq>
              <p:cTn id="313" dur="indefinite" nodeType="mainSeq">
                <p:childTnLst>
                  <p:par>
                    <p:cTn id="314" fill="hold">
                      <p:stCondLst>
                        <p:cond delay="0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8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428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07000" y="2178000"/>
            <a:ext cx="79174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The 2000 year old “secret”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914400" y="4967640"/>
            <a:ext cx="310428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6840" cy="54072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143000" y="4967640"/>
            <a:ext cx="296712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682320" y="1554480"/>
            <a:ext cx="1725480" cy="259092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408320" y="1755720"/>
            <a:ext cx="447516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It is not that we have a short time to live, but that we waste a lot of it.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Life is long enough and a sufficiently generous amount has been given to us for the highest achievements if it were all well-invested.”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8181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2022-02-02T18:59:13Z</dcterms:modified>
  <cp:revision>443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