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3fb9e77d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3fb9e77d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3fb9e77d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3fb9e77d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3fb9e77d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3fb9e77d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3fb9e77d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3fb9e77d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3fb9e77c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3fb9e77c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3fb9e77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3fb9e77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3fb9e77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3fb9e77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3fb9e77d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3fb9e77d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3fb9e77d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3fb9e77d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java.libhunt.com/compare-apache-pdfbox-vs-itext" TargetMode="External"/><Relationship Id="rId4" Type="http://schemas.openxmlformats.org/officeDocument/2006/relationships/hyperlink" Target="https://github.com/apache/pdfbox" TargetMode="External"/><Relationship Id="rId5" Type="http://schemas.openxmlformats.org/officeDocument/2006/relationships/hyperlink" Target="https://java.libhunt.com/apache-pdfbox-changelog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20">
                <a:solidFill>
                  <a:srgbClr val="000000"/>
                </a:solidFill>
              </a:rPr>
              <a:t>Apache PDFBox 정의</a:t>
            </a:r>
            <a:endParaRPr sz="252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ko" sz="1800">
                <a:solidFill>
                  <a:srgbClr val="595959"/>
                </a:solidFill>
              </a:rPr>
              <a:t>PDF 문서 작업을위한 오픈 소스 Java 도구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ko" sz="1800">
                <a:solidFill>
                  <a:srgbClr val="595959"/>
                </a:solidFill>
              </a:rPr>
              <a:t>PDF 문서 생성, 기존 문서 수정, 문서에서 글자를 추출 할 수 있음.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ko" sz="1800">
                <a:solidFill>
                  <a:srgbClr val="595959"/>
                </a:solidFill>
              </a:rPr>
              <a:t> 2020.12.19 Apache PDFBox 2.0.22 버전이 출시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9393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0150" y="3906275"/>
            <a:ext cx="146685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271843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4572000" y="152400"/>
            <a:ext cx="71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PDF 파일 생성 완성!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10600" y="335450"/>
            <a:ext cx="8535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PDFBox 와 iText의 차이점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PDFBox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PDFBox는 항상 문자별로 처리함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일반 텍스트 추출에 꼭 필요하지 않은 정보를 더 오랫동안 사용할 수 있도록 유지하여 더 많은 리소스를 소비함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iText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일반적으로 문자를 단위로 처리함 (텍스트 그리기 작업의 단일 문자열 매개변수)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PDFBox보다 리소스에 대한 부담이 적음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20">
                <a:solidFill>
                  <a:srgbClr val="000000"/>
                </a:solidFill>
              </a:rPr>
              <a:t>Apache PDFBox 관련 사이트</a:t>
            </a:r>
            <a:endParaRPr sz="2520">
              <a:solidFill>
                <a:srgbClr val="000000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ko" sz="18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https://java.libhunt.com/compare-apache-pdfbox-vs-itext</a:t>
            </a:r>
            <a:r>
              <a:rPr lang="ko" sz="1800">
                <a:solidFill>
                  <a:srgbClr val="595959"/>
                </a:solidFill>
              </a:rPr>
              <a:t> (PDF 생성 툴 비교)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ko" sz="180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https://github.com/apache/pdfbox</a:t>
            </a:r>
            <a:r>
              <a:rPr lang="ko" sz="1800">
                <a:solidFill>
                  <a:srgbClr val="595959"/>
                </a:solidFill>
              </a:rPr>
              <a:t> (github을 통한 Sourse Code 교환)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ko" sz="1800" u="sng">
                <a:solidFill>
                  <a:srgbClr val="0097A7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https://java.libhunt.com/apache-pdfbox-changelog</a:t>
            </a:r>
            <a:r>
              <a:rPr lang="ko" sz="1800">
                <a:solidFill>
                  <a:srgbClr val="595959"/>
                </a:solidFill>
              </a:rPr>
              <a:t> (PDFBox 연역)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9393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10150" y="3906275"/>
            <a:ext cx="14668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78721" y="556275"/>
            <a:ext cx="1798275" cy="46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38" y="1288350"/>
            <a:ext cx="2905125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359825" y="493900"/>
            <a:ext cx="52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https://pdfbox.apache.org/2.0/dependencies.html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PDFBox 주소 링크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253988" y="9468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Download 클릭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860775" y="2278950"/>
            <a:ext cx="987900" cy="292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275" y="675375"/>
            <a:ext cx="3625875" cy="35094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289275" y="275175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jar 파일을 다운로드한다.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1463325" y="2580375"/>
            <a:ext cx="860700" cy="19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162250" y="119950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이클립스에 라이브러리 추가 하는 법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25" y="622875"/>
            <a:ext cx="942975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1606725" y="622875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공식 사이트에서 받은 파일을 찾습니다.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313" y="1801250"/>
            <a:ext cx="3747974" cy="28553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4522300" y="2360550"/>
            <a:ext cx="715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해당 프로젝트를 우클릭 한 뒤 Properties를 누른다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Libraries 탭에 AddExternal JARs… 를 클릭한다.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748075"/>
            <a:ext cx="4638724" cy="289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310600" y="347875"/>
            <a:ext cx="16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jar 파일을 선택</a:t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1068450" y="2136250"/>
            <a:ext cx="658500" cy="919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00" y="984825"/>
            <a:ext cx="3786250" cy="285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/>
          <p:nvPr/>
        </p:nvSpPr>
        <p:spPr>
          <a:xfrm>
            <a:off x="1205125" y="1565425"/>
            <a:ext cx="1875900" cy="136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260900" y="434825"/>
            <a:ext cx="71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PDFBOX 라이브러리 추가 완료!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35192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3578100" y="152400"/>
            <a:ext cx="71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Apach PDF 생성 소스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