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3" r:id="rId4"/>
    <p:sldId id="258" r:id="rId5"/>
    <p:sldId id="264" r:id="rId6"/>
    <p:sldId id="274" r:id="rId7"/>
    <p:sldId id="276" r:id="rId8"/>
    <p:sldId id="277" r:id="rId9"/>
    <p:sldId id="278" r:id="rId10"/>
    <p:sldId id="279" r:id="rId11"/>
    <p:sldId id="273" r:id="rId12"/>
    <p:sldId id="280" r:id="rId13"/>
    <p:sldId id="281" r:id="rId14"/>
    <p:sldId id="287" r:id="rId15"/>
    <p:sldId id="286" r:id="rId16"/>
    <p:sldId id="285" r:id="rId17"/>
    <p:sldId id="283" r:id="rId18"/>
    <p:sldId id="282" r:id="rId19"/>
    <p:sldId id="288" r:id="rId20"/>
    <p:sldId id="289" r:id="rId21"/>
    <p:sldId id="290" r:id="rId22"/>
    <p:sldId id="291" r:id="rId23"/>
    <p:sldId id="292" r:id="rId24"/>
    <p:sldId id="294" r:id="rId25"/>
    <p:sldId id="298" r:id="rId26"/>
    <p:sldId id="296" r:id="rId27"/>
    <p:sldId id="297" r:id="rId28"/>
    <p:sldId id="295" r:id="rId29"/>
    <p:sldId id="299" r:id="rId30"/>
    <p:sldId id="300" r:id="rId31"/>
    <p:sldId id="301" r:id="rId3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6619" autoAdjust="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21-07-28T02:45:32.276" v="31" actId="2711"/>
      <pc:docMkLst>
        <pc:docMk/>
      </pc:docMkLst>
      <pc:sldChg chg="modSp mod modNotes modNotesTx">
        <pc:chgData name="Fake Test User" userId="SID-0" providerId="Test" clId="FakeClientId" dt="2021-07-28T02:45:32.276" v="31" actId="2711"/>
        <pc:sldMkLst>
          <pc:docMk/>
          <pc:sldMk cId="3622625124" sldId="256"/>
        </pc:sldMkLst>
        <pc:spChg chg="mod">
          <ac:chgData name="Fake Test User" userId="SID-0" providerId="Test" clId="FakeClientId" dt="2021-07-28T02:42:15.822" v="1" actId="2711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Fake Test User" userId="SID-0" providerId="Test" clId="FakeClientId" dt="2021-07-28T02:42:15.822" v="1" actId="2711"/>
          <ac:spMkLst>
            <pc:docMk/>
            <pc:sldMk cId="3622625124" sldId="256"/>
            <ac:spMk id="3" creationId="{00000000-0000-0000-0000-000000000000}"/>
          </ac:spMkLst>
        </pc:spChg>
      </pc:sldChg>
      <pc:sldMasterChg chg="modSp mod modSldLayout">
        <pc:chgData name="Fake Test User" userId="SID-0" providerId="Test" clId="FakeClientId" dt="2021-07-28T02:44:22.182" v="23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21-07-28T02:42:32.229" v="4" actId="79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ake Test User" userId="SID-0" providerId="Test" clId="FakeClientId" dt="2021-07-28T02:42:32.229" v="4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21-07-28T02:42:34.182" v="5" actId="271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ake Test User" userId="SID-0" providerId="Test" clId="FakeClientId" dt="2021-07-28T02:42:34.182" v="5" actId="271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ake Test User" userId="SID-0" providerId="Test" clId="FakeClientId" dt="2021-07-28T02:42:34.182" v="5" actId="2711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Fake Test User" userId="SID-0" providerId="Test" clId="FakeClientId" dt="2021-07-28T02:42:38.901" v="6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21-07-28T02:42:38.901" v="6" actId="79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2:38.901" v="6" actId="79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2:38.901" v="6" actId="79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2:38.901" v="6" actId="79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2:38.901" v="6" actId="79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2:44.947" v="7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21-07-28T02:42:44.947" v="7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2:44.947" v="7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2:44.947" v="7" actId="790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2:44.947" v="7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2:44.947" v="7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2:51.416" v="8" actId="790"/>
          <pc:sldLayoutMkLst>
            <pc:docMk/>
            <pc:sldMasterMk cId="0" sldId="2147483648"/>
            <pc:sldLayoutMk cId="0" sldId="2147483651"/>
          </pc:sldLayoutMkLst>
          <pc:spChg chg="mod">
            <ac:chgData name="Fake Test User" userId="SID-0" providerId="Test" clId="FakeClientId" dt="2021-07-28T02:42:51.416" v="8" actId="79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2:51.416" v="8" actId="79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2:51.416" v="8" actId="790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2:51.416" v="8" actId="790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2:51.416" v="8" actId="790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2:59.369" v="9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mod">
            <ac:chgData name="Fake Test User" userId="SID-0" providerId="Test" clId="FakeClientId" dt="2021-07-28T02:42:59.369" v="9" actId="790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05.432" v="10" actId="790"/>
          <pc:sldLayoutMkLst>
            <pc:docMk/>
            <pc:sldMasterMk cId="0" sldId="2147483648"/>
            <pc:sldLayoutMk cId="0" sldId="2147483653"/>
          </pc:sldLayoutMkLst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mod">
            <ac:chgData name="Fake Test User" userId="SID-0" providerId="Test" clId="FakeClientId" dt="2021-07-28T02:43:05.432" v="10" actId="790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13.604" v="11" actId="790"/>
          <pc:sldLayoutMkLst>
            <pc:docMk/>
            <pc:sldMasterMk cId="0" sldId="2147483648"/>
            <pc:sldLayoutMk cId="0" sldId="2147483654"/>
          </pc:sldLayoutMkLst>
          <pc:spChg chg="mod">
            <ac:chgData name="Fake Test User" userId="SID-0" providerId="Test" clId="FakeClientId" dt="2021-07-28T02:43:13.604" v="11" actId="79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13.604" v="11" actId="790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13.604" v="11" actId="790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13.604" v="11" actId="790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19.682" v="12" actId="790"/>
          <pc:sldLayoutMkLst>
            <pc:docMk/>
            <pc:sldMasterMk cId="0" sldId="2147483648"/>
            <pc:sldLayoutMk cId="0" sldId="2147483655"/>
          </pc:sldLayoutMkLst>
          <pc:spChg chg="mod">
            <ac:chgData name="Fake Test User" userId="SID-0" providerId="Test" clId="FakeClientId" dt="2021-07-28T02:43:19.682" v="12" actId="79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19.682" v="12" actId="790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19.682" v="12" actId="790"/>
            <ac:spMkLst>
              <pc:docMk/>
              <pc:sldMasterMk cId="0" sldId="2147483648"/>
              <pc:sldLayoutMk cId="0" sldId="2147483655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25.698" v="13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3:25.698" v="13" actId="790"/>
            <ac:spMkLst>
              <pc:docMk/>
              <pc:sldMasterMk cId="0" sldId="2147483648"/>
              <pc:sldLayoutMk cId="0" sldId="214748365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31.807" v="14" actId="790"/>
          <pc:sldLayoutMkLst>
            <pc:docMk/>
            <pc:sldMasterMk cId="0" sldId="2147483648"/>
            <pc:sldLayoutMk cId="0" sldId="2147483657"/>
          </pc:sldLayoutMkLst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3:31.807" v="14" actId="790"/>
            <ac:spMkLst>
              <pc:docMk/>
              <pc:sldMasterMk cId="0" sldId="2147483648"/>
              <pc:sldLayoutMk cId="0" sldId="2147483657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4:16.526" v="22" actId="790"/>
          <pc:sldLayoutMkLst>
            <pc:docMk/>
            <pc:sldMasterMk cId="0" sldId="2147483648"/>
            <pc:sldLayoutMk cId="0" sldId="2147483658"/>
          </pc:sldLayoutMkLst>
          <pc:spChg chg="mod">
            <ac:chgData name="Fake Test User" userId="SID-0" providerId="Test" clId="FakeClientId" dt="2021-07-28T02:44:16.526" v="22" actId="790"/>
            <ac:spMkLst>
              <pc:docMk/>
              <pc:sldMasterMk cId="0" sldId="2147483648"/>
              <pc:sldLayoutMk cId="0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4:16.526" v="22" actId="790"/>
            <ac:spMkLst>
              <pc:docMk/>
              <pc:sldMasterMk cId="0" sldId="2147483648"/>
              <pc:sldLayoutMk cId="0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4:16.526" v="22" actId="790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4:16.526" v="22" actId="790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4:16.526" v="22" actId="790"/>
            <ac:spMkLst>
              <pc:docMk/>
              <pc:sldMasterMk cId="0" sldId="2147483648"/>
              <pc:sldLayoutMk cId="0" sldId="2147483658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4:22.182" v="23" actId="790"/>
          <pc:sldLayoutMkLst>
            <pc:docMk/>
            <pc:sldMasterMk cId="0" sldId="2147483648"/>
            <pc:sldLayoutMk cId="0" sldId="2147483659"/>
          </pc:sldLayoutMkLst>
          <pc:spChg chg="mod">
            <ac:chgData name="Fake Test User" userId="SID-0" providerId="Test" clId="FakeClientId" dt="2021-07-28T02:44:22.182" v="23" actId="79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4:22.182" v="23" actId="79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4:22.182" v="23" actId="79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4:22.182" v="23" actId="79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4:22.182" v="23" actId="79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38.401" v="15" actId="790"/>
          <pc:sldLayoutMkLst>
            <pc:docMk/>
            <pc:sldMasterMk cId="0" sldId="2147483648"/>
            <pc:sldLayoutMk cId="0" sldId="2147483660"/>
          </pc:sldLayoutMkLst>
          <pc:spChg chg="mod">
            <ac:chgData name="Fake Test User" userId="SID-0" providerId="Test" clId="FakeClientId" dt="2021-07-28T02:43:38.401" v="15" actId="79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38.401" v="15" actId="79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38.401" v="15" actId="790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38.401" v="15" actId="790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38.401" v="15" actId="790"/>
            <ac:spMkLst>
              <pc:docMk/>
              <pc:sldMasterMk cId="0" sldId="2147483648"/>
              <pc:sldLayoutMk cId="0" sldId="2147483660"/>
              <ac:spMk id="6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50.151" v="17" actId="2711"/>
          <pc:sldLayoutMkLst>
            <pc:docMk/>
            <pc:sldMasterMk cId="0" sldId="2147483648"/>
            <pc:sldLayoutMk cId="0" sldId="2147483661"/>
          </pc:sldLayoutMkLst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13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14" creationId="{00000000-0000-0000-0000-000000000000}"/>
            </ac:spMkLst>
          </pc:spChg>
          <pc:spChg chg="mod">
            <ac:chgData name="Fake Test User" userId="SID-0" providerId="Test" clId="FakeClientId" dt="2021-07-28T02:43:50.151" v="17" actId="2711"/>
            <ac:spMkLst>
              <pc:docMk/>
              <pc:sldMasterMk cId="0" sldId="2147483648"/>
              <pc:sldLayoutMk cId="0" sldId="2147483661"/>
              <ac:spMk id="15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3:55.838" v="18" actId="790"/>
          <pc:sldLayoutMkLst>
            <pc:docMk/>
            <pc:sldMasterMk cId="0" sldId="2147483648"/>
            <pc:sldLayoutMk cId="0" sldId="2147483662"/>
          </pc:sldLayoutMkLst>
          <pc:spChg chg="mod">
            <ac:chgData name="Fake Test User" userId="SID-0" providerId="Test" clId="FakeClientId" dt="2021-07-28T02:43:55.838" v="18" actId="79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3:55.838" v="18" actId="79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3:55.838" v="18" actId="790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3:55.838" v="18" actId="790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3:55.838" v="18" actId="790"/>
            <ac:spMkLst>
              <pc:docMk/>
              <pc:sldMasterMk cId="0" sldId="2147483648"/>
              <pc:sldLayoutMk cId="0" sldId="2147483662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4:04.229" v="20" actId="2711"/>
          <pc:sldLayoutMkLst>
            <pc:docMk/>
            <pc:sldMasterMk cId="0" sldId="2147483648"/>
            <pc:sldLayoutMk cId="0" sldId="2147483663"/>
          </pc:sldLayoutMkLst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12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17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18" creationId="{00000000-0000-0000-0000-000000000000}"/>
            </ac:spMkLst>
          </pc:spChg>
          <pc:spChg chg="mod">
            <ac:chgData name="Fake Test User" userId="SID-0" providerId="Test" clId="FakeClientId" dt="2021-07-28T02:44:04.229" v="20" actId="2711"/>
            <ac:spMkLst>
              <pc:docMk/>
              <pc:sldMasterMk cId="0" sldId="2147483648"/>
              <pc:sldLayoutMk cId="0" sldId="2147483663"/>
              <ac:spMk id="21" creationId="{00000000-0000-0000-0000-000000000000}"/>
            </ac:spMkLst>
          </pc:spChg>
        </pc:sldLayoutChg>
        <pc:sldLayoutChg chg="modSp mod">
          <pc:chgData name="Fake Test User" userId="SID-0" providerId="Test" clId="FakeClientId" dt="2021-07-28T02:44:10.276" v="21" actId="790"/>
          <pc:sldLayoutMkLst>
            <pc:docMk/>
            <pc:sldMasterMk cId="0" sldId="2147483648"/>
            <pc:sldLayoutMk cId="0" sldId="2147483664"/>
          </pc:sldLayoutMkLst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21-07-28T02:44:10.276" v="21" actId="790"/>
            <ac:spMkLst>
              <pc:docMk/>
              <pc:sldMasterMk cId="0" sldId="2147483648"/>
              <pc:sldLayoutMk cId="0" sldId="2147483664"/>
              <ac:spMk id="21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33E8D0-9A00-4C82-9CF8-B88F5F264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01A81-9F6E-4A01-9A3E-C06DBE4C3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1124-FD32-4279-8772-D871528951CD}" type="datetime1">
              <a:rPr lang="ko-KR" altLang="en-US" smtClean="0">
                <a:latin typeface="+mj-lt"/>
              </a:rPr>
              <a:t>2021-12-31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352EC-F76F-4F6C-A352-39AE80D8F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0FAF1-10A5-4D40-9394-5A81227D2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D9F4-9488-4AEE-8DC9-EA9F0A10F800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94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DBD45B77-1E54-4BDE-8546-93F23ED6C41D}" type="datetime1">
              <a:rPr lang="ko-KR" altLang="en-US" smtClean="0"/>
              <a:pPr/>
              <a:t>2021-12-31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</a:t>
            </a: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/>
              <a:t>두 </a:t>
            </a:r>
            <a:r>
              <a:rPr lang="ko-KR" altLang="en-US" dirty="0"/>
              <a:t>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8463C558-18F4-40CB-913D-DAB558FAEF1B}" type="slidenum">
              <a:rPr lang="en-US" altLang="ko-KR" smtClean="0"/>
              <a:pPr/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994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C558-18F4-40CB-913D-DAB558FAEF1B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3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8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046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6639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altLang="ko-KR" smtClean="0"/>
              <a:pPr/>
              <a:t>12/31/2021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4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175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591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altLang="ko-KR" smtClean="0"/>
              <a:pPr/>
              <a:t>12/31/2021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1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3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1BEF0D-F0BB-DE4B-95CE-6DB70DBA9567}" type="datetimeFigureOut">
              <a:rPr lang="en-US" altLang="ko-KR" noProof="0" smtClean="0"/>
              <a:pPr rtl="0"/>
              <a:t>12/31/2021</a:t>
            </a:fld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16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altLang="ko-KR" smtClean="0"/>
              <a:pPr/>
              <a:t>12/31/2021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rown-themed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5324348"/>
          </a:xfrm>
          <a:solidFill>
            <a:schemeClr val="accent2">
              <a:alpha val="90000"/>
            </a:schemeClr>
          </a:solidFill>
        </p:spPr>
        <p:txBody>
          <a:bodyPr rtlCol="0" anchor="ctr"/>
          <a:lstStyle/>
          <a:p>
            <a:pPr algn="ctr" rtl="0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카페 주문 프로그램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15400" y="4927655"/>
            <a:ext cx="1676400" cy="675180"/>
          </a:xfrm>
          <a:noFill/>
        </p:spPr>
        <p:txBody>
          <a:bodyPr rtlCol="0" anchor="ctr">
            <a:normAutofit/>
          </a:bodyPr>
          <a:lstStyle/>
          <a:p>
            <a:pPr algn="r" rtl="0"/>
            <a:r>
              <a:rPr lang="ko-KR" altLang="en-US" sz="3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박지혜</a:t>
            </a:r>
            <a:endParaRPr lang="ko-KR" altLang="en-US" sz="3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텍스트 개체 틀 2"/>
          <p:cNvSpPr txBox="1">
            <a:spLocks/>
          </p:cNvSpPr>
          <p:nvPr/>
        </p:nvSpPr>
        <p:spPr>
          <a:xfrm>
            <a:off x="4521200" y="2044701"/>
            <a:ext cx="6972300" cy="415289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포인트 적립을 거절할 경우 바로 결제수단을 선택합니다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현금 선택 시 지불한 금액이 총 주문금액보다 작을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남은 주문 금액을 알려주고 다시 결제 수단을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432300" y="444500"/>
            <a:ext cx="75184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결제 진행 </a:t>
            </a:r>
            <a:endParaRPr lang="ko-KR" altLang="en-US" sz="4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32300" y="1149351"/>
            <a:ext cx="7518400" cy="895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포인트 적립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거절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복합 결제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332741"/>
            <a:ext cx="3169556" cy="59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wn-themed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5415290"/>
            <a:ext cx="12192000" cy="1442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6407" y="5782702"/>
            <a:ext cx="4519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000" smtClean="0">
                <a:solidFill>
                  <a:schemeClr val="bg1"/>
                </a:solidFill>
              </a:rPr>
              <a:t>프로젝트 상세 설명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텍스트 개체 틀 2"/>
          <p:cNvSpPr txBox="1">
            <a:spLocks/>
          </p:cNvSpPr>
          <p:nvPr/>
        </p:nvSpPr>
        <p:spPr>
          <a:xfrm>
            <a:off x="5562600" y="1727200"/>
            <a:ext cx="5930900" cy="447040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POS_Program </a:t>
            </a:r>
            <a:r>
              <a:rPr lang="ko-KR" altLang="en-US" dirty="0" smtClean="0"/>
              <a:t>클래스의 객체를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생성하여 </a:t>
            </a:r>
            <a:r>
              <a:rPr lang="en-US" altLang="ko-KR" dirty="0" smtClean="0"/>
              <a:t>POS_Program </a:t>
            </a:r>
            <a:r>
              <a:rPr lang="ko-KR" altLang="en-US" dirty="0" smtClean="0"/>
              <a:t>안의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실행되는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 고객 리스트 생성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메뉴 리스트 생성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주문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62600" y="400052"/>
            <a:ext cx="56007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프로그램 실행 클래스 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1" y="1733548"/>
            <a:ext cx="4781933" cy="3105151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5562600" y="11493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App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20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9" y="136111"/>
            <a:ext cx="6464731" cy="6205344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562600" y="400052"/>
            <a:ext cx="59309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Customer </a:t>
            </a:r>
            <a:r>
              <a:rPr lang="ko-KR" altLang="en-US" sz="3200" b="1" dirty="0" smtClean="0"/>
              <a:t>클래스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62600" y="11493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customers 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Customer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562600" y="1727199"/>
            <a:ext cx="6451600" cy="3338287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고객 등록에 필요한 변수 선언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getter, setter </a:t>
            </a:r>
            <a:r>
              <a:rPr lang="ko-KR" altLang="en-US" dirty="0"/>
              <a:t>생</a:t>
            </a:r>
            <a:r>
              <a:rPr lang="ko-KR" altLang="en-US" dirty="0" smtClean="0"/>
              <a:t>성</a:t>
            </a:r>
            <a:r>
              <a:rPr lang="en-US" altLang="ko-K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toString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고객이 등록될 때마다 </a:t>
            </a:r>
            <a:r>
              <a:rPr lang="en-US" altLang="ko-KR" dirty="0" smtClean="0"/>
              <a:t>customerNumber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0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5562600" y="400052"/>
            <a:ext cx="59309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DrinkMenu </a:t>
            </a:r>
            <a:r>
              <a:rPr lang="ko-KR" altLang="en-US" sz="3200" b="1" dirty="0" smtClean="0"/>
              <a:t>클래스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62600" y="11493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Menu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DrinkMenu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562600" y="1727200"/>
            <a:ext cx="6451600" cy="447040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메뉴 등록에 필요한 변수 선언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getter, setter </a:t>
            </a:r>
            <a:r>
              <a:rPr lang="ko-KR" altLang="en-US" dirty="0"/>
              <a:t>생</a:t>
            </a:r>
            <a:r>
              <a:rPr lang="ko-KR" altLang="en-US" dirty="0" smtClean="0"/>
              <a:t>성</a:t>
            </a:r>
            <a:r>
              <a:rPr lang="en-US" altLang="ko-K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toString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메뉴가 등록될 때마다 </a:t>
            </a:r>
            <a:r>
              <a:rPr lang="en-US" altLang="ko-KR" dirty="0" smtClean="0"/>
              <a:t>getDrinkNumber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400052"/>
            <a:ext cx="424874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464300" y="1073152"/>
            <a:ext cx="59309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Coffee </a:t>
            </a:r>
            <a:r>
              <a:rPr lang="ko-KR" altLang="en-US" sz="3200" b="1" dirty="0" smtClean="0"/>
              <a:t>클래스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64300" y="18224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Menu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DrinkMenu</a:t>
            </a:r>
            <a:r>
              <a:rPr lang="ko-KR" altLang="en-US" sz="2000" b="1" dirty="0" smtClean="0"/>
              <a:t>클래스를 상속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957157"/>
            <a:ext cx="4770760" cy="2179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9" y="3378072"/>
            <a:ext cx="5106717" cy="254012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629400" y="3689352"/>
            <a:ext cx="59309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 </a:t>
            </a:r>
            <a:r>
              <a:rPr lang="en-US" altLang="ko-KR" sz="3200" b="1" dirty="0" smtClean="0"/>
              <a:t>latte </a:t>
            </a:r>
            <a:r>
              <a:rPr lang="ko-KR" altLang="en-US" sz="3200" b="1" dirty="0" smtClean="0"/>
              <a:t>클래스</a:t>
            </a:r>
            <a:endParaRPr lang="ko-KR" altLang="en-US" sz="32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629400" y="44386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Menu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DrinkMenu</a:t>
            </a:r>
            <a:r>
              <a:rPr lang="ko-KR" altLang="en-US" sz="2000" b="1" dirty="0" smtClean="0"/>
              <a:t>클래스를 상속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89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62600" y="812892"/>
            <a:ext cx="6089469" cy="8949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 </a:t>
            </a:r>
            <a:r>
              <a:rPr lang="ko-KR" altLang="en-US" sz="3200" b="1" dirty="0" smtClean="0"/>
              <a:t>변수 선언  및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 외부 클래스의 </a:t>
            </a:r>
            <a:r>
              <a:rPr lang="ko-KR" altLang="en-US" sz="3200" b="1" spc="0" dirty="0" smtClean="0"/>
              <a:t>리스트</a:t>
            </a:r>
            <a:r>
              <a:rPr lang="ko-KR" altLang="en-US" sz="3200" b="1" dirty="0" smtClean="0"/>
              <a:t> 객체 생성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62600" y="1714229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562600" y="2292078"/>
            <a:ext cx="6451600" cy="3236686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입력을 받을 </a:t>
            </a:r>
            <a:r>
              <a:rPr lang="en-US" altLang="ko-KR" dirty="0" smtClean="0"/>
              <a:t>Scanner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패키지의 </a:t>
            </a:r>
            <a:r>
              <a:rPr lang="en-US" altLang="ko-KR" dirty="0"/>
              <a:t>C</a:t>
            </a:r>
            <a:r>
              <a:rPr lang="en-US" altLang="ko-KR" dirty="0" smtClean="0"/>
              <a:t>offee </a:t>
            </a:r>
            <a:r>
              <a:rPr lang="ko-KR" altLang="en-US" dirty="0" smtClean="0"/>
              <a:t>리스트 생성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</a:t>
            </a:r>
            <a:r>
              <a:rPr lang="en-US" altLang="ko-KR" dirty="0"/>
              <a:t>menu </a:t>
            </a:r>
            <a:r>
              <a:rPr lang="ko-KR" altLang="en-US" dirty="0"/>
              <a:t>패키지의 </a:t>
            </a:r>
            <a:r>
              <a:rPr lang="en-US" altLang="ko-KR" dirty="0" smtClean="0"/>
              <a:t>Latte </a:t>
            </a:r>
            <a:r>
              <a:rPr lang="ko-KR" altLang="en-US" dirty="0" smtClean="0"/>
              <a:t>리스트 </a:t>
            </a:r>
            <a:r>
              <a:rPr lang="ko-KR" altLang="en-US" dirty="0"/>
              <a:t>생</a:t>
            </a:r>
            <a:r>
              <a:rPr lang="ko-KR" altLang="en-US" dirty="0" smtClean="0"/>
              <a:t>성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menu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DrinkMenu</a:t>
            </a:r>
            <a:r>
              <a:rPr lang="ko-KR" altLang="en-US" dirty="0"/>
              <a:t> </a:t>
            </a:r>
            <a:r>
              <a:rPr lang="ko-KR" altLang="en-US" dirty="0" smtClean="0"/>
              <a:t>클래스를 사용하여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주문 받은 음료를 저장할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리스트 생성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customers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Customers</a:t>
            </a:r>
            <a:r>
              <a:rPr lang="ko-KR" altLang="en-US" dirty="0" smtClean="0"/>
              <a:t> 리스트 생성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프로그램 진행에 사용될 변수 선언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6" y="381818"/>
            <a:ext cx="5275444" cy="56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68130" y="1492252"/>
            <a:ext cx="56007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메뉴 등록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고객 등록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68130" y="2241551"/>
            <a:ext cx="514350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8" y="1492252"/>
            <a:ext cx="5102052" cy="3321048"/>
          </a:xfrm>
          <a:prstGeom prst="rect">
            <a:avLst/>
          </a:prstGeom>
        </p:spPr>
      </p:pic>
      <p:sp>
        <p:nvSpPr>
          <p:cNvPr id="9" name="세로 텍스트 개체 틀 2"/>
          <p:cNvSpPr txBox="1">
            <a:spLocks/>
          </p:cNvSpPr>
          <p:nvPr/>
        </p:nvSpPr>
        <p:spPr>
          <a:xfrm>
            <a:off x="5568130" y="2819400"/>
            <a:ext cx="5930900" cy="238760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POS_Program </a:t>
            </a:r>
            <a:r>
              <a:rPr lang="ko-KR" altLang="en-US" dirty="0" smtClean="0"/>
              <a:t>클래스의 객체를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생성하여 </a:t>
            </a:r>
            <a:r>
              <a:rPr lang="en-US" altLang="ko-KR" dirty="0" smtClean="0"/>
              <a:t>POS_Program </a:t>
            </a:r>
            <a:r>
              <a:rPr lang="ko-KR" altLang="en-US" dirty="0" smtClean="0"/>
              <a:t>안의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실행되는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 고객 리스트 생성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메뉴 리스트 생성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주문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82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8" y="785257"/>
            <a:ext cx="6436408" cy="317396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21780" y="974818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카테고리 선택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621779" y="1527084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621779" y="2034903"/>
            <a:ext cx="5440741" cy="4007394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App </a:t>
            </a:r>
            <a:r>
              <a:rPr lang="ko-KR" altLang="en-US" dirty="0"/>
              <a:t>클래스를 통하여 </a:t>
            </a:r>
            <a:r>
              <a:rPr lang="en-US" altLang="ko-KR" dirty="0"/>
              <a:t>selectCategory </a:t>
            </a:r>
            <a:r>
              <a:rPr lang="ko-KR" altLang="en-US" dirty="0" err="1"/>
              <a:t>메소드가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실행되면 </a:t>
            </a:r>
            <a:r>
              <a:rPr lang="en-US" altLang="ko-KR" dirty="0"/>
              <a:t>scanner</a:t>
            </a:r>
            <a:r>
              <a:rPr lang="ko-KR" altLang="en-US" dirty="0"/>
              <a:t>로 입력된 값이 </a:t>
            </a:r>
            <a:r>
              <a:rPr lang="en-US" altLang="ko-KR" dirty="0"/>
              <a:t>category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저장되어 </a:t>
            </a:r>
            <a:r>
              <a:rPr lang="en-US" altLang="ko-KR" dirty="0"/>
              <a:t>printMenu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 category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else If </a:t>
            </a:r>
            <a:r>
              <a:rPr lang="ko-KR" altLang="en-US" dirty="0" smtClean="0"/>
              <a:t>문으로 비교할 것이므로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category</a:t>
            </a:r>
            <a:r>
              <a:rPr lang="ko-KR" altLang="en-US" dirty="0" smtClean="0"/>
              <a:t>에 </a:t>
            </a:r>
            <a:r>
              <a:rPr lang="en-US" altLang="ko-KR" dirty="0"/>
              <a:t>replaceAll</a:t>
            </a:r>
            <a:r>
              <a:rPr lang="ko-KR" altLang="en-US" dirty="0"/>
              <a:t>로 </a:t>
            </a:r>
            <a:r>
              <a:rPr lang="ko-KR" altLang="en-US" dirty="0" smtClean="0"/>
              <a:t>한글과 영문만 남기고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category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toLowerCase</a:t>
            </a:r>
            <a:r>
              <a:rPr lang="ko-KR" altLang="en-US" dirty="0" smtClean="0"/>
              <a:t>로 입력된 글자 중에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영어는 모두 소문자로 변환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76" y="4814943"/>
            <a:ext cx="2814524" cy="137042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2597679" y="4038600"/>
            <a:ext cx="463021" cy="617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4" y="876300"/>
            <a:ext cx="6306355" cy="483903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21780" y="974818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주문 진행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621780" y="1724117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439989" y="2301966"/>
            <a:ext cx="5622533" cy="3735977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category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.equals</a:t>
            </a:r>
            <a:r>
              <a:rPr lang="ko-KR" altLang="en-US" dirty="0" smtClean="0"/>
              <a:t>와 </a:t>
            </a:r>
            <a:r>
              <a:rPr lang="en-US" altLang="ko-KR" dirty="0"/>
              <a:t>else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문자열을 비교하여 입력 값이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 ‘coffee’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: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selectCoffee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‘latte’ </a:t>
            </a:r>
            <a:r>
              <a:rPr lang="ko-KR" altLang="en-US" dirty="0"/>
              <a:t>혹은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라떼</a:t>
            </a:r>
            <a:r>
              <a:rPr lang="en-US" altLang="ko-KR" dirty="0" smtClean="0"/>
              <a:t>’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: selectLatte </a:t>
            </a:r>
            <a:r>
              <a:rPr lang="ko-KR" altLang="en-US" dirty="0" err="1"/>
              <a:t>메소드로</a:t>
            </a:r>
            <a:r>
              <a:rPr lang="ko-KR" altLang="en-US" dirty="0"/>
              <a:t> 이동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   - ‘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일 때는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리스트를 모두 출력한 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put_Point( ) </a:t>
            </a:r>
            <a:r>
              <a:rPr lang="ko-KR" altLang="en-US" dirty="0" smtClean="0"/>
              <a:t>포인트 적립 선택 </a:t>
            </a:r>
            <a:r>
              <a:rPr lang="ko-KR" altLang="en-US" dirty="0" err="1" smtClean="0"/>
              <a:t>메소드로</a:t>
            </a:r>
            <a:r>
              <a:rPr lang="en-US" altLang="ko-KR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0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wn-themed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5044790"/>
            <a:ext cx="12192000" cy="18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235" y="5775967"/>
            <a:ext cx="37208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1.  </a:t>
            </a:r>
            <a:r>
              <a:rPr lang="ko-KR" altLang="en-US" sz="2800" dirty="0" smtClean="0">
                <a:solidFill>
                  <a:schemeClr val="bg1"/>
                </a:solidFill>
              </a:rPr>
              <a:t>프로그램 제작 계획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1057" y="5775967"/>
            <a:ext cx="21403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</a:rPr>
              <a:t>.  </a:t>
            </a:r>
            <a:r>
              <a:rPr lang="ko-KR" altLang="en-US" sz="2800" dirty="0" smtClean="0">
                <a:solidFill>
                  <a:schemeClr val="bg1"/>
                </a:solidFill>
              </a:rPr>
              <a:t>실행 화면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235" y="5165120"/>
            <a:ext cx="10005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800" dirty="0" smtClean="0">
                <a:solidFill>
                  <a:schemeClr val="bg1"/>
                </a:solidFill>
              </a:rPr>
              <a:t>목차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6319" y="5775967"/>
            <a:ext cx="37401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3</a:t>
            </a:r>
            <a:r>
              <a:rPr lang="en-US" altLang="ko-KR" sz="2800" smtClean="0">
                <a:solidFill>
                  <a:schemeClr val="bg1"/>
                </a:solidFill>
              </a:rPr>
              <a:t>.  </a:t>
            </a:r>
            <a:r>
              <a:rPr lang="ko-KR" altLang="en-US" sz="2800" dirty="0" smtClean="0">
                <a:solidFill>
                  <a:schemeClr val="bg1"/>
                </a:solidFill>
              </a:rPr>
              <a:t>프로젝트 상세 설명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0" y="731156"/>
            <a:ext cx="5465457" cy="46536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34595" y="600168"/>
            <a:ext cx="546027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커피 메뉴 출력 및 선택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734595" y="1349467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734595" y="1870166"/>
            <a:ext cx="5911004" cy="4530634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printMenu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category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forEach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coffee</a:t>
            </a:r>
            <a:r>
              <a:rPr lang="ko-KR" altLang="en-US" dirty="0" smtClean="0"/>
              <a:t>리스트를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 </a:t>
            </a:r>
            <a:r>
              <a:rPr lang="ko-KR" altLang="en-US" dirty="0" smtClean="0"/>
              <a:t>음료를 선택하여 </a:t>
            </a:r>
            <a:r>
              <a:rPr lang="en-US" altLang="ko-KR" dirty="0" smtClean="0"/>
              <a:t>drink</a:t>
            </a:r>
            <a:r>
              <a:rPr lang="ko-KR" altLang="en-US" dirty="0" smtClean="0"/>
              <a:t>에 입력 받고 비교를 위해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replaceAll</a:t>
            </a:r>
            <a:r>
              <a:rPr lang="ko-KR" altLang="en-US" dirty="0"/>
              <a:t>로 한글만 남기기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coffee </a:t>
            </a:r>
            <a:r>
              <a:rPr lang="ko-KR" altLang="en-US" dirty="0" smtClean="0"/>
              <a:t>리스트에서 </a:t>
            </a:r>
            <a:r>
              <a:rPr lang="en-US" altLang="ko-KR" dirty="0" smtClean="0"/>
              <a:t>drink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메뉴를 찾아서 </a:t>
            </a:r>
            <a:r>
              <a:rPr lang="en-US" altLang="ko-KR" dirty="0" smtClean="0"/>
              <a:t>putOrder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order</a:t>
            </a:r>
            <a:r>
              <a:rPr lang="ko-KR" altLang="en-US" dirty="0" smtClean="0"/>
              <a:t>리스트에 저장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coffee</a:t>
            </a:r>
            <a:r>
              <a:rPr lang="ko-KR" altLang="en-US" dirty="0" smtClean="0"/>
              <a:t>에 같은 리스트가 있을 때는 다시 메뉴를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선택하도록 돌아가는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작동하지 않도록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notEquals Boolean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4" y="1091476"/>
            <a:ext cx="5502827" cy="48568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590904" y="456477"/>
            <a:ext cx="546027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err="1" smtClean="0"/>
              <a:t>라떼</a:t>
            </a:r>
            <a:r>
              <a:rPr lang="ko-KR" altLang="en-US" sz="3200" b="1" dirty="0" smtClean="0"/>
              <a:t> 메뉴 출력 및 선택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90904" y="1205776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14" name="세로 텍스트 개체 틀 2"/>
          <p:cNvSpPr txBox="1">
            <a:spLocks/>
          </p:cNvSpPr>
          <p:nvPr/>
        </p:nvSpPr>
        <p:spPr>
          <a:xfrm>
            <a:off x="5590904" y="1726474"/>
            <a:ext cx="5911004" cy="464819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printMenu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category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latte</a:t>
            </a:r>
            <a:r>
              <a:rPr lang="ko-KR" altLang="en-US" dirty="0" smtClean="0"/>
              <a:t>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forEach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latte</a:t>
            </a:r>
            <a:r>
              <a:rPr lang="ko-KR" altLang="en-US" dirty="0" smtClean="0"/>
              <a:t>리스트를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 </a:t>
            </a:r>
            <a:r>
              <a:rPr lang="ko-KR" altLang="en-US" dirty="0" smtClean="0"/>
              <a:t>음료를 선택하여 </a:t>
            </a:r>
            <a:r>
              <a:rPr lang="en-US" altLang="ko-KR" dirty="0" smtClean="0"/>
              <a:t>drink</a:t>
            </a:r>
            <a:r>
              <a:rPr lang="ko-KR" altLang="en-US" dirty="0" smtClean="0"/>
              <a:t>에 입력 받고 비교를 위해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replaceAll</a:t>
            </a:r>
            <a:r>
              <a:rPr lang="ko-KR" altLang="en-US" dirty="0" smtClean="0"/>
              <a:t>로 한글만 남기기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사용하여 </a:t>
            </a:r>
            <a:r>
              <a:rPr lang="en-US" altLang="ko-KR" dirty="0"/>
              <a:t>latte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리스트에서 </a:t>
            </a:r>
            <a:r>
              <a:rPr lang="en-US" altLang="ko-KR" dirty="0" smtClean="0"/>
              <a:t>drink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메뉴를 찾아서 </a:t>
            </a:r>
            <a:r>
              <a:rPr lang="en-US" altLang="ko-KR" dirty="0" smtClean="0"/>
              <a:t>putOrder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전달하여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order</a:t>
            </a:r>
            <a:r>
              <a:rPr lang="ko-KR" altLang="en-US" dirty="0" smtClean="0"/>
              <a:t>리스트에 저장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coffee</a:t>
            </a:r>
            <a:r>
              <a:rPr lang="ko-KR" altLang="en-US" dirty="0" smtClean="0"/>
              <a:t>에 같은 리스트가 있을 때는 다시 메뉴를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선택하도록 돌아가는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작동하지 않도록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notEquals Boolean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43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942511" y="876300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주문 목록 저장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942511" y="1625599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942512" y="2203448"/>
            <a:ext cx="5440741" cy="3348266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coffee</a:t>
            </a:r>
            <a:r>
              <a:rPr lang="ko-KR" altLang="en-US" dirty="0" smtClean="0"/>
              <a:t>리스트와 </a:t>
            </a:r>
            <a:r>
              <a:rPr lang="en-US" altLang="ko-KR" dirty="0" smtClean="0"/>
              <a:t>latte</a:t>
            </a:r>
            <a:r>
              <a:rPr lang="ko-KR" altLang="en-US" dirty="0" smtClean="0"/>
              <a:t>리스트의 부모 클래스인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DrinkMenu </a:t>
            </a:r>
            <a:r>
              <a:rPr lang="ko-KR" altLang="en-US" dirty="0" smtClean="0"/>
              <a:t>형의 </a:t>
            </a:r>
            <a:r>
              <a:rPr lang="en-US" altLang="ko-KR" dirty="0" smtClean="0"/>
              <a:t>menu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매개변수로 받아서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order</a:t>
            </a:r>
            <a:r>
              <a:rPr lang="ko-KR" altLang="en-US" dirty="0" smtClean="0"/>
              <a:t>리스트에 저장하고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order</a:t>
            </a:r>
            <a:r>
              <a:rPr lang="ko-KR" altLang="en-US" dirty="0" smtClean="0"/>
              <a:t>리스트의 모든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24117"/>
            <a:ext cx="4884758" cy="2628057"/>
          </a:xfrm>
          <a:prstGeom prst="rect">
            <a:avLst/>
          </a:prstGeom>
        </p:spPr>
      </p:pic>
      <p:sp>
        <p:nvSpPr>
          <p:cNvPr id="12" name="세로 텍스트 개체 틀 2"/>
          <p:cNvSpPr txBox="1">
            <a:spLocks/>
          </p:cNvSpPr>
          <p:nvPr/>
        </p:nvSpPr>
        <p:spPr>
          <a:xfrm>
            <a:off x="5942512" y="3949516"/>
            <a:ext cx="5591991" cy="1510758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여러 메뉴를 등록했을 때 </a:t>
            </a:r>
            <a:r>
              <a:rPr lang="en-US" altLang="ko-KR" dirty="0" smtClean="0"/>
              <a:t>total </a:t>
            </a:r>
            <a:r>
              <a:rPr lang="ko-KR" altLang="en-US" dirty="0" smtClean="0"/>
              <a:t>에 중복된 값이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저장되지 않도록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앞에서 </a:t>
            </a:r>
            <a:r>
              <a:rPr lang="en-US" altLang="ko-KR" dirty="0" smtClean="0"/>
              <a:t>total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4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9" y="1136429"/>
            <a:ext cx="6053273" cy="434997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64580" y="974818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포인트 적립 선택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64580" y="1724117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413862" y="2354217"/>
            <a:ext cx="5538651" cy="3132183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put_point</a:t>
            </a:r>
            <a:r>
              <a:rPr lang="ko-KR" altLang="en-US" dirty="0"/>
              <a:t>에 </a:t>
            </a:r>
            <a:r>
              <a:rPr lang="ko-KR" altLang="en-US" dirty="0" smtClean="0"/>
              <a:t>포인트 적립 여부를 </a:t>
            </a:r>
            <a:r>
              <a:rPr lang="en-US" altLang="ko-KR" dirty="0" smtClean="0"/>
              <a:t>scanner</a:t>
            </a:r>
            <a:r>
              <a:rPr lang="ko-KR" altLang="en-US" dirty="0"/>
              <a:t>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받고 </a:t>
            </a:r>
            <a:r>
              <a:rPr lang="en-US" altLang="ko-KR" dirty="0" smtClean="0"/>
              <a:t>replaceAll</a:t>
            </a:r>
            <a:r>
              <a:rPr lang="ko-KR" altLang="en-US" dirty="0" smtClean="0"/>
              <a:t>로 영문만 남기기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put_point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checkID </a:t>
            </a:r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en-US" altLang="ko-KR" dirty="0"/>
              <a:t>ID </a:t>
            </a:r>
            <a:r>
              <a:rPr lang="ko-KR" altLang="en-US" dirty="0"/>
              <a:t>존재 유무 확인 </a:t>
            </a:r>
            <a:r>
              <a:rPr lang="ko-KR" altLang="en-US" dirty="0" err="1"/>
              <a:t>메소드</a:t>
            </a:r>
            <a:r>
              <a:rPr lang="en-US" altLang="ko-KR" dirty="0"/>
              <a:t>’</a:t>
            </a:r>
            <a:r>
              <a:rPr lang="ko-KR" altLang="en-US" dirty="0"/>
              <a:t>로 이동하여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포인트 적립 번호가 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put_point</a:t>
            </a:r>
            <a:r>
              <a:rPr lang="ko-KR" altLang="en-US" dirty="0" smtClean="0"/>
              <a:t>가 값이 </a:t>
            </a:r>
            <a:r>
              <a:rPr lang="en-US" altLang="ko-KR" dirty="0" smtClean="0"/>
              <a:t>n</a:t>
            </a:r>
            <a:r>
              <a:rPr lang="ko-KR" altLang="en-US" dirty="0"/>
              <a:t> 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  paymentType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‘</a:t>
            </a:r>
            <a:r>
              <a:rPr lang="ko-KR" altLang="en-US" dirty="0" smtClean="0"/>
              <a:t>결제 타입 선택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결제 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1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2" y="1105446"/>
            <a:ext cx="5935960" cy="46101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757048" y="1105446"/>
            <a:ext cx="6434952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ID </a:t>
            </a:r>
            <a:r>
              <a:rPr lang="ko-KR" altLang="en-US" sz="3200" b="1" dirty="0" smtClean="0"/>
              <a:t>존재 유무 확인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757048" y="1854745"/>
            <a:ext cx="643495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757049" y="2432594"/>
            <a:ext cx="6028551" cy="357632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check_ID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존재 유무를 입력</a:t>
            </a:r>
            <a:r>
              <a:rPr lang="en-US" altLang="ko-K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check_ID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y</a:t>
            </a:r>
            <a:r>
              <a:rPr lang="ko-KR" altLang="en-US" dirty="0"/>
              <a:t>이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customerID</a:t>
            </a:r>
            <a:r>
              <a:rPr lang="ko-KR" altLang="en-US" dirty="0" smtClean="0"/>
              <a:t>에 전화번호를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받아서 </a:t>
            </a:r>
            <a:r>
              <a:rPr lang="en-US" altLang="ko-KR" dirty="0" smtClean="0"/>
              <a:t>replaceAll</a:t>
            </a:r>
            <a:r>
              <a:rPr lang="ko-KR" altLang="en-US" dirty="0" smtClean="0"/>
              <a:t>로 숫자만 남기고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putPoint ‘</a:t>
            </a:r>
            <a:r>
              <a:rPr lang="ko-KR" altLang="en-US" dirty="0" smtClean="0"/>
              <a:t>포인트 적립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매개변수로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customerID </a:t>
            </a:r>
            <a:r>
              <a:rPr lang="ko-KR" altLang="en-US" dirty="0" smtClean="0"/>
              <a:t>값을</a:t>
            </a:r>
            <a:r>
              <a:rPr lang="en-US" altLang="ko-KR" dirty="0"/>
              <a:t> </a:t>
            </a:r>
            <a:r>
              <a:rPr lang="ko-KR" altLang="en-US" dirty="0" smtClean="0"/>
              <a:t>보내서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포인트를 적립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check_ID</a:t>
            </a:r>
            <a:r>
              <a:rPr lang="ko-KR" altLang="en-US" dirty="0" smtClean="0"/>
              <a:t> </a:t>
            </a:r>
            <a:r>
              <a:rPr lang="ko-KR" altLang="en-US" dirty="0"/>
              <a:t>값이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newCustomer ‘</a:t>
            </a:r>
            <a:r>
              <a:rPr lang="ko-KR" altLang="en-US" dirty="0" smtClean="0"/>
              <a:t>신규고객등록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이동하여 고객 등록을 진행하고 생성된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새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포인트를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03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9" y="257302"/>
            <a:ext cx="6259163" cy="579515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269082" y="241301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신규 고객 등록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69082" y="876300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269082" y="1353456"/>
            <a:ext cx="5787934" cy="4495801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newID</a:t>
            </a:r>
            <a:r>
              <a:rPr lang="ko-KR" altLang="en-US" dirty="0" smtClean="0"/>
              <a:t>에 전화번호를 입력 받고</a:t>
            </a:r>
            <a:r>
              <a:rPr lang="en-US" altLang="ko-KR" dirty="0" smtClean="0"/>
              <a:t>, replaceAll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숫자만 남기기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 newID </a:t>
            </a:r>
            <a:r>
              <a:rPr lang="ko-KR" altLang="en-US" dirty="0" smtClean="0"/>
              <a:t>값이 기존 고객 리스트의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있을 경우 </a:t>
            </a:r>
            <a:r>
              <a:rPr lang="en-US" altLang="ko-KR" dirty="0" smtClean="0"/>
              <a:t>putPoint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newID </a:t>
            </a:r>
            <a:r>
              <a:rPr lang="ko-KR" altLang="en-US" dirty="0" smtClean="0"/>
              <a:t>값을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/>
              <a:t>newID </a:t>
            </a:r>
            <a:r>
              <a:rPr lang="ko-KR" altLang="en-US" dirty="0"/>
              <a:t>값을 기존 고객 리스트와 비교하여</a:t>
            </a:r>
            <a:r>
              <a:rPr lang="en-US" altLang="ko-KR" dirty="0"/>
              <a:t> </a:t>
            </a:r>
            <a:r>
              <a:rPr lang="ko-KR" altLang="en-US" dirty="0"/>
              <a:t>동일한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가 없을 경우 비밀번호를 입력 받아서 새로운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고객정보를 </a:t>
            </a:r>
            <a:r>
              <a:rPr lang="en-US" altLang="ko-KR" dirty="0"/>
              <a:t>customerList</a:t>
            </a:r>
            <a:r>
              <a:rPr lang="ko-KR" altLang="en-US" dirty="0"/>
              <a:t>에 등록하고 </a:t>
            </a:r>
            <a:r>
              <a:rPr lang="en-US" altLang="ko-KR" dirty="0"/>
              <a:t>putPoint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newID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newID</a:t>
            </a:r>
            <a:r>
              <a:rPr lang="ko-KR" altLang="en-US" dirty="0" smtClean="0"/>
              <a:t>에 숫자가 없으면 현재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재실행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되도록 </a:t>
            </a:r>
            <a:r>
              <a:rPr lang="en-US" altLang="ko-KR" dirty="0" smtClean="0"/>
              <a:t>try-catch</a:t>
            </a:r>
            <a:r>
              <a:rPr lang="ko-KR" altLang="en-US" dirty="0" smtClean="0"/>
              <a:t>문에 데이터형변환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6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0" y="261539"/>
            <a:ext cx="6197056" cy="600863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21779" y="174993"/>
            <a:ext cx="4080261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포인트 적립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621780" y="784860"/>
            <a:ext cx="5239170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621780" y="1223009"/>
            <a:ext cx="5461363" cy="5047162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 </a:t>
            </a:r>
            <a:r>
              <a:rPr lang="ko-KR" altLang="en-US" sz="1800" dirty="0"/>
              <a:t>입력 받은 </a:t>
            </a:r>
            <a:r>
              <a:rPr lang="en-US" altLang="ko-KR" sz="1800" dirty="0"/>
              <a:t>ID </a:t>
            </a:r>
            <a:r>
              <a:rPr lang="ko-KR" altLang="en-US" sz="1800" dirty="0"/>
              <a:t>값을 </a:t>
            </a:r>
            <a:r>
              <a:rPr lang="en-US" altLang="ko-KR" sz="1800" dirty="0"/>
              <a:t>custromerList</a:t>
            </a:r>
            <a:r>
              <a:rPr lang="ko-KR" altLang="en-US" sz="1800" dirty="0"/>
              <a:t>의 </a:t>
            </a:r>
            <a:r>
              <a:rPr lang="en-US" altLang="ko-KR" sz="1800" dirty="0" smtClean="0"/>
              <a:t>ID </a:t>
            </a:r>
            <a:r>
              <a:rPr lang="ko-KR" altLang="en-US" sz="1800" dirty="0" smtClean="0"/>
              <a:t>값과 같을 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포인트에 결제 금액의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10%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추가하여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customerList </a:t>
            </a:r>
            <a:r>
              <a:rPr lang="ko-KR" altLang="en-US" sz="1800" dirty="0" smtClean="0"/>
              <a:t>부분 수정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 </a:t>
            </a:r>
            <a:r>
              <a:rPr lang="ko-KR" altLang="en-US" sz="1800" dirty="0"/>
              <a:t>입력 받은 </a:t>
            </a:r>
            <a:r>
              <a:rPr lang="en-US" altLang="ko-KR" sz="1800" dirty="0"/>
              <a:t>ID 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custromerList</a:t>
            </a:r>
            <a:r>
              <a:rPr lang="ko-KR" altLang="en-US" sz="1800" dirty="0" smtClean="0"/>
              <a:t>에 없을 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: </a:t>
            </a:r>
            <a:r>
              <a:rPr lang="ko-KR" altLang="en-US" sz="1800" dirty="0" smtClean="0"/>
              <a:t>고객 </a:t>
            </a:r>
            <a:r>
              <a:rPr lang="ko-KR" altLang="en-US" sz="1800" dirty="0"/>
              <a:t>등록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실행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/>
              <a:t>use_Point</a:t>
            </a:r>
            <a:r>
              <a:rPr lang="ko-KR" altLang="en-US" dirty="0"/>
              <a:t>에 </a:t>
            </a:r>
            <a:r>
              <a:rPr lang="ko-KR" altLang="en-US" dirty="0" smtClean="0"/>
              <a:t>포인트를 사용할지 의사를 입력하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 영문만 남겨서 소문자로 변환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use_Point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이면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: checkPassword  ‘</a:t>
            </a:r>
            <a:r>
              <a:rPr lang="ko-KR" altLang="en-US" dirty="0" smtClean="0"/>
              <a:t>비밀번호 확인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use_Point</a:t>
            </a:r>
            <a:r>
              <a:rPr lang="ko-KR" altLang="en-US" dirty="0" smtClean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이면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: paymentType ‘</a:t>
            </a:r>
            <a:r>
              <a:rPr lang="ko-KR" altLang="en-US" dirty="0"/>
              <a:t>결제 타입 선택 </a:t>
            </a:r>
            <a:r>
              <a:rPr lang="ko-KR" altLang="en-US" dirty="0" err="1"/>
              <a:t>메소드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  <a:r>
              <a:rPr lang="ko-KR" altLang="en-US" dirty="0" smtClean="0"/>
              <a:t>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8" y="1463042"/>
            <a:ext cx="5713011" cy="351390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269083" y="1088392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비밀번호 확인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69083" y="1837691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5944329" y="2415540"/>
            <a:ext cx="6151877" cy="296879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check_password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로 비밀번호를 입력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매개변수 </a:t>
            </a:r>
            <a:r>
              <a:rPr lang="en-US" altLang="ko-KR" dirty="0" smtClean="0"/>
              <a:t>customerID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check_password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비밀번호를 대조한 후 비밀번호가 맞으면</a:t>
            </a:r>
            <a:r>
              <a:rPr lang="en-US" altLang="ko-KR" dirty="0" smtClean="0"/>
              <a:t> usePoint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ko-KR" altLang="en-US" dirty="0" smtClean="0"/>
              <a:t>포인트 사용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 </a:t>
            </a:r>
            <a:r>
              <a:rPr lang="ko-KR" altLang="en-US" dirty="0" smtClean="0"/>
              <a:t>입력 받은 비밀번호가 틀리면 현재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하여 비밀번호를 재입력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03800"/>
            <a:ext cx="6043296" cy="663911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17567" y="207011"/>
            <a:ext cx="5396298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포인트로 결제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17568" y="742430"/>
            <a:ext cx="4781006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217921" y="1326425"/>
            <a:ext cx="5826034" cy="501522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sz="1800" dirty="0" smtClean="0"/>
              <a:t>point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scanner</a:t>
            </a:r>
            <a:r>
              <a:rPr lang="ko-KR" altLang="en-US" sz="1800" dirty="0" smtClean="0"/>
              <a:t>로 사용할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포인트를 입력 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point </a:t>
            </a:r>
            <a:r>
              <a:rPr lang="ko-KR" altLang="en-US" sz="1800" dirty="0" smtClean="0"/>
              <a:t>＞소유 포인트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재실행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point</a:t>
            </a:r>
            <a:r>
              <a:rPr lang="ko-KR" altLang="en-US" sz="1800" dirty="0" smtClean="0"/>
              <a:t> ≤ </a:t>
            </a:r>
            <a:r>
              <a:rPr lang="ko-KR" altLang="en-US" sz="1800" dirty="0" err="1" smtClean="0"/>
              <a:t>소유포인트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point</a:t>
            </a:r>
            <a:r>
              <a:rPr lang="ko-KR" altLang="en-US" sz="1800" dirty="0" smtClean="0"/>
              <a:t>로 결제 진행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총 결제 금액 ＞ </a:t>
            </a:r>
            <a:r>
              <a:rPr lang="en-US" altLang="ko-KR" sz="1800" dirty="0" smtClean="0"/>
              <a:t>point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: </a:t>
            </a:r>
            <a:r>
              <a:rPr lang="ko-KR" altLang="en-US" sz="1800" dirty="0" smtClean="0"/>
              <a:t>총 결제 금액과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소유 포인트에서 </a:t>
            </a:r>
            <a:r>
              <a:rPr lang="en-US" altLang="ko-KR" sz="1800" dirty="0" smtClean="0"/>
              <a:t>point</a:t>
            </a:r>
            <a:r>
              <a:rPr lang="ko-KR" altLang="en-US" sz="1800" dirty="0" smtClean="0"/>
              <a:t>만큼 차감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paymentType</a:t>
            </a:r>
            <a:r>
              <a:rPr lang="ko-KR" altLang="en-US" sz="1800" dirty="0" err="1" smtClean="0"/>
              <a:t>으로</a:t>
            </a:r>
            <a:r>
              <a:rPr lang="ko-KR" altLang="en-US" sz="1800" dirty="0" smtClean="0"/>
              <a:t> 이동하여 남은 결제 금액 결제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 </a:t>
            </a:r>
            <a:r>
              <a:rPr lang="ko-KR" altLang="en-US" sz="1800" dirty="0"/>
              <a:t>총 결제금액 ≤ </a:t>
            </a:r>
            <a:r>
              <a:rPr lang="en-US" altLang="ko-KR" sz="1800" dirty="0"/>
              <a:t>point</a:t>
            </a:r>
          </a:p>
          <a:p>
            <a:pPr marL="0" indent="0">
              <a:buNone/>
            </a:pPr>
            <a:r>
              <a:rPr lang="en-US" altLang="ko-KR" sz="1800" dirty="0"/>
              <a:t> : </a:t>
            </a:r>
            <a:r>
              <a:rPr lang="ko-KR" altLang="en-US" sz="1800" dirty="0"/>
              <a:t>소유 포인트에서 총 결제 금액을 차감한 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en-US" altLang="ko-KR" sz="1800" dirty="0"/>
              <a:t>customerList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부분 수정 하고 프로그램 종료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try-catch</a:t>
            </a:r>
            <a:r>
              <a:rPr lang="ko-KR" altLang="en-US" sz="1800" dirty="0" smtClean="0"/>
              <a:t>문을 사용하여 입력된 값이 숫자가 아닐 경우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현재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재실행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207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517277" y="1601835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결제 타입 선택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17277" y="2351134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517278" y="2928983"/>
            <a:ext cx="5440741" cy="309789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payment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로 결제 수단을 입력 받고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영문만 남긴 값이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cash</a:t>
            </a:r>
            <a:r>
              <a:rPr lang="ko-KR" altLang="en-US" dirty="0" smtClean="0"/>
              <a:t>와 같으면 </a:t>
            </a:r>
            <a:r>
              <a:rPr lang="en-US" altLang="ko-KR" dirty="0" smtClean="0"/>
              <a:t>paymentOnCash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en-US" altLang="ko-KR" dirty="0" smtClean="0"/>
              <a:t>card</a:t>
            </a:r>
            <a:r>
              <a:rPr lang="ko-KR" altLang="en-US" dirty="0" smtClean="0"/>
              <a:t>와 같으면 </a:t>
            </a:r>
            <a:r>
              <a:rPr lang="en-US" altLang="ko-KR" dirty="0" smtClean="0"/>
              <a:t>paymentOnCard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그 외의 값을 입력 받으면 현재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재실행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3" y="1269395"/>
            <a:ext cx="6126904" cy="4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wn-themed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5415290"/>
            <a:ext cx="12192000" cy="1442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6407" y="5782702"/>
            <a:ext cx="4519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000" dirty="0" smtClean="0">
                <a:solidFill>
                  <a:schemeClr val="bg1"/>
                </a:solidFill>
              </a:rPr>
              <a:t>프로그램 제작 계획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9" y="732972"/>
            <a:ext cx="6699456" cy="515982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21780" y="501650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현금 결제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621780" y="917574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766560" y="1358626"/>
            <a:ext cx="5295963" cy="4711030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cash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로 지불할 금액을 입력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cash</a:t>
            </a:r>
            <a:r>
              <a:rPr lang="ko-KR" altLang="en-US" dirty="0" smtClean="0"/>
              <a:t>가 총 결제 금액보다 크면 </a:t>
            </a:r>
            <a:r>
              <a:rPr lang="en-US" altLang="ko-KR" dirty="0" smtClean="0"/>
              <a:t>cash</a:t>
            </a:r>
            <a:r>
              <a:rPr lang="ko-KR" altLang="en-US" dirty="0" smtClean="0"/>
              <a:t>에서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총 결제금액을 빼서 거스름돈 액수 출력하고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Receipt_issue ‘</a:t>
            </a:r>
            <a:r>
              <a:rPr lang="ko-KR" altLang="en-US" dirty="0" smtClean="0"/>
              <a:t>영수증 출력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cash</a:t>
            </a:r>
            <a:r>
              <a:rPr lang="ko-KR" altLang="en-US" dirty="0" smtClean="0"/>
              <a:t>가 총 결제 금액과 같으면</a:t>
            </a:r>
            <a:r>
              <a:rPr lang="en-US" altLang="ko-KR" dirty="0"/>
              <a:t> </a:t>
            </a:r>
            <a:r>
              <a:rPr lang="en-US" altLang="ko-KR" dirty="0" smtClean="0"/>
              <a:t>Receipt_issue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‘</a:t>
            </a:r>
            <a:r>
              <a:rPr lang="ko-KR" altLang="en-US" dirty="0"/>
              <a:t>영수증 출력 </a:t>
            </a:r>
            <a:r>
              <a:rPr lang="ko-KR" altLang="en-US" dirty="0" err="1"/>
              <a:t>메소드</a:t>
            </a:r>
            <a:r>
              <a:rPr lang="en-US" altLang="ko-KR" dirty="0"/>
              <a:t>’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cash</a:t>
            </a:r>
            <a:r>
              <a:rPr lang="ko-KR" altLang="en-US" dirty="0"/>
              <a:t>가 총 결제 금액보다 작으면 총 결제 금액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에서 </a:t>
            </a:r>
            <a:r>
              <a:rPr lang="en-US" altLang="ko-KR" dirty="0"/>
              <a:t>cash</a:t>
            </a:r>
            <a:r>
              <a:rPr lang="ko-KR" altLang="en-US" dirty="0"/>
              <a:t>만큼 차감 한 후 </a:t>
            </a:r>
            <a:r>
              <a:rPr lang="en-US" altLang="ko-KR" dirty="0"/>
              <a:t>paymentType </a:t>
            </a:r>
            <a:r>
              <a:rPr lang="ko-KR" altLang="en-US" dirty="0" err="1"/>
              <a:t>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돌아가서 다시 결제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try-catch</a:t>
            </a:r>
            <a:r>
              <a:rPr lang="ko-KR" altLang="en-US" dirty="0"/>
              <a:t>문을 </a:t>
            </a:r>
            <a:r>
              <a:rPr lang="ko-KR" altLang="en-US" dirty="0" smtClean="0"/>
              <a:t>사용하여 입력된 </a:t>
            </a:r>
            <a:r>
              <a:rPr lang="ko-KR" altLang="en-US" dirty="0"/>
              <a:t>값이 숫자가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아닐 </a:t>
            </a:r>
            <a:r>
              <a:rPr lang="ko-KR" altLang="en-US" dirty="0"/>
              <a:t>경우 </a:t>
            </a:r>
            <a:r>
              <a:rPr lang="ko-KR" altLang="en-US" dirty="0" smtClean="0"/>
              <a:t>현재 </a:t>
            </a:r>
            <a:r>
              <a:rPr lang="ko-KR" altLang="en-US" dirty="0" err="1"/>
              <a:t>메소드</a:t>
            </a:r>
            <a:r>
              <a:rPr lang="ko-KR" altLang="en-US" dirty="0"/>
              <a:t> 재실행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7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04162" y="1969586"/>
            <a:ext cx="4907344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카드 결제 </a:t>
            </a:r>
            <a:r>
              <a:rPr lang="ko-KR" altLang="en-US" sz="3200" b="1" dirty="0" err="1" smtClean="0"/>
              <a:t>메소드</a:t>
            </a:r>
            <a:endParaRPr lang="ko-KR" altLang="en-US" sz="32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04162" y="2567302"/>
            <a:ext cx="5440743" cy="438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pplication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  POS_Program </a:t>
            </a:r>
            <a:r>
              <a:rPr lang="ko-KR" altLang="en-US" sz="2000" b="1" dirty="0" smtClean="0"/>
              <a:t>클래스</a:t>
            </a:r>
            <a:endParaRPr lang="ko-KR" altLang="en-US" sz="2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6104162" y="3316601"/>
            <a:ext cx="5440741" cy="885371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 결제 선택 시 결제 완료 </a:t>
            </a:r>
            <a:r>
              <a:rPr lang="ko-KR" altLang="en-US" dirty="0" err="1" smtClean="0"/>
              <a:t>메세지를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3" y="1923861"/>
            <a:ext cx="4839560" cy="27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79022"/>
            <a:ext cx="4711700" cy="6683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66801"/>
            <a:ext cx="6007100" cy="634999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/>
              <a:t>카페 주문 프로그램</a:t>
            </a:r>
            <a:r>
              <a:rPr lang="en-US" altLang="ko-KR" sz="4000" b="1" dirty="0"/>
              <a:t> </a:t>
            </a:r>
            <a:r>
              <a:rPr lang="ko-KR" altLang="en-US" sz="4000" b="1" dirty="0" smtClean="0"/>
              <a:t>제작 계획</a:t>
            </a:r>
            <a:endParaRPr lang="ko-KR" altLang="en-US" sz="4000" b="1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03300" y="2032000"/>
            <a:ext cx="6146800" cy="4229099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2800" dirty="0" smtClean="0"/>
              <a:t>&lt;</a:t>
            </a:r>
            <a:r>
              <a:rPr lang="ko-KR" altLang="en-US" sz="2800" dirty="0" smtClean="0"/>
              <a:t>필요 패키지 및 클래스</a:t>
            </a:r>
            <a:r>
              <a:rPr lang="en-US" altLang="ko-KR" sz="2800" dirty="0" smtClean="0"/>
              <a:t>&gt;</a:t>
            </a:r>
          </a:p>
          <a:p>
            <a:pPr marL="0" indent="0">
              <a:buNone/>
            </a:pPr>
            <a:endParaRPr lang="en-US" altLang="ko-KR" sz="9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프로그램 패키지 </a:t>
            </a:r>
            <a:r>
              <a:rPr lang="en-US" altLang="ko-KR" sz="2000" dirty="0" smtClean="0"/>
              <a:t>: application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프로그램 실행 클래스 </a:t>
            </a:r>
            <a:r>
              <a:rPr lang="en-US" altLang="ko-KR" sz="1800" dirty="0" smtClean="0"/>
              <a:t>: App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프로그램 설정 클래스 </a:t>
            </a:r>
            <a:r>
              <a:rPr lang="en-US" altLang="ko-KR" sz="1800" dirty="0" smtClean="0"/>
              <a:t>: POS_Program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고객 리스트 패키지 </a:t>
            </a:r>
            <a:r>
              <a:rPr lang="en-US" altLang="ko-KR" sz="2000" dirty="0" smtClean="0"/>
              <a:t>: customers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고객 리스트 클래스 </a:t>
            </a:r>
            <a:r>
              <a:rPr lang="en-US" altLang="ko-KR" sz="1800" dirty="0" smtClean="0"/>
              <a:t>: Customer</a:t>
            </a:r>
          </a:p>
          <a:p>
            <a:pPr marL="201168" lvl="1" indent="0">
              <a:buNone/>
            </a:pPr>
            <a:endParaRPr lang="en-US" altLang="ko-KR" sz="800" strike="sngStrik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메뉴 </a:t>
            </a:r>
            <a:r>
              <a:rPr lang="ko-KR" altLang="en-US" sz="2000" dirty="0"/>
              <a:t>리스트 패키지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menu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전체 메뉴 리스트 클래스 </a:t>
            </a:r>
            <a:r>
              <a:rPr lang="en-US" altLang="ko-KR" sz="1800" dirty="0" smtClean="0"/>
              <a:t>: DrinkMenu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커피 메뉴 리스트 클래스 </a:t>
            </a:r>
            <a:r>
              <a:rPr lang="en-US" altLang="ko-KR" sz="1800" dirty="0" smtClean="0"/>
              <a:t>: Coffee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라떼</a:t>
            </a:r>
            <a:r>
              <a:rPr lang="ko-KR" altLang="en-US" sz="1800" dirty="0" smtClean="0"/>
              <a:t> 메뉴 리스트 클래스 </a:t>
            </a:r>
            <a:r>
              <a:rPr lang="en-US" altLang="ko-KR" sz="1800" dirty="0" smtClean="0"/>
              <a:t>: Latte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150100" y="101602"/>
            <a:ext cx="1709057" cy="634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/>
              <a:t>&lt;Diagram&gt;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425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wn-themed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5415290"/>
            <a:ext cx="12192000" cy="14427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0037" y="5782702"/>
            <a:ext cx="23519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000" dirty="0" smtClean="0">
                <a:solidFill>
                  <a:schemeClr val="bg1"/>
                </a:solidFill>
              </a:rPr>
              <a:t>실행 화면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" y="558800"/>
            <a:ext cx="5418603" cy="5245100"/>
          </a:xfrm>
          <a:prstGeom prst="rect">
            <a:avLst/>
          </a:prstGeom>
        </p:spPr>
      </p:pic>
      <p:sp>
        <p:nvSpPr>
          <p:cNvPr id="7" name="세로 텍스트 개체 틀 2"/>
          <p:cNvSpPr txBox="1">
            <a:spLocks/>
          </p:cNvSpPr>
          <p:nvPr/>
        </p:nvSpPr>
        <p:spPr>
          <a:xfrm>
            <a:off x="5712456" y="1422401"/>
            <a:ext cx="5781043" cy="4746691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주문할 </a:t>
            </a:r>
            <a:r>
              <a:rPr lang="ko-KR" altLang="en-US" dirty="0"/>
              <a:t>음료의 종류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선택한 종류의 세부 메뉴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음료를 선택하여 입력하면 다시 음료 종류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선택 창으로 이동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메뉴를 선택할 때마다 주문리스트에 메뉴가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추가되어 출력됩니다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결제를 입력하면 주문이 종료되고 결제가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진행됩니다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847080" y="558800"/>
            <a:ext cx="2291079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메뉴 선택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4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텍스트 개체 틀 2"/>
          <p:cNvSpPr txBox="1">
            <a:spLocks/>
          </p:cNvSpPr>
          <p:nvPr/>
        </p:nvSpPr>
        <p:spPr>
          <a:xfrm>
            <a:off x="4521200" y="2044700"/>
            <a:ext cx="6972300" cy="415289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결제 입력 시 주문이 종료되고 포인트를 적립할 수 있습니다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기존 고객은 전화번호 </a:t>
            </a:r>
            <a:r>
              <a:rPr lang="en-US" altLang="ko-KR" dirty="0" smtClean="0"/>
              <a:t>(ID)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입력하면 포인트가 적립됩니다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소유한 포인트로 결제가 가능합니다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포인트 사용시 보유 포인트와 총 </a:t>
            </a:r>
            <a:r>
              <a:rPr lang="ko-KR" altLang="en-US" dirty="0" err="1" smtClean="0"/>
              <a:t>주문금액이</a:t>
            </a:r>
            <a:r>
              <a:rPr lang="ko-KR" altLang="en-US" dirty="0" smtClean="0"/>
              <a:t> 차감됩니다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432300" y="444500"/>
            <a:ext cx="75184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결제 진행</a:t>
            </a:r>
            <a:endParaRPr lang="ko-KR" altLang="en-US" sz="4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32300" y="1149351"/>
            <a:ext cx="7518400" cy="895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포인트 적립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기존고객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포인트로 결제 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6" y="0"/>
            <a:ext cx="3259220" cy="62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텍스트 개체 틀 2"/>
          <p:cNvSpPr txBox="1">
            <a:spLocks/>
          </p:cNvSpPr>
          <p:nvPr/>
        </p:nvSpPr>
        <p:spPr>
          <a:xfrm>
            <a:off x="4521200" y="2044701"/>
            <a:ext cx="6972300" cy="415289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결제 입력 시 주문이 종료되고 포인트를 적립할 수 있습니다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등록되어 있지 않은 고객은 전화번호</a:t>
            </a:r>
            <a:r>
              <a:rPr lang="en-US" altLang="ko-KR" dirty="0" smtClean="0"/>
              <a:t>(ID)</a:t>
            </a:r>
            <a:r>
              <a:rPr lang="ko-KR" altLang="en-US" dirty="0" smtClean="0"/>
              <a:t>와 비밀번호를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입력하여 고객 등록이 가능합니다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고객 등록이 완료되면 포인트가 적립됩니다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결제수단을 카드로 선택하면 결제가 완료됩니다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432300" y="444500"/>
            <a:ext cx="7518400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결제 진행 </a:t>
            </a:r>
            <a:endParaRPr lang="ko-KR" altLang="en-US" sz="4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32300" y="1149351"/>
            <a:ext cx="7518400" cy="895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포인트 적립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신규고객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카드로 결제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72" y="241301"/>
            <a:ext cx="3021636" cy="60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097280" y="241301"/>
            <a:ext cx="5524500" cy="6349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448541" y="558799"/>
            <a:ext cx="7240902" cy="749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/>
              <a:t>결제 진행</a:t>
            </a:r>
            <a:endParaRPr lang="ko-KR" altLang="en-US" sz="4000" b="1" dirty="0"/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>
            <a:off x="4448542" y="2159000"/>
            <a:ext cx="6783700" cy="4152899"/>
          </a:xfrm>
          <a:prstGeom prst="rect">
            <a:avLst/>
          </a:prstGeom>
        </p:spPr>
        <p:txBody>
          <a:bodyPr vert="horz"/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 등록되어 있지 않은 고객의 전화번호</a:t>
            </a:r>
            <a:r>
              <a:rPr lang="en-US" altLang="ko-KR" dirty="0" smtClean="0"/>
              <a:t>(ID)</a:t>
            </a:r>
            <a:r>
              <a:rPr lang="ko-KR" altLang="en-US" dirty="0" smtClean="0"/>
              <a:t>가 입력되면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신규 고객 등록을 진행합니다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고객 등록이 완료되면 포인트가 적립됩니다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결제수단으로 현금을 선택하면 지불할 금액을 입력할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수 있고 결제가 완료됩니다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448541" y="1263650"/>
            <a:ext cx="7240901" cy="8953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포인트 적립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등록되어 있지 않은 </a:t>
            </a:r>
            <a:r>
              <a:rPr lang="en-US" altLang="ko-KR" sz="2000" b="1" dirty="0" smtClean="0"/>
              <a:t>ID 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현금 결제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18" y="241301"/>
            <a:ext cx="3251760" cy="60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</TotalTime>
  <Words>1505</Words>
  <Application>Microsoft Office PowerPoint</Application>
  <PresentationFormat>와이드스크린</PresentationFormat>
  <Paragraphs>248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굴림체</vt:lpstr>
      <vt:lpstr>맑은 고딕</vt:lpstr>
      <vt:lpstr>Arial</vt:lpstr>
      <vt:lpstr>Calibri</vt:lpstr>
      <vt:lpstr>Calibri Light</vt:lpstr>
      <vt:lpstr>Wingdings</vt:lpstr>
      <vt:lpstr>추억</vt:lpstr>
      <vt:lpstr>카페 주문 프로그램  </vt:lpstr>
      <vt:lpstr>PowerPoint 프레젠테이션</vt:lpstr>
      <vt:lpstr>PowerPoint 프레젠테이션</vt:lpstr>
      <vt:lpstr>카페 주문 프로그램 제작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PJH</dc:creator>
  <cp:lastModifiedBy>PJH</cp:lastModifiedBy>
  <cp:revision>103</cp:revision>
  <dcterms:created xsi:type="dcterms:W3CDTF">2021-12-30T06:33:49Z</dcterms:created>
  <dcterms:modified xsi:type="dcterms:W3CDTF">2021-12-31T10:54:15Z</dcterms:modified>
</cp:coreProperties>
</file>