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391" r:id="rId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01395-E085-4F4B-8480-0D4D51470E22}" type="datetime1">
              <a:rPr lang="fr-FR" smtClean="0"/>
              <a:t>03/06/2022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A5458-2F44-415F-9D8B-C167BD79D5BC}" type="datetime1">
              <a:rPr lang="fr-FR" smtClean="0"/>
              <a:t>03/06/2022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Espace réservé d’imag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0" name="Espace réservé d’imag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7" name="Espace réservé d’imag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8" name="Espace réservé d’imag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5" name="Espace réservé du texte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7" name="Espace réservé du texte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9" name="Espace réservé du texte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Exemple de Texte de Pied de page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pic>
        <p:nvPicPr>
          <p:cNvPr id="27" name="Espace réservé d’image 26" descr="Arrière-plan numérique Point de donnée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ce réservé d’image 32" descr="Arrière-plan numérique Point de donnée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06.tgt.Office_50301108_TF33713516_Win32_OJ112196127.potx" id="{22996B42-D21B-4B21-8A2E-2EFD633A6008}" vid="{A1A70CD2-AB8C-4833-8F02-56C7A9672A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{96F7993B-7AFC-4BA2-B96F-0C8D555CE8C7}tf33713516_win32</Template>
  <TotalTime>1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Walbaum Display</vt:lpstr>
      <vt:lpstr>3DFloatVTI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Merci</dc:title>
  <dc:creator>Amani</dc:creator>
  <cp:lastModifiedBy>Amani</cp:lastModifiedBy>
  <cp:revision>1</cp:revision>
  <dcterms:created xsi:type="dcterms:W3CDTF">2022-06-03T13:24:56Z</dcterms:created>
  <dcterms:modified xsi:type="dcterms:W3CDTF">2022-06-03T13:26:18Z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